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ncert One"/>
      <p:regular r:id="rId17"/>
    </p:embeddedFont>
    <p:embeddedFont>
      <p:font typeface="Nunito"/>
      <p:regular r:id="rId18"/>
      <p:bold r:id="rId19"/>
      <p:italic r:id="rId20"/>
      <p:boldItalic r:id="rId21"/>
    </p:embeddedFont>
    <p:embeddedFont>
      <p:font typeface="Pangolin"/>
      <p:regular r:id="rId22"/>
    </p:embeddedFont>
    <p:embeddedFont>
      <p:font typeface="Coming Soon"/>
      <p:regular r:id="rId23"/>
    </p:embeddedFont>
    <p:embeddedFont>
      <p:font typeface="Antic Slab"/>
      <p:regular r:id="rId24"/>
    </p:embeddedFont>
    <p:embeddedFont>
      <p:font typeface="Gochi Hand"/>
      <p:regular r:id="rId25"/>
    </p:embeddedFont>
    <p:embeddedFont>
      <p:font typeface="Gaegu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9AA0A6"/>
          </p15:clr>
        </p15:guide>
        <p15:guide id="2" orient="horz" pos="648">
          <p15:clr>
            <a:srgbClr val="9AA0A6"/>
          </p15:clr>
        </p15:guide>
        <p15:guide id="3" pos="449">
          <p15:clr>
            <a:srgbClr val="9AA0A6"/>
          </p15:clr>
        </p15:guide>
        <p15:guide id="4" pos="53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648" orient="horz"/>
        <p:guide pos="449"/>
        <p:guide pos="53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Pangolin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AnticSlab-regular.fntdata"/><Relationship Id="rId23" Type="http://schemas.openxmlformats.org/officeDocument/2006/relationships/font" Target="fonts/ComingSoo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egu-regular.fntdata"/><Relationship Id="rId25" Type="http://schemas.openxmlformats.org/officeDocument/2006/relationships/font" Target="fonts/GochiHand-regular.fntdata"/><Relationship Id="rId27" Type="http://schemas.openxmlformats.org/officeDocument/2006/relationships/font" Target="fonts/Gaeg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ncertOne-regular.fntdata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80e8969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80e8969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e8be455a4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e8be455a4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e8be455a4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e8be455a4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c80e896916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c80e896916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e8be455a4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e8be455a4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8be455a4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8be455a4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c92f6ea4cb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c92f6ea4cb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c993010140_0_308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c993010140_0_30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c993010140_0_308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c993010140_0_308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c993010140_0_30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c993010140_0_30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c993010140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c993010140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391550" y="539500"/>
            <a:ext cx="6360900" cy="15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391550" y="2083425"/>
            <a:ext cx="63609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172475" y="207775"/>
            <a:ext cx="8622600" cy="3804675"/>
            <a:chOff x="172475" y="207775"/>
            <a:chExt cx="8622600" cy="3804675"/>
          </a:xfrm>
        </p:grpSpPr>
        <p:sp>
          <p:nvSpPr>
            <p:cNvPr id="12" name="Google Shape;12;p2"/>
            <p:cNvSpPr/>
            <p:nvPr/>
          </p:nvSpPr>
          <p:spPr>
            <a:xfrm>
              <a:off x="463225" y="770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2475" y="20833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91313" y="15921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674775" y="36586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10350" y="38921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451075" y="2077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82831" y="106734"/>
            <a:ext cx="7452844" cy="4784886"/>
            <a:chOff x="1582831" y="106734"/>
            <a:chExt cx="7452844" cy="4784886"/>
          </a:xfrm>
        </p:grpSpPr>
        <p:sp>
          <p:nvSpPr>
            <p:cNvPr id="19" name="Google Shape;19;p2"/>
            <p:cNvSpPr/>
            <p:nvPr/>
          </p:nvSpPr>
          <p:spPr>
            <a:xfrm>
              <a:off x="1582831" y="16862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20448" y="4436682"/>
              <a:ext cx="915227" cy="454938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749580" y="10673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688933" y="1069783"/>
            <a:ext cx="8270582" cy="1569953"/>
            <a:chOff x="688933" y="1069783"/>
            <a:chExt cx="8270582" cy="1569953"/>
          </a:xfrm>
        </p:grpSpPr>
        <p:sp>
          <p:nvSpPr>
            <p:cNvPr id="23" name="Google Shape;23;p2"/>
            <p:cNvSpPr/>
            <p:nvPr/>
          </p:nvSpPr>
          <p:spPr>
            <a:xfrm>
              <a:off x="8510337" y="2203599"/>
              <a:ext cx="449177" cy="436136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2700000">
              <a:off x="757187" y="1143070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757184" y="2028773"/>
            <a:ext cx="3473476" cy="2849218"/>
            <a:chOff x="757184" y="2028773"/>
            <a:chExt cx="3473476" cy="2849218"/>
          </a:xfrm>
        </p:grpSpPr>
        <p:sp>
          <p:nvSpPr>
            <p:cNvPr id="26" name="Google Shape;26;p2"/>
            <p:cNvSpPr/>
            <p:nvPr/>
          </p:nvSpPr>
          <p:spPr>
            <a:xfrm>
              <a:off x="757184" y="202877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32440" y="4604006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hasCustomPrompt="1" type="title"/>
          </p:nvPr>
        </p:nvSpPr>
        <p:spPr>
          <a:xfrm>
            <a:off x="3169325" y="1497914"/>
            <a:ext cx="5112000" cy="15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3169325" y="3055564"/>
            <a:ext cx="51120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168" name="Google Shape;168;p11"/>
          <p:cNvGrpSpPr/>
          <p:nvPr/>
        </p:nvGrpSpPr>
        <p:grpSpPr>
          <a:xfrm flipH="1" rot="5400000">
            <a:off x="2150866" y="-1530842"/>
            <a:ext cx="4788713" cy="8118775"/>
            <a:chOff x="2079500" y="-1413350"/>
            <a:chExt cx="4788713" cy="8118775"/>
          </a:xfrm>
        </p:grpSpPr>
        <p:sp>
          <p:nvSpPr>
            <p:cNvPr id="169" name="Google Shape;169;p11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11"/>
          <p:cNvGrpSpPr/>
          <p:nvPr/>
        </p:nvGrpSpPr>
        <p:grpSpPr>
          <a:xfrm flipH="1">
            <a:off x="299498" y="539504"/>
            <a:ext cx="8567736" cy="1788459"/>
            <a:chOff x="420176" y="1357754"/>
            <a:chExt cx="8567736" cy="1788459"/>
          </a:xfrm>
        </p:grpSpPr>
        <p:sp>
          <p:nvSpPr>
            <p:cNvPr id="176" name="Google Shape;176;p11"/>
            <p:cNvSpPr/>
            <p:nvPr/>
          </p:nvSpPr>
          <p:spPr>
            <a:xfrm>
              <a:off x="8316255" y="2823821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5322606" y="1357754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420176" y="1832822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11"/>
          <p:cNvGrpSpPr/>
          <p:nvPr/>
        </p:nvGrpSpPr>
        <p:grpSpPr>
          <a:xfrm>
            <a:off x="3722465" y="486411"/>
            <a:ext cx="3056244" cy="4254581"/>
            <a:chOff x="3822740" y="458423"/>
            <a:chExt cx="3056244" cy="4254581"/>
          </a:xfrm>
        </p:grpSpPr>
        <p:sp>
          <p:nvSpPr>
            <p:cNvPr id="180" name="Google Shape;180;p11"/>
            <p:cNvSpPr/>
            <p:nvPr/>
          </p:nvSpPr>
          <p:spPr>
            <a:xfrm>
              <a:off x="6532309" y="4584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822740" y="443901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11"/>
          <p:cNvSpPr/>
          <p:nvPr/>
        </p:nvSpPr>
        <p:spPr>
          <a:xfrm rot="-2700000">
            <a:off x="7469712" y="4552545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hasCustomPrompt="1" idx="2" type="title"/>
          </p:nvPr>
        </p:nvSpPr>
        <p:spPr>
          <a:xfrm>
            <a:off x="865650" y="1730300"/>
            <a:ext cx="22728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/>
          <p:nvPr>
            <p:ph idx="3" type="title"/>
          </p:nvPr>
        </p:nvSpPr>
        <p:spPr>
          <a:xfrm>
            <a:off x="865650" y="3008900"/>
            <a:ext cx="22728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1" type="subTitle"/>
          </p:nvPr>
        </p:nvSpPr>
        <p:spPr>
          <a:xfrm>
            <a:off x="865650" y="3402579"/>
            <a:ext cx="22728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13"/>
          <p:cNvSpPr txBox="1"/>
          <p:nvPr>
            <p:ph hasCustomPrompt="1" idx="4" type="title"/>
          </p:nvPr>
        </p:nvSpPr>
        <p:spPr>
          <a:xfrm>
            <a:off x="3435576" y="1730300"/>
            <a:ext cx="22728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/>
          <p:nvPr>
            <p:ph idx="5" type="title"/>
          </p:nvPr>
        </p:nvSpPr>
        <p:spPr>
          <a:xfrm>
            <a:off x="3435576" y="3008900"/>
            <a:ext cx="22728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1" name="Google Shape;191;p13"/>
          <p:cNvSpPr txBox="1"/>
          <p:nvPr>
            <p:ph idx="6" type="subTitle"/>
          </p:nvPr>
        </p:nvSpPr>
        <p:spPr>
          <a:xfrm>
            <a:off x="3435575" y="3402579"/>
            <a:ext cx="22728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2" name="Google Shape;192;p13"/>
          <p:cNvSpPr txBox="1"/>
          <p:nvPr>
            <p:ph hasCustomPrompt="1" idx="7" type="title"/>
          </p:nvPr>
        </p:nvSpPr>
        <p:spPr>
          <a:xfrm>
            <a:off x="6005503" y="1730300"/>
            <a:ext cx="2272800" cy="89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3" name="Google Shape;193;p13"/>
          <p:cNvSpPr txBox="1"/>
          <p:nvPr>
            <p:ph idx="8" type="title"/>
          </p:nvPr>
        </p:nvSpPr>
        <p:spPr>
          <a:xfrm>
            <a:off x="6005503" y="3008900"/>
            <a:ext cx="22728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4" name="Google Shape;194;p13"/>
          <p:cNvSpPr txBox="1"/>
          <p:nvPr>
            <p:ph idx="9" type="subTitle"/>
          </p:nvPr>
        </p:nvSpPr>
        <p:spPr>
          <a:xfrm>
            <a:off x="6005501" y="3402579"/>
            <a:ext cx="22728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195" name="Google Shape;195;p13"/>
          <p:cNvGrpSpPr/>
          <p:nvPr/>
        </p:nvGrpSpPr>
        <p:grpSpPr>
          <a:xfrm flipH="1">
            <a:off x="172475" y="207775"/>
            <a:ext cx="8622600" cy="4642875"/>
            <a:chOff x="172475" y="207775"/>
            <a:chExt cx="8622600" cy="4642875"/>
          </a:xfrm>
        </p:grpSpPr>
        <p:sp>
          <p:nvSpPr>
            <p:cNvPr id="196" name="Google Shape;196;p13"/>
            <p:cNvSpPr/>
            <p:nvPr/>
          </p:nvSpPr>
          <p:spPr>
            <a:xfrm>
              <a:off x="463225" y="770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172475" y="20833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215113" y="12111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74775" y="36586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5558150" y="4730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3451075" y="2077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" name="Google Shape;202;p13"/>
          <p:cNvGrpSpPr/>
          <p:nvPr/>
        </p:nvGrpSpPr>
        <p:grpSpPr>
          <a:xfrm>
            <a:off x="1098059" y="153873"/>
            <a:ext cx="7191676" cy="4864493"/>
            <a:chOff x="1098059" y="153873"/>
            <a:chExt cx="7191676" cy="4864493"/>
          </a:xfrm>
        </p:grpSpPr>
        <p:sp>
          <p:nvSpPr>
            <p:cNvPr id="203" name="Google Shape;203;p13"/>
            <p:cNvSpPr/>
            <p:nvPr/>
          </p:nvSpPr>
          <p:spPr>
            <a:xfrm>
              <a:off x="1098059" y="15387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7991515" y="4744381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13"/>
          <p:cNvSpPr/>
          <p:nvPr/>
        </p:nvSpPr>
        <p:spPr>
          <a:xfrm rot="-2700000">
            <a:off x="240737" y="1955995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13"/>
          <p:cNvGrpSpPr/>
          <p:nvPr/>
        </p:nvGrpSpPr>
        <p:grpSpPr>
          <a:xfrm>
            <a:off x="344373" y="1112204"/>
            <a:ext cx="8086411" cy="3714696"/>
            <a:chOff x="344373" y="1112204"/>
            <a:chExt cx="8086411" cy="3714696"/>
          </a:xfrm>
        </p:grpSpPr>
        <p:sp>
          <p:nvSpPr>
            <p:cNvPr id="207" name="Google Shape;207;p13"/>
            <p:cNvSpPr/>
            <p:nvPr/>
          </p:nvSpPr>
          <p:spPr>
            <a:xfrm>
              <a:off x="5486255" y="450450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7850481" y="1112204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344373" y="3965457"/>
              <a:ext cx="915227" cy="454938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2" name="Google Shape;212;p14"/>
          <p:cNvSpPr txBox="1"/>
          <p:nvPr>
            <p:ph idx="2" type="title"/>
          </p:nvPr>
        </p:nvSpPr>
        <p:spPr>
          <a:xfrm>
            <a:off x="1849875" y="3360401"/>
            <a:ext cx="22728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13" name="Google Shape;213;p14"/>
          <p:cNvSpPr txBox="1"/>
          <p:nvPr>
            <p:ph idx="1" type="subTitle"/>
          </p:nvPr>
        </p:nvSpPr>
        <p:spPr>
          <a:xfrm>
            <a:off x="1849875" y="3717986"/>
            <a:ext cx="227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4" name="Google Shape;214;p14"/>
          <p:cNvSpPr txBox="1"/>
          <p:nvPr>
            <p:ph idx="3" type="title"/>
          </p:nvPr>
        </p:nvSpPr>
        <p:spPr>
          <a:xfrm>
            <a:off x="5021326" y="3360401"/>
            <a:ext cx="22728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15" name="Google Shape;215;p14"/>
          <p:cNvSpPr txBox="1"/>
          <p:nvPr>
            <p:ph idx="4" type="subTitle"/>
          </p:nvPr>
        </p:nvSpPr>
        <p:spPr>
          <a:xfrm>
            <a:off x="5021325" y="3717986"/>
            <a:ext cx="227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16" name="Google Shape;216;p14"/>
          <p:cNvGrpSpPr/>
          <p:nvPr/>
        </p:nvGrpSpPr>
        <p:grpSpPr>
          <a:xfrm rot="5400000">
            <a:off x="2264566" y="-1417142"/>
            <a:ext cx="4788713" cy="7891375"/>
            <a:chOff x="2079500" y="-1413350"/>
            <a:chExt cx="4788713" cy="7891375"/>
          </a:xfrm>
        </p:grpSpPr>
        <p:sp>
          <p:nvSpPr>
            <p:cNvPr id="217" name="Google Shape;217;p14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4315638" y="63577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485815" y="1573161"/>
            <a:ext cx="8238019" cy="2502481"/>
            <a:chOff x="586090" y="1545173"/>
            <a:chExt cx="8238019" cy="2502481"/>
          </a:xfrm>
        </p:grpSpPr>
        <p:sp>
          <p:nvSpPr>
            <p:cNvPr id="224" name="Google Shape;224;p14"/>
            <p:cNvSpPr/>
            <p:nvPr/>
          </p:nvSpPr>
          <p:spPr>
            <a:xfrm>
              <a:off x="8477434" y="154517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6090" y="377366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14"/>
          <p:cNvGrpSpPr/>
          <p:nvPr/>
        </p:nvGrpSpPr>
        <p:grpSpPr>
          <a:xfrm>
            <a:off x="386601" y="1101979"/>
            <a:ext cx="8638079" cy="2657021"/>
            <a:chOff x="386601" y="1101979"/>
            <a:chExt cx="8638079" cy="2657021"/>
          </a:xfrm>
        </p:grpSpPr>
        <p:sp>
          <p:nvSpPr>
            <p:cNvPr id="227" name="Google Shape;227;p14"/>
            <p:cNvSpPr/>
            <p:nvPr/>
          </p:nvSpPr>
          <p:spPr>
            <a:xfrm flipH="1">
              <a:off x="8353023" y="343660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 flipH="1">
              <a:off x="386601" y="110197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1" name="Google Shape;231;p15"/>
          <p:cNvSpPr txBox="1"/>
          <p:nvPr>
            <p:ph idx="2" type="title"/>
          </p:nvPr>
        </p:nvSpPr>
        <p:spPr>
          <a:xfrm>
            <a:off x="5406227" y="3580679"/>
            <a:ext cx="2456100" cy="4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32" name="Google Shape;232;p15"/>
          <p:cNvSpPr txBox="1"/>
          <p:nvPr>
            <p:ph idx="1" type="subTitle"/>
          </p:nvPr>
        </p:nvSpPr>
        <p:spPr>
          <a:xfrm>
            <a:off x="5406227" y="3871728"/>
            <a:ext cx="24561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3" name="Google Shape;233;p15"/>
          <p:cNvSpPr txBox="1"/>
          <p:nvPr>
            <p:ph idx="3" type="title"/>
          </p:nvPr>
        </p:nvSpPr>
        <p:spPr>
          <a:xfrm>
            <a:off x="5406202" y="2490552"/>
            <a:ext cx="2456100" cy="4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34" name="Google Shape;234;p15"/>
          <p:cNvSpPr txBox="1"/>
          <p:nvPr>
            <p:ph idx="4" type="subTitle"/>
          </p:nvPr>
        </p:nvSpPr>
        <p:spPr>
          <a:xfrm>
            <a:off x="5406201" y="2781601"/>
            <a:ext cx="24561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5" name="Google Shape;235;p15"/>
          <p:cNvSpPr txBox="1"/>
          <p:nvPr>
            <p:ph idx="5" type="title"/>
          </p:nvPr>
        </p:nvSpPr>
        <p:spPr>
          <a:xfrm>
            <a:off x="5406203" y="1400425"/>
            <a:ext cx="2456100" cy="4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36" name="Google Shape;236;p15"/>
          <p:cNvSpPr txBox="1"/>
          <p:nvPr>
            <p:ph idx="6" type="subTitle"/>
          </p:nvPr>
        </p:nvSpPr>
        <p:spPr>
          <a:xfrm>
            <a:off x="5406201" y="1691474"/>
            <a:ext cx="2456100" cy="5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37" name="Google Shape;237;p15"/>
          <p:cNvGrpSpPr/>
          <p:nvPr/>
        </p:nvGrpSpPr>
        <p:grpSpPr>
          <a:xfrm flipH="1" rot="5400000">
            <a:off x="2201003" y="-1841654"/>
            <a:ext cx="4788713" cy="8740400"/>
            <a:chOff x="2079500" y="-1774300"/>
            <a:chExt cx="4788713" cy="8740400"/>
          </a:xfrm>
        </p:grpSpPr>
        <p:sp>
          <p:nvSpPr>
            <p:cNvPr id="238" name="Google Shape;238;p15"/>
            <p:cNvSpPr/>
            <p:nvPr/>
          </p:nvSpPr>
          <p:spPr>
            <a:xfrm>
              <a:off x="4370500" y="-17743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5890200" y="68458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_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6" name="Google Shape;246;p16"/>
          <p:cNvSpPr txBox="1"/>
          <p:nvPr>
            <p:ph idx="2" type="title"/>
          </p:nvPr>
        </p:nvSpPr>
        <p:spPr>
          <a:xfrm>
            <a:off x="756639" y="2672021"/>
            <a:ext cx="2339700" cy="5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47" name="Google Shape;247;p16"/>
          <p:cNvSpPr txBox="1"/>
          <p:nvPr>
            <p:ph idx="1" type="subTitle"/>
          </p:nvPr>
        </p:nvSpPr>
        <p:spPr>
          <a:xfrm>
            <a:off x="756640" y="3065697"/>
            <a:ext cx="23397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8" name="Google Shape;248;p16"/>
          <p:cNvSpPr txBox="1"/>
          <p:nvPr>
            <p:ph idx="3" type="title"/>
          </p:nvPr>
        </p:nvSpPr>
        <p:spPr>
          <a:xfrm>
            <a:off x="3402158" y="2672021"/>
            <a:ext cx="2339700" cy="5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4" type="subTitle"/>
          </p:nvPr>
        </p:nvSpPr>
        <p:spPr>
          <a:xfrm>
            <a:off x="3402157" y="3065697"/>
            <a:ext cx="23397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0" name="Google Shape;250;p16"/>
          <p:cNvSpPr txBox="1"/>
          <p:nvPr>
            <p:ph idx="5" type="title"/>
          </p:nvPr>
        </p:nvSpPr>
        <p:spPr>
          <a:xfrm>
            <a:off x="6047677" y="2672021"/>
            <a:ext cx="2339700" cy="51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51" name="Google Shape;251;p16"/>
          <p:cNvSpPr txBox="1"/>
          <p:nvPr>
            <p:ph idx="6" type="subTitle"/>
          </p:nvPr>
        </p:nvSpPr>
        <p:spPr>
          <a:xfrm>
            <a:off x="6047675" y="3065697"/>
            <a:ext cx="2339700" cy="8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52" name="Google Shape;252;p16"/>
          <p:cNvGrpSpPr/>
          <p:nvPr/>
        </p:nvGrpSpPr>
        <p:grpSpPr>
          <a:xfrm rot="-5400000">
            <a:off x="2299219" y="-1716329"/>
            <a:ext cx="4788713" cy="8489750"/>
            <a:chOff x="2079500" y="-1413350"/>
            <a:chExt cx="4788713" cy="8489750"/>
          </a:xfrm>
        </p:grpSpPr>
        <p:sp>
          <p:nvSpPr>
            <p:cNvPr id="253" name="Google Shape;253;p16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900800" y="69561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16"/>
          <p:cNvGrpSpPr/>
          <p:nvPr/>
        </p:nvGrpSpPr>
        <p:grpSpPr>
          <a:xfrm flipH="1">
            <a:off x="3138451" y="134211"/>
            <a:ext cx="2192394" cy="4606781"/>
            <a:chOff x="3822740" y="106223"/>
            <a:chExt cx="2192394" cy="4606781"/>
          </a:xfrm>
        </p:grpSpPr>
        <p:sp>
          <p:nvSpPr>
            <p:cNvPr id="260" name="Google Shape;260;p16"/>
            <p:cNvSpPr/>
            <p:nvPr/>
          </p:nvSpPr>
          <p:spPr>
            <a:xfrm>
              <a:off x="5668459" y="1062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3822740" y="443901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16"/>
          <p:cNvGrpSpPr/>
          <p:nvPr/>
        </p:nvGrpSpPr>
        <p:grpSpPr>
          <a:xfrm>
            <a:off x="322801" y="1101979"/>
            <a:ext cx="8343908" cy="3730871"/>
            <a:chOff x="667176" y="1863979"/>
            <a:chExt cx="8343908" cy="3730871"/>
          </a:xfrm>
        </p:grpSpPr>
        <p:sp>
          <p:nvSpPr>
            <p:cNvPr id="263" name="Google Shape;263;p16"/>
            <p:cNvSpPr/>
            <p:nvPr/>
          </p:nvSpPr>
          <p:spPr>
            <a:xfrm>
              <a:off x="6378780" y="527245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8430781" y="186397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667176" y="2106159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6"/>
          <p:cNvGrpSpPr/>
          <p:nvPr/>
        </p:nvGrpSpPr>
        <p:grpSpPr>
          <a:xfrm>
            <a:off x="1098423" y="198608"/>
            <a:ext cx="7573978" cy="4888653"/>
            <a:chOff x="1098423" y="198608"/>
            <a:chExt cx="7573978" cy="4888653"/>
          </a:xfrm>
        </p:grpSpPr>
        <p:sp>
          <p:nvSpPr>
            <p:cNvPr id="267" name="Google Shape;267;p16"/>
            <p:cNvSpPr/>
            <p:nvPr/>
          </p:nvSpPr>
          <p:spPr>
            <a:xfrm flipH="1" rot="2700000">
              <a:off x="8257402" y="27189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 flipH="1" rot="2700000">
              <a:off x="1166677" y="467729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1" name="Google Shape;271;p17"/>
          <p:cNvSpPr txBox="1"/>
          <p:nvPr>
            <p:ph idx="2" type="title"/>
          </p:nvPr>
        </p:nvSpPr>
        <p:spPr>
          <a:xfrm>
            <a:off x="1152900" y="1718138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2" name="Google Shape;272;p17"/>
          <p:cNvSpPr txBox="1"/>
          <p:nvPr>
            <p:ph idx="1" type="subTitle"/>
          </p:nvPr>
        </p:nvSpPr>
        <p:spPr>
          <a:xfrm>
            <a:off x="1152900" y="2075286"/>
            <a:ext cx="2322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3" name="Google Shape;273;p17"/>
          <p:cNvSpPr txBox="1"/>
          <p:nvPr>
            <p:ph idx="3" type="title"/>
          </p:nvPr>
        </p:nvSpPr>
        <p:spPr>
          <a:xfrm>
            <a:off x="1152900" y="3204510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4" name="Google Shape;274;p17"/>
          <p:cNvSpPr txBox="1"/>
          <p:nvPr>
            <p:ph idx="4" type="subTitle"/>
          </p:nvPr>
        </p:nvSpPr>
        <p:spPr>
          <a:xfrm>
            <a:off x="1152900" y="3561658"/>
            <a:ext cx="2322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5" name="Google Shape;275;p17"/>
          <p:cNvSpPr txBox="1"/>
          <p:nvPr>
            <p:ph idx="5" type="title"/>
          </p:nvPr>
        </p:nvSpPr>
        <p:spPr>
          <a:xfrm>
            <a:off x="5668974" y="1718138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6" name="Google Shape;276;p17"/>
          <p:cNvSpPr txBox="1"/>
          <p:nvPr>
            <p:ph idx="6" type="subTitle"/>
          </p:nvPr>
        </p:nvSpPr>
        <p:spPr>
          <a:xfrm>
            <a:off x="5668974" y="2075286"/>
            <a:ext cx="2322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7" name="Google Shape;277;p17"/>
          <p:cNvSpPr txBox="1"/>
          <p:nvPr>
            <p:ph idx="7" type="title"/>
          </p:nvPr>
        </p:nvSpPr>
        <p:spPr>
          <a:xfrm>
            <a:off x="5668974" y="3204510"/>
            <a:ext cx="23220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8" name="Google Shape;278;p17"/>
          <p:cNvSpPr txBox="1"/>
          <p:nvPr>
            <p:ph idx="8" type="subTitle"/>
          </p:nvPr>
        </p:nvSpPr>
        <p:spPr>
          <a:xfrm>
            <a:off x="5668974" y="3561658"/>
            <a:ext cx="2322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79" name="Google Shape;279;p17"/>
          <p:cNvGrpSpPr/>
          <p:nvPr/>
        </p:nvGrpSpPr>
        <p:grpSpPr>
          <a:xfrm rot="-5400000">
            <a:off x="2161588" y="-1482985"/>
            <a:ext cx="4693000" cy="8118775"/>
            <a:chOff x="2079500" y="-1413350"/>
            <a:chExt cx="4693000" cy="8118775"/>
          </a:xfrm>
        </p:grpSpPr>
        <p:sp>
          <p:nvSpPr>
            <p:cNvPr id="280" name="Google Shape;280;p17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6290713" y="-9825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17"/>
          <p:cNvGrpSpPr/>
          <p:nvPr/>
        </p:nvGrpSpPr>
        <p:grpSpPr>
          <a:xfrm>
            <a:off x="386601" y="239729"/>
            <a:ext cx="8440533" cy="4593121"/>
            <a:chOff x="730976" y="1001729"/>
            <a:chExt cx="8440533" cy="4593121"/>
          </a:xfrm>
        </p:grpSpPr>
        <p:sp>
          <p:nvSpPr>
            <p:cNvPr id="287" name="Google Shape;287;p17"/>
            <p:cNvSpPr/>
            <p:nvPr/>
          </p:nvSpPr>
          <p:spPr>
            <a:xfrm>
              <a:off x="6378780" y="527245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8591206" y="100172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730976" y="2685047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" name="Google Shape;290;p17"/>
          <p:cNvSpPr/>
          <p:nvPr/>
        </p:nvSpPr>
        <p:spPr>
          <a:xfrm rot="-2700000">
            <a:off x="3270687" y="129545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" name="Google Shape;291;p17"/>
          <p:cNvGrpSpPr/>
          <p:nvPr/>
        </p:nvGrpSpPr>
        <p:grpSpPr>
          <a:xfrm flipH="1">
            <a:off x="713226" y="1589456"/>
            <a:ext cx="8113894" cy="2250458"/>
            <a:chOff x="326465" y="1561469"/>
            <a:chExt cx="8113894" cy="2250458"/>
          </a:xfrm>
        </p:grpSpPr>
        <p:sp>
          <p:nvSpPr>
            <p:cNvPr id="292" name="Google Shape;292;p17"/>
            <p:cNvSpPr/>
            <p:nvPr/>
          </p:nvSpPr>
          <p:spPr>
            <a:xfrm>
              <a:off x="8093684" y="34820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326465" y="156146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6" name="Google Shape;296;p18"/>
          <p:cNvSpPr txBox="1"/>
          <p:nvPr>
            <p:ph idx="1" type="subTitle"/>
          </p:nvPr>
        </p:nvSpPr>
        <p:spPr>
          <a:xfrm>
            <a:off x="5310388" y="2176675"/>
            <a:ext cx="2199300" cy="14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97" name="Google Shape;297;p18"/>
          <p:cNvGrpSpPr/>
          <p:nvPr/>
        </p:nvGrpSpPr>
        <p:grpSpPr>
          <a:xfrm flipH="1" rot="5400000">
            <a:off x="2150866" y="-1530842"/>
            <a:ext cx="4788713" cy="8118775"/>
            <a:chOff x="2079500" y="-1413350"/>
            <a:chExt cx="4788713" cy="8118775"/>
          </a:xfrm>
        </p:grpSpPr>
        <p:sp>
          <p:nvSpPr>
            <p:cNvPr id="298" name="Google Shape;298;p18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18"/>
          <p:cNvSpPr/>
          <p:nvPr/>
        </p:nvSpPr>
        <p:spPr>
          <a:xfrm rot="-2700000">
            <a:off x="8552537" y="2196945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18"/>
          <p:cNvGrpSpPr/>
          <p:nvPr/>
        </p:nvGrpSpPr>
        <p:grpSpPr>
          <a:xfrm>
            <a:off x="6993508" y="378309"/>
            <a:ext cx="1773096" cy="3886131"/>
            <a:chOff x="6993508" y="378309"/>
            <a:chExt cx="1773096" cy="3886131"/>
          </a:xfrm>
        </p:grpSpPr>
        <p:sp>
          <p:nvSpPr>
            <p:cNvPr id="306" name="Google Shape;306;p18"/>
            <p:cNvSpPr/>
            <p:nvPr/>
          </p:nvSpPr>
          <p:spPr>
            <a:xfrm flipH="1">
              <a:off x="8094948" y="37830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 flipH="1">
              <a:off x="6993508" y="3876297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8"/>
          <p:cNvSpPr/>
          <p:nvPr/>
        </p:nvSpPr>
        <p:spPr>
          <a:xfrm>
            <a:off x="713234" y="295936"/>
            <a:ext cx="346675" cy="329903"/>
          </a:xfrm>
          <a:custGeom>
            <a:rect b="b" l="l" r="r" t="t"/>
            <a:pathLst>
              <a:path extrusionOk="0" h="29092" w="30571">
                <a:moveTo>
                  <a:pt x="23010" y="1"/>
                </a:moveTo>
                <a:cubicBezTo>
                  <a:pt x="22353" y="165"/>
                  <a:pt x="21531" y="165"/>
                  <a:pt x="20874" y="494"/>
                </a:cubicBezTo>
                <a:cubicBezTo>
                  <a:pt x="20216" y="658"/>
                  <a:pt x="19887" y="822"/>
                  <a:pt x="19394" y="1151"/>
                </a:cubicBezTo>
                <a:cubicBezTo>
                  <a:pt x="19230" y="1151"/>
                  <a:pt x="19066" y="1315"/>
                  <a:pt x="18901" y="1315"/>
                </a:cubicBezTo>
                <a:cubicBezTo>
                  <a:pt x="18573" y="1480"/>
                  <a:pt x="18408" y="1808"/>
                  <a:pt x="18080" y="1973"/>
                </a:cubicBezTo>
                <a:cubicBezTo>
                  <a:pt x="17093" y="2630"/>
                  <a:pt x="16436" y="3616"/>
                  <a:pt x="15779" y="4602"/>
                </a:cubicBezTo>
                <a:cubicBezTo>
                  <a:pt x="15286" y="5753"/>
                  <a:pt x="14793" y="7068"/>
                  <a:pt x="14628" y="8383"/>
                </a:cubicBezTo>
                <a:cubicBezTo>
                  <a:pt x="14628" y="8876"/>
                  <a:pt x="14464" y="9204"/>
                  <a:pt x="14464" y="9862"/>
                </a:cubicBezTo>
                <a:cubicBezTo>
                  <a:pt x="14135" y="9533"/>
                  <a:pt x="13971" y="9204"/>
                  <a:pt x="13642" y="9040"/>
                </a:cubicBezTo>
                <a:cubicBezTo>
                  <a:pt x="12985" y="8547"/>
                  <a:pt x="12163" y="8054"/>
                  <a:pt x="11341" y="7725"/>
                </a:cubicBezTo>
                <a:cubicBezTo>
                  <a:pt x="10191" y="7068"/>
                  <a:pt x="8876" y="6739"/>
                  <a:pt x="7561" y="6739"/>
                </a:cubicBezTo>
                <a:lnTo>
                  <a:pt x="7397" y="6739"/>
                </a:lnTo>
                <a:cubicBezTo>
                  <a:pt x="6739" y="6739"/>
                  <a:pt x="6246" y="6739"/>
                  <a:pt x="5753" y="6903"/>
                </a:cubicBezTo>
                <a:cubicBezTo>
                  <a:pt x="4767" y="7068"/>
                  <a:pt x="3945" y="7396"/>
                  <a:pt x="3124" y="7890"/>
                </a:cubicBezTo>
                <a:lnTo>
                  <a:pt x="2630" y="8218"/>
                </a:lnTo>
                <a:cubicBezTo>
                  <a:pt x="2137" y="8547"/>
                  <a:pt x="1644" y="9040"/>
                  <a:pt x="1316" y="9369"/>
                </a:cubicBezTo>
                <a:cubicBezTo>
                  <a:pt x="658" y="10519"/>
                  <a:pt x="165" y="11670"/>
                  <a:pt x="1" y="12820"/>
                </a:cubicBezTo>
                <a:cubicBezTo>
                  <a:pt x="1" y="14299"/>
                  <a:pt x="165" y="15614"/>
                  <a:pt x="658" y="16929"/>
                </a:cubicBezTo>
                <a:cubicBezTo>
                  <a:pt x="1316" y="18408"/>
                  <a:pt x="2137" y="19887"/>
                  <a:pt x="3124" y="21038"/>
                </a:cubicBezTo>
                <a:cubicBezTo>
                  <a:pt x="4274" y="22353"/>
                  <a:pt x="5589" y="23339"/>
                  <a:pt x="6904" y="24325"/>
                </a:cubicBezTo>
                <a:cubicBezTo>
                  <a:pt x="9369" y="25968"/>
                  <a:pt x="11999" y="27283"/>
                  <a:pt x="14793" y="28105"/>
                </a:cubicBezTo>
                <a:cubicBezTo>
                  <a:pt x="17093" y="28762"/>
                  <a:pt x="19559" y="29091"/>
                  <a:pt x="22024" y="29091"/>
                </a:cubicBezTo>
                <a:lnTo>
                  <a:pt x="23339" y="29091"/>
                </a:lnTo>
                <a:cubicBezTo>
                  <a:pt x="24489" y="27941"/>
                  <a:pt x="25311" y="26626"/>
                  <a:pt x="26133" y="25147"/>
                </a:cubicBezTo>
                <a:cubicBezTo>
                  <a:pt x="26955" y="23667"/>
                  <a:pt x="27776" y="22024"/>
                  <a:pt x="28434" y="20380"/>
                </a:cubicBezTo>
                <a:cubicBezTo>
                  <a:pt x="29091" y="18737"/>
                  <a:pt x="29584" y="16929"/>
                  <a:pt x="29913" y="15285"/>
                </a:cubicBezTo>
                <a:cubicBezTo>
                  <a:pt x="30242" y="13642"/>
                  <a:pt x="30406" y="11834"/>
                  <a:pt x="30570" y="10190"/>
                </a:cubicBezTo>
                <a:cubicBezTo>
                  <a:pt x="30570" y="8547"/>
                  <a:pt x="30570" y="7068"/>
                  <a:pt x="30077" y="5589"/>
                </a:cubicBezTo>
                <a:cubicBezTo>
                  <a:pt x="29584" y="4274"/>
                  <a:pt x="28927" y="2959"/>
                  <a:pt x="27776" y="1973"/>
                </a:cubicBezTo>
                <a:cubicBezTo>
                  <a:pt x="26955" y="1151"/>
                  <a:pt x="25804" y="658"/>
                  <a:pt x="24489" y="329"/>
                </a:cubicBezTo>
                <a:cubicBezTo>
                  <a:pt x="23996" y="329"/>
                  <a:pt x="23503" y="165"/>
                  <a:pt x="23010" y="165"/>
                </a:cubicBezTo>
                <a:lnTo>
                  <a:pt x="2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type="title"/>
          </p:nvPr>
        </p:nvSpPr>
        <p:spPr>
          <a:xfrm>
            <a:off x="1017450" y="2425272"/>
            <a:ext cx="435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1" name="Google Shape;311;p19"/>
          <p:cNvSpPr txBox="1"/>
          <p:nvPr>
            <p:ph idx="1" type="subTitle"/>
          </p:nvPr>
        </p:nvSpPr>
        <p:spPr>
          <a:xfrm>
            <a:off x="1980075" y="3173247"/>
            <a:ext cx="24303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2" name="Google Shape;312;p19"/>
          <p:cNvSpPr txBox="1"/>
          <p:nvPr>
            <p:ph hasCustomPrompt="1" idx="2" type="title"/>
          </p:nvPr>
        </p:nvSpPr>
        <p:spPr>
          <a:xfrm>
            <a:off x="1440675" y="1101972"/>
            <a:ext cx="3508800" cy="15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13" name="Google Shape;313;p19"/>
          <p:cNvGrpSpPr/>
          <p:nvPr/>
        </p:nvGrpSpPr>
        <p:grpSpPr>
          <a:xfrm rot="-5400000">
            <a:off x="2449569" y="-1195004"/>
            <a:ext cx="4788713" cy="7447100"/>
            <a:chOff x="2079500" y="-741675"/>
            <a:chExt cx="4788713" cy="7447100"/>
          </a:xfrm>
        </p:grpSpPr>
        <p:sp>
          <p:nvSpPr>
            <p:cNvPr id="314" name="Google Shape;314;p19"/>
            <p:cNvSpPr/>
            <p:nvPr/>
          </p:nvSpPr>
          <p:spPr>
            <a:xfrm>
              <a:off x="2199800" y="-74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19"/>
          <p:cNvGrpSpPr/>
          <p:nvPr/>
        </p:nvGrpSpPr>
        <p:grpSpPr>
          <a:xfrm flipH="1">
            <a:off x="291726" y="1929586"/>
            <a:ext cx="5039119" cy="2811406"/>
            <a:chOff x="3822740" y="1901598"/>
            <a:chExt cx="5039119" cy="2811406"/>
          </a:xfrm>
        </p:grpSpPr>
        <p:sp>
          <p:nvSpPr>
            <p:cNvPr id="321" name="Google Shape;321;p19"/>
            <p:cNvSpPr/>
            <p:nvPr/>
          </p:nvSpPr>
          <p:spPr>
            <a:xfrm>
              <a:off x="8515184" y="1901598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3822740" y="443901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19"/>
          <p:cNvGrpSpPr/>
          <p:nvPr/>
        </p:nvGrpSpPr>
        <p:grpSpPr>
          <a:xfrm>
            <a:off x="254280" y="134197"/>
            <a:ext cx="8412429" cy="3892479"/>
            <a:chOff x="598655" y="896197"/>
            <a:chExt cx="8412429" cy="3892479"/>
          </a:xfrm>
        </p:grpSpPr>
        <p:sp>
          <p:nvSpPr>
            <p:cNvPr id="324" name="Google Shape;324;p19"/>
            <p:cNvSpPr/>
            <p:nvPr/>
          </p:nvSpPr>
          <p:spPr>
            <a:xfrm>
              <a:off x="598655" y="446628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8430781" y="186397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141851" y="896197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19"/>
          <p:cNvGrpSpPr/>
          <p:nvPr/>
        </p:nvGrpSpPr>
        <p:grpSpPr>
          <a:xfrm>
            <a:off x="4776148" y="322758"/>
            <a:ext cx="4111478" cy="3246678"/>
            <a:chOff x="4776148" y="322758"/>
            <a:chExt cx="4111478" cy="3246678"/>
          </a:xfrm>
        </p:grpSpPr>
        <p:sp>
          <p:nvSpPr>
            <p:cNvPr id="328" name="Google Shape;328;p19"/>
            <p:cNvSpPr/>
            <p:nvPr/>
          </p:nvSpPr>
          <p:spPr>
            <a:xfrm flipH="1" rot="2700000">
              <a:off x="8472627" y="3159470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 flipH="1" rot="2700000">
              <a:off x="4844402" y="39604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>
            <p:ph type="title"/>
          </p:nvPr>
        </p:nvSpPr>
        <p:spPr>
          <a:xfrm>
            <a:off x="2394300" y="2425272"/>
            <a:ext cx="435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2" name="Google Shape;332;p20"/>
          <p:cNvSpPr txBox="1"/>
          <p:nvPr>
            <p:ph idx="1" type="subTitle"/>
          </p:nvPr>
        </p:nvSpPr>
        <p:spPr>
          <a:xfrm>
            <a:off x="3356925" y="3173247"/>
            <a:ext cx="24303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3" name="Google Shape;333;p20"/>
          <p:cNvSpPr txBox="1"/>
          <p:nvPr>
            <p:ph hasCustomPrompt="1" idx="2" type="title"/>
          </p:nvPr>
        </p:nvSpPr>
        <p:spPr>
          <a:xfrm>
            <a:off x="2817525" y="1101972"/>
            <a:ext cx="3508800" cy="15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34" name="Google Shape;334;p20"/>
          <p:cNvGrpSpPr/>
          <p:nvPr/>
        </p:nvGrpSpPr>
        <p:grpSpPr>
          <a:xfrm flipH="1" rot="5400000">
            <a:off x="2150866" y="-1530842"/>
            <a:ext cx="4788713" cy="8118775"/>
            <a:chOff x="2079500" y="-1413350"/>
            <a:chExt cx="4788713" cy="8118775"/>
          </a:xfrm>
        </p:grpSpPr>
        <p:sp>
          <p:nvSpPr>
            <p:cNvPr id="335" name="Google Shape;335;p20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20"/>
          <p:cNvGrpSpPr/>
          <p:nvPr/>
        </p:nvGrpSpPr>
        <p:grpSpPr>
          <a:xfrm flipH="1">
            <a:off x="1148576" y="779584"/>
            <a:ext cx="6642854" cy="3612006"/>
            <a:chOff x="1606255" y="1541584"/>
            <a:chExt cx="6642854" cy="3612006"/>
          </a:xfrm>
        </p:grpSpPr>
        <p:sp>
          <p:nvSpPr>
            <p:cNvPr id="342" name="Google Shape;342;p20"/>
            <p:cNvSpPr/>
            <p:nvPr/>
          </p:nvSpPr>
          <p:spPr>
            <a:xfrm>
              <a:off x="1606255" y="154158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7668806" y="229912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7074951" y="4765447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20"/>
          <p:cNvGrpSpPr/>
          <p:nvPr/>
        </p:nvGrpSpPr>
        <p:grpSpPr>
          <a:xfrm>
            <a:off x="553483" y="539508"/>
            <a:ext cx="7070553" cy="3852103"/>
            <a:chOff x="553483" y="539508"/>
            <a:chExt cx="7070553" cy="3852103"/>
          </a:xfrm>
        </p:grpSpPr>
        <p:sp>
          <p:nvSpPr>
            <p:cNvPr id="346" name="Google Shape;346;p20"/>
            <p:cNvSpPr/>
            <p:nvPr/>
          </p:nvSpPr>
          <p:spPr>
            <a:xfrm rot="-2700000">
              <a:off x="621737" y="61279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rot="2700000">
              <a:off x="7209037" y="398164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20"/>
          <p:cNvGrpSpPr/>
          <p:nvPr/>
        </p:nvGrpSpPr>
        <p:grpSpPr>
          <a:xfrm>
            <a:off x="3722465" y="2311211"/>
            <a:ext cx="4520094" cy="2429781"/>
            <a:chOff x="3822740" y="2283223"/>
            <a:chExt cx="4520094" cy="2429781"/>
          </a:xfrm>
        </p:grpSpPr>
        <p:sp>
          <p:nvSpPr>
            <p:cNvPr id="349" name="Google Shape;349;p20"/>
            <p:cNvSpPr/>
            <p:nvPr/>
          </p:nvSpPr>
          <p:spPr>
            <a:xfrm>
              <a:off x="7996159" y="22832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822740" y="443901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3597450" y="2425272"/>
            <a:ext cx="435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60075" y="3173247"/>
            <a:ext cx="24303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 txBox="1"/>
          <p:nvPr>
            <p:ph hasCustomPrompt="1" idx="2" type="title"/>
          </p:nvPr>
        </p:nvSpPr>
        <p:spPr>
          <a:xfrm>
            <a:off x="4020675" y="1101972"/>
            <a:ext cx="3508800" cy="15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2" name="Google Shape;32;p3"/>
          <p:cNvGrpSpPr/>
          <p:nvPr/>
        </p:nvGrpSpPr>
        <p:grpSpPr>
          <a:xfrm flipH="1" rot="5400000">
            <a:off x="2150866" y="-1530842"/>
            <a:ext cx="4788713" cy="8118775"/>
            <a:chOff x="2079500" y="-1413350"/>
            <a:chExt cx="4788713" cy="8118775"/>
          </a:xfrm>
        </p:grpSpPr>
        <p:sp>
          <p:nvSpPr>
            <p:cNvPr id="33" name="Google Shape;33;p3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3722465" y="2616011"/>
            <a:ext cx="4977294" cy="2124981"/>
            <a:chOff x="3822740" y="2588023"/>
            <a:chExt cx="4977294" cy="2124981"/>
          </a:xfrm>
        </p:grpSpPr>
        <p:sp>
          <p:nvSpPr>
            <p:cNvPr id="40" name="Google Shape;40;p3"/>
            <p:cNvSpPr/>
            <p:nvPr/>
          </p:nvSpPr>
          <p:spPr>
            <a:xfrm>
              <a:off x="8453359" y="25880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822740" y="443901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386601" y="637134"/>
            <a:ext cx="8280108" cy="1674056"/>
            <a:chOff x="730976" y="1399134"/>
            <a:chExt cx="8280108" cy="1674056"/>
          </a:xfrm>
        </p:grpSpPr>
        <p:sp>
          <p:nvSpPr>
            <p:cNvPr id="43" name="Google Shape;43;p3"/>
            <p:cNvSpPr/>
            <p:nvPr/>
          </p:nvSpPr>
          <p:spPr>
            <a:xfrm>
              <a:off x="4463555" y="139913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430781" y="186397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30976" y="2685047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 rot="-2700000">
            <a:off x="621737" y="612795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/>
          <p:nvPr>
            <p:ph type="ctrTitle"/>
          </p:nvPr>
        </p:nvSpPr>
        <p:spPr>
          <a:xfrm>
            <a:off x="4429625" y="539500"/>
            <a:ext cx="3493200" cy="8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3" name="Google Shape;353;p21"/>
          <p:cNvSpPr txBox="1"/>
          <p:nvPr>
            <p:ph idx="1" type="subTitle"/>
          </p:nvPr>
        </p:nvSpPr>
        <p:spPr>
          <a:xfrm>
            <a:off x="4429625" y="1587978"/>
            <a:ext cx="3493200" cy="1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4" name="Google Shape;354;p21"/>
          <p:cNvSpPr txBox="1"/>
          <p:nvPr/>
        </p:nvSpPr>
        <p:spPr>
          <a:xfrm>
            <a:off x="4429675" y="3526718"/>
            <a:ext cx="34932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flipH="1">
            <a:off x="533385" y="329481"/>
            <a:ext cx="646623" cy="681009"/>
            <a:chOff x="3039737" y="1262364"/>
            <a:chExt cx="1027691" cy="1082342"/>
          </a:xfrm>
        </p:grpSpPr>
        <p:sp>
          <p:nvSpPr>
            <p:cNvPr id="356" name="Google Shape;356;p21"/>
            <p:cNvSpPr/>
            <p:nvPr/>
          </p:nvSpPr>
          <p:spPr>
            <a:xfrm>
              <a:off x="3128763" y="1470938"/>
              <a:ext cx="742796" cy="637271"/>
            </a:xfrm>
            <a:custGeom>
              <a:rect b="b" l="l" r="r" t="t"/>
              <a:pathLst>
                <a:path extrusionOk="0" h="41174" w="47992">
                  <a:moveTo>
                    <a:pt x="27448" y="1"/>
                  </a:moveTo>
                  <a:cubicBezTo>
                    <a:pt x="9040" y="1"/>
                    <a:pt x="1" y="22189"/>
                    <a:pt x="12820" y="35172"/>
                  </a:cubicBezTo>
                  <a:cubicBezTo>
                    <a:pt x="17015" y="39314"/>
                    <a:pt x="22170" y="41174"/>
                    <a:pt x="27227" y="41174"/>
                  </a:cubicBezTo>
                  <a:cubicBezTo>
                    <a:pt x="37824" y="41174"/>
                    <a:pt x="47992" y="33006"/>
                    <a:pt x="47992" y="20545"/>
                  </a:cubicBezTo>
                  <a:cubicBezTo>
                    <a:pt x="47992" y="9205"/>
                    <a:pt x="38788" y="1"/>
                    <a:pt x="27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3278849" y="1262364"/>
              <a:ext cx="99226" cy="156183"/>
            </a:xfrm>
            <a:custGeom>
              <a:rect b="b" l="l" r="r" t="t"/>
              <a:pathLst>
                <a:path extrusionOk="0" h="10091" w="6411">
                  <a:moveTo>
                    <a:pt x="987" y="0"/>
                  </a:moveTo>
                  <a:cubicBezTo>
                    <a:pt x="822" y="0"/>
                    <a:pt x="658" y="0"/>
                    <a:pt x="494" y="164"/>
                  </a:cubicBezTo>
                  <a:cubicBezTo>
                    <a:pt x="165" y="329"/>
                    <a:pt x="1" y="822"/>
                    <a:pt x="165" y="1315"/>
                  </a:cubicBezTo>
                  <a:cubicBezTo>
                    <a:pt x="1644" y="4109"/>
                    <a:pt x="3123" y="6903"/>
                    <a:pt x="4602" y="9697"/>
                  </a:cubicBezTo>
                  <a:cubicBezTo>
                    <a:pt x="4723" y="9937"/>
                    <a:pt x="5107" y="10090"/>
                    <a:pt x="5434" y="10090"/>
                  </a:cubicBezTo>
                  <a:cubicBezTo>
                    <a:pt x="5553" y="10090"/>
                    <a:pt x="5665" y="10070"/>
                    <a:pt x="5753" y="10026"/>
                  </a:cubicBezTo>
                  <a:cubicBezTo>
                    <a:pt x="6246" y="9697"/>
                    <a:pt x="6410" y="9204"/>
                    <a:pt x="6082" y="8875"/>
                  </a:cubicBezTo>
                  <a:cubicBezTo>
                    <a:pt x="4767" y="6081"/>
                    <a:pt x="3288" y="3287"/>
                    <a:pt x="1644" y="493"/>
                  </a:cubicBezTo>
                  <a:cubicBezTo>
                    <a:pt x="1480" y="164"/>
                    <a:pt x="1315" y="0"/>
                    <a:pt x="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3724012" y="2145045"/>
              <a:ext cx="124222" cy="199660"/>
            </a:xfrm>
            <a:custGeom>
              <a:rect b="b" l="l" r="r" t="t"/>
              <a:pathLst>
                <a:path extrusionOk="0" h="12900" w="8026">
                  <a:moveTo>
                    <a:pt x="986" y="0"/>
                  </a:moveTo>
                  <a:cubicBezTo>
                    <a:pt x="822" y="0"/>
                    <a:pt x="658" y="0"/>
                    <a:pt x="493" y="165"/>
                  </a:cubicBezTo>
                  <a:cubicBezTo>
                    <a:pt x="165" y="329"/>
                    <a:pt x="0" y="822"/>
                    <a:pt x="165" y="1315"/>
                  </a:cubicBezTo>
                  <a:cubicBezTo>
                    <a:pt x="2137" y="5095"/>
                    <a:pt x="3945" y="8876"/>
                    <a:pt x="6081" y="12491"/>
                  </a:cubicBezTo>
                  <a:cubicBezTo>
                    <a:pt x="6226" y="12780"/>
                    <a:pt x="6469" y="12900"/>
                    <a:pt x="6724" y="12900"/>
                  </a:cubicBezTo>
                  <a:cubicBezTo>
                    <a:pt x="7340" y="12900"/>
                    <a:pt x="8025" y="12202"/>
                    <a:pt x="7561" y="11505"/>
                  </a:cubicBezTo>
                  <a:cubicBezTo>
                    <a:pt x="5588" y="7889"/>
                    <a:pt x="3616" y="4109"/>
                    <a:pt x="1808" y="494"/>
                  </a:cubicBezTo>
                  <a:cubicBezTo>
                    <a:pt x="1644" y="165"/>
                    <a:pt x="1315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3039737" y="1603225"/>
              <a:ext cx="129748" cy="58520"/>
            </a:xfrm>
            <a:custGeom>
              <a:rect b="b" l="l" r="r" t="t"/>
              <a:pathLst>
                <a:path extrusionOk="0" h="3781" w="8383">
                  <a:moveTo>
                    <a:pt x="986" y="0"/>
                  </a:moveTo>
                  <a:cubicBezTo>
                    <a:pt x="658" y="0"/>
                    <a:pt x="329" y="165"/>
                    <a:pt x="165" y="493"/>
                  </a:cubicBezTo>
                  <a:cubicBezTo>
                    <a:pt x="0" y="822"/>
                    <a:pt x="165" y="1315"/>
                    <a:pt x="658" y="1644"/>
                  </a:cubicBezTo>
                  <a:cubicBezTo>
                    <a:pt x="2794" y="2301"/>
                    <a:pt x="4931" y="3123"/>
                    <a:pt x="7232" y="3780"/>
                  </a:cubicBezTo>
                  <a:lnTo>
                    <a:pt x="7889" y="3780"/>
                  </a:lnTo>
                  <a:cubicBezTo>
                    <a:pt x="8054" y="3616"/>
                    <a:pt x="8218" y="3452"/>
                    <a:pt x="8382" y="3287"/>
                  </a:cubicBezTo>
                  <a:cubicBezTo>
                    <a:pt x="8382" y="3123"/>
                    <a:pt x="8382" y="2794"/>
                    <a:pt x="8382" y="2630"/>
                  </a:cubicBezTo>
                  <a:cubicBezTo>
                    <a:pt x="8218" y="2466"/>
                    <a:pt x="8054" y="2301"/>
                    <a:pt x="7889" y="2137"/>
                  </a:cubicBezTo>
                  <a:cubicBezTo>
                    <a:pt x="5588" y="1479"/>
                    <a:pt x="3452" y="822"/>
                    <a:pt x="1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3891897" y="1916102"/>
              <a:ext cx="175530" cy="68705"/>
            </a:xfrm>
            <a:custGeom>
              <a:rect b="b" l="l" r="r" t="t"/>
              <a:pathLst>
                <a:path extrusionOk="0" h="4439" w="11341">
                  <a:moveTo>
                    <a:pt x="658" y="1"/>
                  </a:moveTo>
                  <a:lnTo>
                    <a:pt x="658" y="165"/>
                  </a:lnTo>
                  <a:cubicBezTo>
                    <a:pt x="494" y="165"/>
                    <a:pt x="329" y="329"/>
                    <a:pt x="165" y="658"/>
                  </a:cubicBezTo>
                  <a:cubicBezTo>
                    <a:pt x="1" y="987"/>
                    <a:pt x="165" y="1644"/>
                    <a:pt x="658" y="1809"/>
                  </a:cubicBezTo>
                  <a:cubicBezTo>
                    <a:pt x="3781" y="2795"/>
                    <a:pt x="6903" y="3616"/>
                    <a:pt x="10190" y="4438"/>
                  </a:cubicBezTo>
                  <a:cubicBezTo>
                    <a:pt x="10355" y="4438"/>
                    <a:pt x="10683" y="4438"/>
                    <a:pt x="10848" y="4274"/>
                  </a:cubicBezTo>
                  <a:cubicBezTo>
                    <a:pt x="11177" y="3945"/>
                    <a:pt x="11341" y="3452"/>
                    <a:pt x="11012" y="2959"/>
                  </a:cubicBezTo>
                  <a:cubicBezTo>
                    <a:pt x="10848" y="2795"/>
                    <a:pt x="10683" y="2795"/>
                    <a:pt x="10355" y="2630"/>
                  </a:cubicBezTo>
                  <a:cubicBezTo>
                    <a:pt x="9533" y="2466"/>
                    <a:pt x="8711" y="2302"/>
                    <a:pt x="7889" y="2137"/>
                  </a:cubicBezTo>
                  <a:lnTo>
                    <a:pt x="8218" y="2137"/>
                  </a:lnTo>
                  <a:cubicBezTo>
                    <a:pt x="5753" y="1480"/>
                    <a:pt x="3616" y="822"/>
                    <a:pt x="1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3754317" y="1328499"/>
              <a:ext cx="160486" cy="176304"/>
            </a:xfrm>
            <a:custGeom>
              <a:rect b="b" l="l" r="r" t="t"/>
              <a:pathLst>
                <a:path extrusionOk="0" h="11391" w="10369">
                  <a:moveTo>
                    <a:pt x="9547" y="0"/>
                  </a:moveTo>
                  <a:cubicBezTo>
                    <a:pt x="9218" y="0"/>
                    <a:pt x="8890" y="0"/>
                    <a:pt x="8890" y="329"/>
                  </a:cubicBezTo>
                  <a:lnTo>
                    <a:pt x="8725" y="329"/>
                  </a:lnTo>
                  <a:cubicBezTo>
                    <a:pt x="6096" y="3452"/>
                    <a:pt x="3302" y="6739"/>
                    <a:pt x="508" y="10026"/>
                  </a:cubicBezTo>
                  <a:cubicBezTo>
                    <a:pt x="1" y="10659"/>
                    <a:pt x="569" y="11391"/>
                    <a:pt x="1232" y="11391"/>
                  </a:cubicBezTo>
                  <a:cubicBezTo>
                    <a:pt x="1429" y="11391"/>
                    <a:pt x="1634" y="11327"/>
                    <a:pt x="1822" y="11176"/>
                  </a:cubicBezTo>
                  <a:cubicBezTo>
                    <a:pt x="4452" y="7889"/>
                    <a:pt x="7246" y="4602"/>
                    <a:pt x="10040" y="1315"/>
                  </a:cubicBezTo>
                  <a:cubicBezTo>
                    <a:pt x="10369" y="986"/>
                    <a:pt x="10369" y="493"/>
                    <a:pt x="10040" y="165"/>
                  </a:cubicBezTo>
                  <a:cubicBezTo>
                    <a:pt x="9876" y="0"/>
                    <a:pt x="9711" y="0"/>
                    <a:pt x="9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3185674" y="2081448"/>
              <a:ext cx="164417" cy="178873"/>
            </a:xfrm>
            <a:custGeom>
              <a:rect b="b" l="l" r="r" t="t"/>
              <a:pathLst>
                <a:path extrusionOk="0" h="11557" w="10623">
                  <a:moveTo>
                    <a:pt x="9636" y="1"/>
                  </a:moveTo>
                  <a:cubicBezTo>
                    <a:pt x="9472" y="1"/>
                    <a:pt x="9143" y="165"/>
                    <a:pt x="8979" y="329"/>
                  </a:cubicBezTo>
                  <a:cubicBezTo>
                    <a:pt x="6185" y="3616"/>
                    <a:pt x="3391" y="6903"/>
                    <a:pt x="597" y="10191"/>
                  </a:cubicBezTo>
                  <a:cubicBezTo>
                    <a:pt x="0" y="10787"/>
                    <a:pt x="530" y="11557"/>
                    <a:pt x="1179" y="11557"/>
                  </a:cubicBezTo>
                  <a:cubicBezTo>
                    <a:pt x="1424" y="11557"/>
                    <a:pt x="1686" y="11447"/>
                    <a:pt x="1912" y="11177"/>
                  </a:cubicBezTo>
                  <a:cubicBezTo>
                    <a:pt x="4706" y="8054"/>
                    <a:pt x="7500" y="4767"/>
                    <a:pt x="10294" y="1480"/>
                  </a:cubicBezTo>
                  <a:cubicBezTo>
                    <a:pt x="10622" y="1151"/>
                    <a:pt x="10622" y="494"/>
                    <a:pt x="10294" y="165"/>
                  </a:cubicBezTo>
                  <a:cubicBezTo>
                    <a:pt x="10129" y="1"/>
                    <a:pt x="9965" y="1"/>
                    <a:pt x="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3484901" y="2162845"/>
              <a:ext cx="45798" cy="117041"/>
            </a:xfrm>
            <a:custGeom>
              <a:rect b="b" l="l" r="r" t="t"/>
              <a:pathLst>
                <a:path extrusionOk="0" h="7562" w="2959">
                  <a:moveTo>
                    <a:pt x="1972" y="1"/>
                  </a:moveTo>
                  <a:cubicBezTo>
                    <a:pt x="1644" y="1"/>
                    <a:pt x="1315" y="330"/>
                    <a:pt x="1151" y="823"/>
                  </a:cubicBezTo>
                  <a:lnTo>
                    <a:pt x="1151" y="658"/>
                  </a:lnTo>
                  <a:cubicBezTo>
                    <a:pt x="822" y="2631"/>
                    <a:pt x="493" y="4603"/>
                    <a:pt x="164" y="6411"/>
                  </a:cubicBezTo>
                  <a:cubicBezTo>
                    <a:pt x="0" y="6904"/>
                    <a:pt x="329" y="7397"/>
                    <a:pt x="822" y="7561"/>
                  </a:cubicBezTo>
                  <a:cubicBezTo>
                    <a:pt x="1315" y="7561"/>
                    <a:pt x="1808" y="7397"/>
                    <a:pt x="1808" y="6904"/>
                  </a:cubicBezTo>
                  <a:cubicBezTo>
                    <a:pt x="2137" y="4932"/>
                    <a:pt x="2465" y="2959"/>
                    <a:pt x="2958" y="987"/>
                  </a:cubicBezTo>
                  <a:cubicBezTo>
                    <a:pt x="2958" y="494"/>
                    <a:pt x="2630" y="165"/>
                    <a:pt x="2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3601910" y="1338668"/>
              <a:ext cx="33075" cy="71908"/>
            </a:xfrm>
            <a:custGeom>
              <a:rect b="b" l="l" r="r" t="t"/>
              <a:pathLst>
                <a:path extrusionOk="0" h="4646" w="2137">
                  <a:moveTo>
                    <a:pt x="1151" y="1"/>
                  </a:moveTo>
                  <a:cubicBezTo>
                    <a:pt x="822" y="1"/>
                    <a:pt x="658" y="1"/>
                    <a:pt x="493" y="165"/>
                  </a:cubicBezTo>
                  <a:cubicBezTo>
                    <a:pt x="329" y="329"/>
                    <a:pt x="329" y="658"/>
                    <a:pt x="329" y="822"/>
                  </a:cubicBezTo>
                  <a:cubicBezTo>
                    <a:pt x="329" y="1808"/>
                    <a:pt x="165" y="2795"/>
                    <a:pt x="165" y="3616"/>
                  </a:cubicBezTo>
                  <a:cubicBezTo>
                    <a:pt x="0" y="4109"/>
                    <a:pt x="329" y="4602"/>
                    <a:pt x="822" y="4602"/>
                  </a:cubicBezTo>
                  <a:cubicBezTo>
                    <a:pt x="909" y="4632"/>
                    <a:pt x="997" y="4645"/>
                    <a:pt x="1081" y="4645"/>
                  </a:cubicBezTo>
                  <a:cubicBezTo>
                    <a:pt x="1474" y="4645"/>
                    <a:pt x="1808" y="4351"/>
                    <a:pt x="1808" y="3945"/>
                  </a:cubicBezTo>
                  <a:cubicBezTo>
                    <a:pt x="1973" y="2959"/>
                    <a:pt x="1973" y="1808"/>
                    <a:pt x="2137" y="822"/>
                  </a:cubicBezTo>
                  <a:cubicBezTo>
                    <a:pt x="1973" y="329"/>
                    <a:pt x="1644" y="1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3113502" y="1918656"/>
              <a:ext cx="86504" cy="43925"/>
            </a:xfrm>
            <a:custGeom>
              <a:rect b="b" l="l" r="r" t="t"/>
              <a:pathLst>
                <a:path extrusionOk="0" h="2838" w="5589">
                  <a:moveTo>
                    <a:pt x="4602" y="0"/>
                  </a:moveTo>
                  <a:cubicBezTo>
                    <a:pt x="3288" y="329"/>
                    <a:pt x="1973" y="657"/>
                    <a:pt x="658" y="1151"/>
                  </a:cubicBezTo>
                  <a:cubicBezTo>
                    <a:pt x="165" y="1315"/>
                    <a:pt x="1" y="1808"/>
                    <a:pt x="165" y="2301"/>
                  </a:cubicBezTo>
                  <a:cubicBezTo>
                    <a:pt x="299" y="2569"/>
                    <a:pt x="652" y="2838"/>
                    <a:pt x="957" y="2838"/>
                  </a:cubicBezTo>
                  <a:cubicBezTo>
                    <a:pt x="1025" y="2838"/>
                    <a:pt x="1091" y="2824"/>
                    <a:pt x="1151" y="2794"/>
                  </a:cubicBezTo>
                  <a:cubicBezTo>
                    <a:pt x="2302" y="2465"/>
                    <a:pt x="3288" y="2137"/>
                    <a:pt x="4438" y="1808"/>
                  </a:cubicBezTo>
                  <a:lnTo>
                    <a:pt x="4767" y="1808"/>
                  </a:lnTo>
                  <a:cubicBezTo>
                    <a:pt x="4931" y="1808"/>
                    <a:pt x="5096" y="1644"/>
                    <a:pt x="5260" y="1479"/>
                  </a:cubicBezTo>
                  <a:cubicBezTo>
                    <a:pt x="5424" y="1315"/>
                    <a:pt x="5589" y="1151"/>
                    <a:pt x="5589" y="822"/>
                  </a:cubicBezTo>
                  <a:cubicBezTo>
                    <a:pt x="5424" y="657"/>
                    <a:pt x="5424" y="493"/>
                    <a:pt x="5260" y="329"/>
                  </a:cubicBezTo>
                  <a:cubicBezTo>
                    <a:pt x="5096" y="164"/>
                    <a:pt x="4931" y="164"/>
                    <a:pt x="4767" y="164"/>
                  </a:cubicBezTo>
                  <a:lnTo>
                    <a:pt x="4602" y="164"/>
                  </a:lnTo>
                  <a:lnTo>
                    <a:pt x="4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3917342" y="1676990"/>
              <a:ext cx="91580" cy="43941"/>
            </a:xfrm>
            <a:custGeom>
              <a:rect b="b" l="l" r="r" t="t"/>
              <a:pathLst>
                <a:path extrusionOk="0" h="2839" w="5917">
                  <a:moveTo>
                    <a:pt x="4931" y="1"/>
                  </a:moveTo>
                  <a:cubicBezTo>
                    <a:pt x="3451" y="165"/>
                    <a:pt x="1972" y="658"/>
                    <a:pt x="658" y="1151"/>
                  </a:cubicBezTo>
                  <a:cubicBezTo>
                    <a:pt x="164" y="1315"/>
                    <a:pt x="0" y="1808"/>
                    <a:pt x="164" y="2301"/>
                  </a:cubicBezTo>
                  <a:cubicBezTo>
                    <a:pt x="299" y="2570"/>
                    <a:pt x="652" y="2838"/>
                    <a:pt x="1046" y="2838"/>
                  </a:cubicBezTo>
                  <a:cubicBezTo>
                    <a:pt x="1134" y="2838"/>
                    <a:pt x="1224" y="2825"/>
                    <a:pt x="1315" y="2795"/>
                  </a:cubicBezTo>
                  <a:cubicBezTo>
                    <a:pt x="2301" y="2466"/>
                    <a:pt x="3451" y="2137"/>
                    <a:pt x="4602" y="1973"/>
                  </a:cubicBezTo>
                  <a:lnTo>
                    <a:pt x="5095" y="1808"/>
                  </a:lnTo>
                  <a:cubicBezTo>
                    <a:pt x="5259" y="1808"/>
                    <a:pt x="5424" y="1644"/>
                    <a:pt x="5588" y="1480"/>
                  </a:cubicBezTo>
                  <a:cubicBezTo>
                    <a:pt x="5917" y="1151"/>
                    <a:pt x="5917" y="658"/>
                    <a:pt x="5588" y="329"/>
                  </a:cubicBezTo>
                  <a:cubicBezTo>
                    <a:pt x="5424" y="165"/>
                    <a:pt x="5259" y="165"/>
                    <a:pt x="4931" y="165"/>
                  </a:cubicBezTo>
                  <a:lnTo>
                    <a:pt x="49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3199991" y="1476665"/>
              <a:ext cx="61074" cy="45163"/>
            </a:xfrm>
            <a:custGeom>
              <a:rect b="b" l="l" r="r" t="t"/>
              <a:pathLst>
                <a:path extrusionOk="0" h="2918" w="3946">
                  <a:moveTo>
                    <a:pt x="1233" y="1"/>
                  </a:moveTo>
                  <a:cubicBezTo>
                    <a:pt x="1151" y="1"/>
                    <a:pt x="1069" y="42"/>
                    <a:pt x="987" y="124"/>
                  </a:cubicBezTo>
                  <a:cubicBezTo>
                    <a:pt x="658" y="124"/>
                    <a:pt x="329" y="288"/>
                    <a:pt x="329" y="617"/>
                  </a:cubicBezTo>
                  <a:cubicBezTo>
                    <a:pt x="1" y="946"/>
                    <a:pt x="329" y="1439"/>
                    <a:pt x="658" y="1768"/>
                  </a:cubicBezTo>
                  <a:cubicBezTo>
                    <a:pt x="1151" y="1932"/>
                    <a:pt x="1644" y="2261"/>
                    <a:pt x="2137" y="2589"/>
                  </a:cubicBezTo>
                  <a:lnTo>
                    <a:pt x="2466" y="2754"/>
                  </a:lnTo>
                  <a:cubicBezTo>
                    <a:pt x="2630" y="2918"/>
                    <a:pt x="2959" y="2918"/>
                    <a:pt x="3123" y="2918"/>
                  </a:cubicBezTo>
                  <a:cubicBezTo>
                    <a:pt x="3452" y="2918"/>
                    <a:pt x="3616" y="2754"/>
                    <a:pt x="3781" y="2589"/>
                  </a:cubicBezTo>
                  <a:cubicBezTo>
                    <a:pt x="3945" y="2425"/>
                    <a:pt x="3945" y="2096"/>
                    <a:pt x="3945" y="1932"/>
                  </a:cubicBezTo>
                  <a:cubicBezTo>
                    <a:pt x="3945" y="1768"/>
                    <a:pt x="3781" y="1439"/>
                    <a:pt x="3616" y="1439"/>
                  </a:cubicBezTo>
                  <a:cubicBezTo>
                    <a:pt x="2959" y="946"/>
                    <a:pt x="2137" y="453"/>
                    <a:pt x="1480" y="124"/>
                  </a:cubicBezTo>
                  <a:cubicBezTo>
                    <a:pt x="1398" y="42"/>
                    <a:pt x="1315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3841022" y="2043296"/>
              <a:ext cx="81040" cy="53660"/>
            </a:xfrm>
            <a:custGeom>
              <a:rect b="b" l="l" r="r" t="t"/>
              <a:pathLst>
                <a:path extrusionOk="0" h="3467" w="5236">
                  <a:moveTo>
                    <a:pt x="1151" y="0"/>
                  </a:moveTo>
                  <a:cubicBezTo>
                    <a:pt x="658" y="0"/>
                    <a:pt x="494" y="165"/>
                    <a:pt x="329" y="493"/>
                  </a:cubicBezTo>
                  <a:cubicBezTo>
                    <a:pt x="1" y="986"/>
                    <a:pt x="329" y="1480"/>
                    <a:pt x="658" y="1644"/>
                  </a:cubicBezTo>
                  <a:cubicBezTo>
                    <a:pt x="1151" y="1808"/>
                    <a:pt x="1808" y="2137"/>
                    <a:pt x="2301" y="2466"/>
                  </a:cubicBezTo>
                  <a:cubicBezTo>
                    <a:pt x="2630" y="2794"/>
                    <a:pt x="2959" y="2959"/>
                    <a:pt x="3452" y="3287"/>
                  </a:cubicBezTo>
                  <a:cubicBezTo>
                    <a:pt x="3609" y="3413"/>
                    <a:pt x="3778" y="3467"/>
                    <a:pt x="3942" y="3467"/>
                  </a:cubicBezTo>
                  <a:cubicBezTo>
                    <a:pt x="4635" y="3467"/>
                    <a:pt x="5236" y="2504"/>
                    <a:pt x="4438" y="1973"/>
                  </a:cubicBezTo>
                  <a:cubicBezTo>
                    <a:pt x="3616" y="1151"/>
                    <a:pt x="2466" y="493"/>
                    <a:pt x="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21"/>
          <p:cNvGrpSpPr/>
          <p:nvPr/>
        </p:nvGrpSpPr>
        <p:grpSpPr>
          <a:xfrm flipH="1">
            <a:off x="3180375" y="168629"/>
            <a:ext cx="4444944" cy="4182165"/>
            <a:chOff x="1582831" y="168629"/>
            <a:chExt cx="4444944" cy="4182165"/>
          </a:xfrm>
        </p:grpSpPr>
        <p:sp>
          <p:nvSpPr>
            <p:cNvPr id="370" name="Google Shape;370;p21"/>
            <p:cNvSpPr/>
            <p:nvPr/>
          </p:nvSpPr>
          <p:spPr>
            <a:xfrm>
              <a:off x="1582831" y="16862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5112548" y="3895857"/>
              <a:ext cx="915227" cy="454938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5305805" y="101050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21"/>
          <p:cNvGrpSpPr/>
          <p:nvPr/>
        </p:nvGrpSpPr>
        <p:grpSpPr>
          <a:xfrm flipH="1">
            <a:off x="2328135" y="408899"/>
            <a:ext cx="6536057" cy="3039262"/>
            <a:chOff x="267808" y="348724"/>
            <a:chExt cx="6536057" cy="3039262"/>
          </a:xfrm>
        </p:grpSpPr>
        <p:sp>
          <p:nvSpPr>
            <p:cNvPr id="374" name="Google Shape;374;p21"/>
            <p:cNvSpPr/>
            <p:nvPr/>
          </p:nvSpPr>
          <p:spPr>
            <a:xfrm>
              <a:off x="6354687" y="348724"/>
              <a:ext cx="449177" cy="436136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 rot="-2700000">
              <a:off x="336062" y="2978020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" name="Google Shape;376;p21"/>
          <p:cNvGrpSpPr/>
          <p:nvPr/>
        </p:nvGrpSpPr>
        <p:grpSpPr>
          <a:xfrm>
            <a:off x="413075" y="207775"/>
            <a:ext cx="8622600" cy="4670225"/>
            <a:chOff x="413075" y="207775"/>
            <a:chExt cx="8622600" cy="4670225"/>
          </a:xfrm>
        </p:grpSpPr>
        <p:grpSp>
          <p:nvGrpSpPr>
            <p:cNvPr id="377" name="Google Shape;377;p21"/>
            <p:cNvGrpSpPr/>
            <p:nvPr/>
          </p:nvGrpSpPr>
          <p:grpSpPr>
            <a:xfrm flipH="1">
              <a:off x="413075" y="207775"/>
              <a:ext cx="8622600" cy="4670225"/>
              <a:chOff x="172475" y="207775"/>
              <a:chExt cx="8622600" cy="4670225"/>
            </a:xfrm>
          </p:grpSpPr>
          <p:sp>
            <p:nvSpPr>
              <p:cNvPr id="378" name="Google Shape;378;p21"/>
              <p:cNvSpPr/>
              <p:nvPr/>
            </p:nvSpPr>
            <p:spPr>
              <a:xfrm>
                <a:off x="463225" y="770025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172475" y="2083300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8291313" y="1592150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8674775" y="3658650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5834875" y="4757700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3451075" y="207775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4" name="Google Shape;384;p21"/>
            <p:cNvSpPr/>
            <p:nvPr/>
          </p:nvSpPr>
          <p:spPr>
            <a:xfrm flipH="1">
              <a:off x="8370625" y="42891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21"/>
          <p:cNvGrpSpPr/>
          <p:nvPr/>
        </p:nvGrpSpPr>
        <p:grpSpPr>
          <a:xfrm flipH="1">
            <a:off x="4398653" y="329473"/>
            <a:ext cx="2050131" cy="4759068"/>
            <a:chOff x="2759365" y="329473"/>
            <a:chExt cx="2050131" cy="4759068"/>
          </a:xfrm>
        </p:grpSpPr>
        <p:sp>
          <p:nvSpPr>
            <p:cNvPr id="386" name="Google Shape;386;p21"/>
            <p:cNvSpPr/>
            <p:nvPr/>
          </p:nvSpPr>
          <p:spPr>
            <a:xfrm>
              <a:off x="4462821" y="32947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2759365" y="4814556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6_1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3"/>
          <p:cNvGrpSpPr/>
          <p:nvPr/>
        </p:nvGrpSpPr>
        <p:grpSpPr>
          <a:xfrm flipH="1" rot="5400000">
            <a:off x="4723366" y="790108"/>
            <a:ext cx="4727113" cy="3415275"/>
            <a:chOff x="2141100" y="-1603300"/>
            <a:chExt cx="4727113" cy="3415275"/>
          </a:xfrm>
        </p:grpSpPr>
        <p:sp>
          <p:nvSpPr>
            <p:cNvPr id="391" name="Google Shape;391;p23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5196400" y="-2014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876600" y="-16033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508250" y="-1428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23"/>
          <p:cNvGrpSpPr/>
          <p:nvPr/>
        </p:nvGrpSpPr>
        <p:grpSpPr>
          <a:xfrm flipH="1">
            <a:off x="6036951" y="779584"/>
            <a:ext cx="2757608" cy="3853125"/>
            <a:chOff x="603126" y="1541584"/>
            <a:chExt cx="2757608" cy="3853125"/>
          </a:xfrm>
        </p:grpSpPr>
        <p:sp>
          <p:nvSpPr>
            <p:cNvPr id="398" name="Google Shape;398;p23"/>
            <p:cNvSpPr/>
            <p:nvPr/>
          </p:nvSpPr>
          <p:spPr>
            <a:xfrm>
              <a:off x="1606255" y="154158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2780431" y="5023954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603126" y="3805672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" name="Google Shape;401;p23"/>
          <p:cNvGrpSpPr/>
          <p:nvPr/>
        </p:nvGrpSpPr>
        <p:grpSpPr>
          <a:xfrm>
            <a:off x="5441858" y="182333"/>
            <a:ext cx="2182178" cy="4209278"/>
            <a:chOff x="5441858" y="182333"/>
            <a:chExt cx="2182178" cy="4209278"/>
          </a:xfrm>
        </p:grpSpPr>
        <p:sp>
          <p:nvSpPr>
            <p:cNvPr id="402" name="Google Shape;402;p23"/>
            <p:cNvSpPr/>
            <p:nvPr/>
          </p:nvSpPr>
          <p:spPr>
            <a:xfrm rot="-2700000">
              <a:off x="5510112" y="255620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 rot="2700000">
              <a:off x="7209037" y="398164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23"/>
          <p:cNvGrpSpPr/>
          <p:nvPr/>
        </p:nvGrpSpPr>
        <p:grpSpPr>
          <a:xfrm>
            <a:off x="3722465" y="2311211"/>
            <a:ext cx="4520094" cy="2429781"/>
            <a:chOff x="3822740" y="2283223"/>
            <a:chExt cx="4520094" cy="2429781"/>
          </a:xfrm>
        </p:grpSpPr>
        <p:sp>
          <p:nvSpPr>
            <p:cNvPr id="405" name="Google Shape;405;p23"/>
            <p:cNvSpPr/>
            <p:nvPr/>
          </p:nvSpPr>
          <p:spPr>
            <a:xfrm>
              <a:off x="7996159" y="22832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822740" y="443901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6_1_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4"/>
          <p:cNvGrpSpPr/>
          <p:nvPr/>
        </p:nvGrpSpPr>
        <p:grpSpPr>
          <a:xfrm flipH="1" rot="5400000">
            <a:off x="2002128" y="-1679579"/>
            <a:ext cx="4788713" cy="8416250"/>
            <a:chOff x="2079500" y="-1413350"/>
            <a:chExt cx="4788713" cy="8416250"/>
          </a:xfrm>
        </p:grpSpPr>
        <p:sp>
          <p:nvSpPr>
            <p:cNvPr id="409" name="Google Shape;409;p24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4145250" y="68826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" name="Google Shape;415;p24"/>
          <p:cNvGrpSpPr/>
          <p:nvPr/>
        </p:nvGrpSpPr>
        <p:grpSpPr>
          <a:xfrm>
            <a:off x="2278183" y="193608"/>
            <a:ext cx="3774228" cy="4729303"/>
            <a:chOff x="2278183" y="193608"/>
            <a:chExt cx="3774228" cy="4729303"/>
          </a:xfrm>
        </p:grpSpPr>
        <p:sp>
          <p:nvSpPr>
            <p:cNvPr id="416" name="Google Shape;416;p24"/>
            <p:cNvSpPr/>
            <p:nvPr/>
          </p:nvSpPr>
          <p:spPr>
            <a:xfrm rot="-2700000">
              <a:off x="2346437" y="451294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 rot="2700000">
              <a:off x="5637412" y="26689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24"/>
          <p:cNvGrpSpPr/>
          <p:nvPr/>
        </p:nvGrpSpPr>
        <p:grpSpPr>
          <a:xfrm>
            <a:off x="762915" y="629781"/>
            <a:ext cx="7479644" cy="2011333"/>
            <a:chOff x="863190" y="601794"/>
            <a:chExt cx="7479644" cy="2011333"/>
          </a:xfrm>
        </p:grpSpPr>
        <p:sp>
          <p:nvSpPr>
            <p:cNvPr id="419" name="Google Shape;419;p24"/>
            <p:cNvSpPr/>
            <p:nvPr/>
          </p:nvSpPr>
          <p:spPr>
            <a:xfrm>
              <a:off x="7996159" y="22832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3190" y="601794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24"/>
          <p:cNvGrpSpPr/>
          <p:nvPr/>
        </p:nvGrpSpPr>
        <p:grpSpPr>
          <a:xfrm>
            <a:off x="308658" y="253754"/>
            <a:ext cx="8563970" cy="4606810"/>
            <a:chOff x="308658" y="253754"/>
            <a:chExt cx="8563970" cy="4606810"/>
          </a:xfrm>
        </p:grpSpPr>
        <p:grpSp>
          <p:nvGrpSpPr>
            <p:cNvPr id="422" name="Google Shape;422;p24"/>
            <p:cNvGrpSpPr/>
            <p:nvPr/>
          </p:nvGrpSpPr>
          <p:grpSpPr>
            <a:xfrm flipH="1">
              <a:off x="308658" y="539504"/>
              <a:ext cx="8563970" cy="4321060"/>
              <a:chOff x="525056" y="1301504"/>
              <a:chExt cx="8563970" cy="4321060"/>
            </a:xfrm>
          </p:grpSpPr>
          <p:sp>
            <p:nvSpPr>
              <p:cNvPr id="423" name="Google Shape;423;p24"/>
              <p:cNvSpPr/>
              <p:nvPr/>
            </p:nvSpPr>
            <p:spPr>
              <a:xfrm>
                <a:off x="8172555" y="2490684"/>
                <a:ext cx="671657" cy="322392"/>
              </a:xfrm>
              <a:custGeom>
                <a:rect b="b" l="l" r="r" t="t"/>
                <a:pathLst>
                  <a:path extrusionOk="0" h="29584" w="61634">
                    <a:moveTo>
                      <a:pt x="22517" y="0"/>
                    </a:moveTo>
                    <a:cubicBezTo>
                      <a:pt x="21696" y="165"/>
                      <a:pt x="20709" y="329"/>
                      <a:pt x="19888" y="493"/>
                    </a:cubicBezTo>
                    <a:cubicBezTo>
                      <a:pt x="19066" y="822"/>
                      <a:pt x="18080" y="1151"/>
                      <a:pt x="17258" y="1480"/>
                    </a:cubicBezTo>
                    <a:cubicBezTo>
                      <a:pt x="15614" y="2301"/>
                      <a:pt x="13971" y="3287"/>
                      <a:pt x="12492" y="4438"/>
                    </a:cubicBezTo>
                    <a:cubicBezTo>
                      <a:pt x="11177" y="5588"/>
                      <a:pt x="9862" y="6903"/>
                      <a:pt x="8876" y="8382"/>
                    </a:cubicBezTo>
                    <a:cubicBezTo>
                      <a:pt x="7890" y="9862"/>
                      <a:pt x="7232" y="11341"/>
                      <a:pt x="6739" y="13149"/>
                    </a:cubicBezTo>
                    <a:cubicBezTo>
                      <a:pt x="6411" y="14792"/>
                      <a:pt x="6411" y="16436"/>
                      <a:pt x="6739" y="18079"/>
                    </a:cubicBezTo>
                    <a:cubicBezTo>
                      <a:pt x="7068" y="19065"/>
                      <a:pt x="7397" y="19887"/>
                      <a:pt x="7890" y="20709"/>
                    </a:cubicBezTo>
                    <a:cubicBezTo>
                      <a:pt x="7561" y="20709"/>
                      <a:pt x="7232" y="20544"/>
                      <a:pt x="6904" y="20544"/>
                    </a:cubicBezTo>
                    <a:lnTo>
                      <a:pt x="6411" y="20544"/>
                    </a:lnTo>
                    <a:cubicBezTo>
                      <a:pt x="5096" y="20709"/>
                      <a:pt x="3781" y="21202"/>
                      <a:pt x="2631" y="22188"/>
                    </a:cubicBezTo>
                    <a:cubicBezTo>
                      <a:pt x="1644" y="22845"/>
                      <a:pt x="823" y="23996"/>
                      <a:pt x="494" y="25311"/>
                    </a:cubicBezTo>
                    <a:cubicBezTo>
                      <a:pt x="1" y="26626"/>
                      <a:pt x="165" y="28105"/>
                      <a:pt x="658" y="29420"/>
                    </a:cubicBezTo>
                    <a:cubicBezTo>
                      <a:pt x="823" y="29420"/>
                      <a:pt x="823" y="29584"/>
                      <a:pt x="823" y="29584"/>
                    </a:cubicBezTo>
                    <a:lnTo>
                      <a:pt x="60483" y="29584"/>
                    </a:lnTo>
                    <a:cubicBezTo>
                      <a:pt x="60483" y="29584"/>
                      <a:pt x="60647" y="29584"/>
                      <a:pt x="60647" y="29420"/>
                    </a:cubicBezTo>
                    <a:cubicBezTo>
                      <a:pt x="61305" y="28105"/>
                      <a:pt x="61633" y="26790"/>
                      <a:pt x="61633" y="25311"/>
                    </a:cubicBezTo>
                    <a:cubicBezTo>
                      <a:pt x="61633" y="24818"/>
                      <a:pt x="61469" y="24160"/>
                      <a:pt x="61305" y="23667"/>
                    </a:cubicBezTo>
                    <a:cubicBezTo>
                      <a:pt x="60976" y="23174"/>
                      <a:pt x="60811" y="22681"/>
                      <a:pt x="60318" y="22352"/>
                    </a:cubicBezTo>
                    <a:cubicBezTo>
                      <a:pt x="59661" y="21695"/>
                      <a:pt x="58675" y="21202"/>
                      <a:pt x="57689" y="21038"/>
                    </a:cubicBezTo>
                    <a:cubicBezTo>
                      <a:pt x="56374" y="20544"/>
                      <a:pt x="55059" y="20380"/>
                      <a:pt x="53909" y="20216"/>
                    </a:cubicBezTo>
                    <a:cubicBezTo>
                      <a:pt x="53087" y="20216"/>
                      <a:pt x="52265" y="20051"/>
                      <a:pt x="51608" y="20051"/>
                    </a:cubicBezTo>
                    <a:cubicBezTo>
                      <a:pt x="50457" y="20051"/>
                      <a:pt x="49142" y="20216"/>
                      <a:pt x="47992" y="20380"/>
                    </a:cubicBezTo>
                    <a:cubicBezTo>
                      <a:pt x="46677" y="20380"/>
                      <a:pt x="45198" y="20709"/>
                      <a:pt x="43883" y="21038"/>
                    </a:cubicBezTo>
                    <a:cubicBezTo>
                      <a:pt x="44048" y="20051"/>
                      <a:pt x="44048" y="19230"/>
                      <a:pt x="44048" y="18408"/>
                    </a:cubicBezTo>
                    <a:cubicBezTo>
                      <a:pt x="44048" y="17257"/>
                      <a:pt x="43883" y="15943"/>
                      <a:pt x="43719" y="14792"/>
                    </a:cubicBezTo>
                    <a:cubicBezTo>
                      <a:pt x="43390" y="12984"/>
                      <a:pt x="42733" y="11012"/>
                      <a:pt x="41911" y="9368"/>
                    </a:cubicBezTo>
                    <a:cubicBezTo>
                      <a:pt x="40103" y="6081"/>
                      <a:pt x="37309" y="3616"/>
                      <a:pt x="34022" y="1973"/>
                    </a:cubicBezTo>
                    <a:cubicBezTo>
                      <a:pt x="31064" y="658"/>
                      <a:pt x="27941" y="0"/>
                      <a:pt x="248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4"/>
              <p:cNvSpPr/>
              <p:nvPr/>
            </p:nvSpPr>
            <p:spPr>
              <a:xfrm>
                <a:off x="525056" y="1301504"/>
                <a:ext cx="580303" cy="370755"/>
              </a:xfrm>
              <a:custGeom>
                <a:rect b="b" l="l" r="r" t="t"/>
                <a:pathLst>
                  <a:path extrusionOk="0" h="34022" w="53251">
                    <a:moveTo>
                      <a:pt x="23667" y="1"/>
                    </a:moveTo>
                    <a:cubicBezTo>
                      <a:pt x="22846" y="1"/>
                      <a:pt x="21859" y="165"/>
                      <a:pt x="20873" y="330"/>
                    </a:cubicBezTo>
                    <a:cubicBezTo>
                      <a:pt x="19230" y="823"/>
                      <a:pt x="17586" y="1644"/>
                      <a:pt x="16107" y="2631"/>
                    </a:cubicBezTo>
                    <a:cubicBezTo>
                      <a:pt x="14628" y="3781"/>
                      <a:pt x="13313" y="4931"/>
                      <a:pt x="12327" y="6411"/>
                    </a:cubicBezTo>
                    <a:cubicBezTo>
                      <a:pt x="11341" y="7725"/>
                      <a:pt x="10519" y="9040"/>
                      <a:pt x="10026" y="10519"/>
                    </a:cubicBezTo>
                    <a:cubicBezTo>
                      <a:pt x="9369" y="11999"/>
                      <a:pt x="9040" y="13642"/>
                      <a:pt x="8876" y="15121"/>
                    </a:cubicBezTo>
                    <a:cubicBezTo>
                      <a:pt x="8547" y="17422"/>
                      <a:pt x="8876" y="19723"/>
                      <a:pt x="9533" y="21860"/>
                    </a:cubicBezTo>
                    <a:cubicBezTo>
                      <a:pt x="9040" y="21367"/>
                      <a:pt x="8383" y="21202"/>
                      <a:pt x="7725" y="21202"/>
                    </a:cubicBezTo>
                    <a:lnTo>
                      <a:pt x="7068" y="21202"/>
                    </a:lnTo>
                    <a:cubicBezTo>
                      <a:pt x="6575" y="21202"/>
                      <a:pt x="6082" y="21202"/>
                      <a:pt x="5589" y="21367"/>
                    </a:cubicBezTo>
                    <a:cubicBezTo>
                      <a:pt x="4931" y="21531"/>
                      <a:pt x="4274" y="21695"/>
                      <a:pt x="3781" y="22189"/>
                    </a:cubicBezTo>
                    <a:cubicBezTo>
                      <a:pt x="2630" y="22846"/>
                      <a:pt x="1644" y="23996"/>
                      <a:pt x="987" y="25311"/>
                    </a:cubicBezTo>
                    <a:cubicBezTo>
                      <a:pt x="165" y="26626"/>
                      <a:pt x="1" y="28105"/>
                      <a:pt x="165" y="29584"/>
                    </a:cubicBezTo>
                    <a:cubicBezTo>
                      <a:pt x="165" y="30077"/>
                      <a:pt x="329" y="30406"/>
                      <a:pt x="494" y="30899"/>
                    </a:cubicBezTo>
                    <a:cubicBezTo>
                      <a:pt x="494" y="31228"/>
                      <a:pt x="658" y="31721"/>
                      <a:pt x="987" y="32050"/>
                    </a:cubicBezTo>
                    <a:cubicBezTo>
                      <a:pt x="1315" y="32707"/>
                      <a:pt x="1808" y="33365"/>
                      <a:pt x="2301" y="34022"/>
                    </a:cubicBezTo>
                    <a:lnTo>
                      <a:pt x="50621" y="34022"/>
                    </a:lnTo>
                    <a:cubicBezTo>
                      <a:pt x="51114" y="33365"/>
                      <a:pt x="51607" y="32707"/>
                      <a:pt x="52100" y="31885"/>
                    </a:cubicBezTo>
                    <a:cubicBezTo>
                      <a:pt x="52429" y="31228"/>
                      <a:pt x="52758" y="30406"/>
                      <a:pt x="52922" y="29584"/>
                    </a:cubicBezTo>
                    <a:cubicBezTo>
                      <a:pt x="53251" y="27941"/>
                      <a:pt x="53086" y="26297"/>
                      <a:pt x="52758" y="24654"/>
                    </a:cubicBezTo>
                    <a:cubicBezTo>
                      <a:pt x="52265" y="23175"/>
                      <a:pt x="51607" y="21695"/>
                      <a:pt x="50621" y="20381"/>
                    </a:cubicBezTo>
                    <a:cubicBezTo>
                      <a:pt x="49799" y="19230"/>
                      <a:pt x="48485" y="18244"/>
                      <a:pt x="47170" y="17587"/>
                    </a:cubicBezTo>
                    <a:cubicBezTo>
                      <a:pt x="46348" y="17258"/>
                      <a:pt x="45691" y="17094"/>
                      <a:pt x="44869" y="16929"/>
                    </a:cubicBezTo>
                    <a:lnTo>
                      <a:pt x="43718" y="16929"/>
                    </a:lnTo>
                    <a:cubicBezTo>
                      <a:pt x="43225" y="16929"/>
                      <a:pt x="42732" y="16929"/>
                      <a:pt x="42404" y="17094"/>
                    </a:cubicBezTo>
                    <a:cubicBezTo>
                      <a:pt x="41417" y="17258"/>
                      <a:pt x="40596" y="17587"/>
                      <a:pt x="39774" y="18080"/>
                    </a:cubicBezTo>
                    <a:lnTo>
                      <a:pt x="39117" y="18408"/>
                    </a:lnTo>
                    <a:cubicBezTo>
                      <a:pt x="40431" y="15286"/>
                      <a:pt x="40596" y="11834"/>
                      <a:pt x="39281" y="8547"/>
                    </a:cubicBezTo>
                    <a:cubicBezTo>
                      <a:pt x="38623" y="6904"/>
                      <a:pt x="37637" y="5425"/>
                      <a:pt x="36323" y="4110"/>
                    </a:cubicBezTo>
                    <a:cubicBezTo>
                      <a:pt x="35008" y="2959"/>
                      <a:pt x="33529" y="1973"/>
                      <a:pt x="31885" y="1316"/>
                    </a:cubicBezTo>
                    <a:cubicBezTo>
                      <a:pt x="30077" y="658"/>
                      <a:pt x="28269" y="165"/>
                      <a:pt x="26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>
                <a:off x="8308176" y="5234422"/>
                <a:ext cx="780851" cy="388143"/>
              </a:xfrm>
              <a:custGeom>
                <a:rect b="b" l="l" r="r" t="t"/>
                <a:pathLst>
                  <a:path extrusionOk="0" h="41747" w="83985">
                    <a:moveTo>
                      <a:pt x="35665" y="1"/>
                    </a:moveTo>
                    <a:cubicBezTo>
                      <a:pt x="34022" y="1"/>
                      <a:pt x="32378" y="165"/>
                      <a:pt x="30735" y="494"/>
                    </a:cubicBezTo>
                    <a:cubicBezTo>
                      <a:pt x="28927" y="823"/>
                      <a:pt x="27119" y="1316"/>
                      <a:pt x="25311" y="2137"/>
                    </a:cubicBezTo>
                    <a:cubicBezTo>
                      <a:pt x="24489" y="2466"/>
                      <a:pt x="23503" y="2959"/>
                      <a:pt x="22681" y="3452"/>
                    </a:cubicBezTo>
                    <a:cubicBezTo>
                      <a:pt x="21859" y="3781"/>
                      <a:pt x="21202" y="4438"/>
                      <a:pt x="20380" y="4931"/>
                    </a:cubicBezTo>
                    <a:cubicBezTo>
                      <a:pt x="18901" y="6082"/>
                      <a:pt x="17586" y="7561"/>
                      <a:pt x="16436" y="9040"/>
                    </a:cubicBezTo>
                    <a:cubicBezTo>
                      <a:pt x="15285" y="10684"/>
                      <a:pt x="14299" y="12327"/>
                      <a:pt x="13642" y="14299"/>
                    </a:cubicBezTo>
                    <a:cubicBezTo>
                      <a:pt x="12984" y="16107"/>
                      <a:pt x="12491" y="18080"/>
                      <a:pt x="12491" y="20052"/>
                    </a:cubicBezTo>
                    <a:cubicBezTo>
                      <a:pt x="12327" y="21695"/>
                      <a:pt x="12491" y="23339"/>
                      <a:pt x="12984" y="24982"/>
                    </a:cubicBezTo>
                    <a:cubicBezTo>
                      <a:pt x="13313" y="25640"/>
                      <a:pt x="13642" y="26462"/>
                      <a:pt x="13971" y="27283"/>
                    </a:cubicBezTo>
                    <a:cubicBezTo>
                      <a:pt x="14135" y="27448"/>
                      <a:pt x="14299" y="27776"/>
                      <a:pt x="14464" y="27941"/>
                    </a:cubicBezTo>
                    <a:cubicBezTo>
                      <a:pt x="13806" y="27776"/>
                      <a:pt x="13313" y="27612"/>
                      <a:pt x="12820" y="27612"/>
                    </a:cubicBezTo>
                    <a:lnTo>
                      <a:pt x="11670" y="27612"/>
                    </a:lnTo>
                    <a:cubicBezTo>
                      <a:pt x="10848" y="27612"/>
                      <a:pt x="10026" y="27612"/>
                      <a:pt x="9369" y="27776"/>
                    </a:cubicBezTo>
                    <a:cubicBezTo>
                      <a:pt x="8218" y="27941"/>
                      <a:pt x="7068" y="28269"/>
                      <a:pt x="6082" y="28927"/>
                    </a:cubicBezTo>
                    <a:cubicBezTo>
                      <a:pt x="5260" y="29256"/>
                      <a:pt x="4438" y="29749"/>
                      <a:pt x="3781" y="30406"/>
                    </a:cubicBezTo>
                    <a:cubicBezTo>
                      <a:pt x="3123" y="31063"/>
                      <a:pt x="2466" y="31721"/>
                      <a:pt x="1973" y="32543"/>
                    </a:cubicBezTo>
                    <a:cubicBezTo>
                      <a:pt x="1480" y="33200"/>
                      <a:pt x="987" y="34186"/>
                      <a:pt x="658" y="35008"/>
                    </a:cubicBezTo>
                    <a:cubicBezTo>
                      <a:pt x="329" y="35830"/>
                      <a:pt x="165" y="36816"/>
                      <a:pt x="1" y="37802"/>
                    </a:cubicBezTo>
                    <a:cubicBezTo>
                      <a:pt x="1" y="38624"/>
                      <a:pt x="329" y="39610"/>
                      <a:pt x="658" y="40432"/>
                    </a:cubicBezTo>
                    <a:cubicBezTo>
                      <a:pt x="987" y="40925"/>
                      <a:pt x="1315" y="41418"/>
                      <a:pt x="1644" y="41746"/>
                    </a:cubicBezTo>
                    <a:lnTo>
                      <a:pt x="82506" y="41746"/>
                    </a:lnTo>
                    <a:cubicBezTo>
                      <a:pt x="83163" y="40925"/>
                      <a:pt x="83492" y="40103"/>
                      <a:pt x="83656" y="39117"/>
                    </a:cubicBezTo>
                    <a:cubicBezTo>
                      <a:pt x="83820" y="38624"/>
                      <a:pt x="83985" y="37966"/>
                      <a:pt x="83985" y="37473"/>
                    </a:cubicBezTo>
                    <a:cubicBezTo>
                      <a:pt x="83985" y="36980"/>
                      <a:pt x="83985" y="36323"/>
                      <a:pt x="83985" y="35830"/>
                    </a:cubicBezTo>
                    <a:cubicBezTo>
                      <a:pt x="83656" y="34022"/>
                      <a:pt x="82670" y="32378"/>
                      <a:pt x="81026" y="31392"/>
                    </a:cubicBezTo>
                    <a:cubicBezTo>
                      <a:pt x="80369" y="31063"/>
                      <a:pt x="79547" y="30735"/>
                      <a:pt x="78726" y="30570"/>
                    </a:cubicBezTo>
                    <a:cubicBezTo>
                      <a:pt x="78068" y="30406"/>
                      <a:pt x="77411" y="30406"/>
                      <a:pt x="76753" y="30406"/>
                    </a:cubicBezTo>
                    <a:lnTo>
                      <a:pt x="76260" y="30406"/>
                    </a:lnTo>
                    <a:cubicBezTo>
                      <a:pt x="74617" y="30406"/>
                      <a:pt x="72973" y="30735"/>
                      <a:pt x="71330" y="31392"/>
                    </a:cubicBezTo>
                    <a:cubicBezTo>
                      <a:pt x="72809" y="28927"/>
                      <a:pt x="73138" y="25969"/>
                      <a:pt x="72316" y="23175"/>
                    </a:cubicBezTo>
                    <a:cubicBezTo>
                      <a:pt x="71823" y="21367"/>
                      <a:pt x="70837" y="19887"/>
                      <a:pt x="69357" y="18573"/>
                    </a:cubicBezTo>
                    <a:cubicBezTo>
                      <a:pt x="68536" y="17915"/>
                      <a:pt x="67550" y="17422"/>
                      <a:pt x="66563" y="17093"/>
                    </a:cubicBezTo>
                    <a:cubicBezTo>
                      <a:pt x="65986" y="16901"/>
                      <a:pt x="65408" y="16821"/>
                      <a:pt x="64830" y="16821"/>
                    </a:cubicBezTo>
                    <a:cubicBezTo>
                      <a:pt x="64422" y="16821"/>
                      <a:pt x="64014" y="16861"/>
                      <a:pt x="63605" y="16929"/>
                    </a:cubicBezTo>
                    <a:cubicBezTo>
                      <a:pt x="61304" y="17258"/>
                      <a:pt x="59332" y="18408"/>
                      <a:pt x="57853" y="20052"/>
                    </a:cubicBezTo>
                    <a:cubicBezTo>
                      <a:pt x="57195" y="20545"/>
                      <a:pt x="56702" y="21202"/>
                      <a:pt x="56209" y="21860"/>
                    </a:cubicBezTo>
                    <a:cubicBezTo>
                      <a:pt x="56374" y="20874"/>
                      <a:pt x="56538" y="19723"/>
                      <a:pt x="56374" y="18737"/>
                    </a:cubicBezTo>
                    <a:cubicBezTo>
                      <a:pt x="56374" y="17422"/>
                      <a:pt x="56045" y="16272"/>
                      <a:pt x="55881" y="14957"/>
                    </a:cubicBezTo>
                    <a:cubicBezTo>
                      <a:pt x="55552" y="13806"/>
                      <a:pt x="55059" y="12656"/>
                      <a:pt x="54566" y="11505"/>
                    </a:cubicBezTo>
                    <a:cubicBezTo>
                      <a:pt x="53087" y="7890"/>
                      <a:pt x="50457" y="4931"/>
                      <a:pt x="47005" y="2959"/>
                    </a:cubicBezTo>
                    <a:cubicBezTo>
                      <a:pt x="43718" y="1151"/>
                      <a:pt x="40103" y="1"/>
                      <a:pt x="36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6" name="Google Shape;426;p24"/>
            <p:cNvSpPr/>
            <p:nvPr/>
          </p:nvSpPr>
          <p:spPr>
            <a:xfrm flipH="1">
              <a:off x="2189526" y="253754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 flipH="1">
              <a:off x="7624026" y="4391604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" type="body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50" name="Google Shape;50;p4"/>
          <p:cNvGrpSpPr/>
          <p:nvPr/>
        </p:nvGrpSpPr>
        <p:grpSpPr>
          <a:xfrm flipH="1">
            <a:off x="130813" y="207775"/>
            <a:ext cx="8894888" cy="4810600"/>
            <a:chOff x="-58150" y="207775"/>
            <a:chExt cx="8894888" cy="4810600"/>
          </a:xfrm>
        </p:grpSpPr>
        <p:sp>
          <p:nvSpPr>
            <p:cNvPr id="51" name="Google Shape;51;p4"/>
            <p:cNvSpPr/>
            <p:nvPr/>
          </p:nvSpPr>
          <p:spPr>
            <a:xfrm>
              <a:off x="-58150" y="13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172475" y="41888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716438" y="770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311825" y="3458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335425" y="48980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075325" y="2077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2120734" y="134198"/>
            <a:ext cx="4253976" cy="4819193"/>
            <a:chOff x="2120734" y="134198"/>
            <a:chExt cx="4253976" cy="4819193"/>
          </a:xfrm>
        </p:grpSpPr>
        <p:sp>
          <p:nvSpPr>
            <p:cNvPr id="58" name="Google Shape;58;p4"/>
            <p:cNvSpPr/>
            <p:nvPr/>
          </p:nvSpPr>
          <p:spPr>
            <a:xfrm>
              <a:off x="2120734" y="134198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076490" y="4679406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4"/>
          <p:cNvSpPr/>
          <p:nvPr/>
        </p:nvSpPr>
        <p:spPr>
          <a:xfrm rot="-2700000">
            <a:off x="8672862" y="227170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-150375" y="350204"/>
            <a:ext cx="8236784" cy="4668171"/>
            <a:chOff x="194000" y="1112204"/>
            <a:chExt cx="8236784" cy="4668171"/>
          </a:xfrm>
        </p:grpSpPr>
        <p:sp>
          <p:nvSpPr>
            <p:cNvPr id="62" name="Google Shape;62;p4"/>
            <p:cNvSpPr/>
            <p:nvPr/>
          </p:nvSpPr>
          <p:spPr>
            <a:xfrm>
              <a:off x="2729005" y="545798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850481" y="1112204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194000" y="4577052"/>
              <a:ext cx="671670" cy="333872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1315725" y="2872899"/>
            <a:ext cx="3100500" cy="11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5"/>
          <p:cNvSpPr txBox="1"/>
          <p:nvPr>
            <p:ph idx="2" type="body"/>
          </p:nvPr>
        </p:nvSpPr>
        <p:spPr>
          <a:xfrm>
            <a:off x="4819975" y="2872899"/>
            <a:ext cx="3100500" cy="11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5"/>
          <p:cNvSpPr txBox="1"/>
          <p:nvPr>
            <p:ph idx="3" type="title"/>
          </p:nvPr>
        </p:nvSpPr>
        <p:spPr>
          <a:xfrm>
            <a:off x="4819974" y="2519325"/>
            <a:ext cx="31005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0" name="Google Shape;70;p5"/>
          <p:cNvSpPr txBox="1"/>
          <p:nvPr>
            <p:ph idx="4" type="title"/>
          </p:nvPr>
        </p:nvSpPr>
        <p:spPr>
          <a:xfrm>
            <a:off x="1315724" y="2519325"/>
            <a:ext cx="3100500" cy="51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71" name="Google Shape;71;p5"/>
          <p:cNvGrpSpPr/>
          <p:nvPr/>
        </p:nvGrpSpPr>
        <p:grpSpPr>
          <a:xfrm flipH="1" rot="5400000">
            <a:off x="2150866" y="-1530842"/>
            <a:ext cx="4788713" cy="8118775"/>
            <a:chOff x="2079500" y="-1413350"/>
            <a:chExt cx="4788713" cy="8118775"/>
          </a:xfrm>
        </p:grpSpPr>
        <p:sp>
          <p:nvSpPr>
            <p:cNvPr id="72" name="Google Shape;72;p5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2199800" y="3258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5"/>
          <p:cNvGrpSpPr/>
          <p:nvPr/>
        </p:nvGrpSpPr>
        <p:grpSpPr>
          <a:xfrm>
            <a:off x="1362515" y="317631"/>
            <a:ext cx="7588769" cy="3490483"/>
            <a:chOff x="1462790" y="289644"/>
            <a:chExt cx="7588769" cy="3490483"/>
          </a:xfrm>
        </p:grpSpPr>
        <p:sp>
          <p:nvSpPr>
            <p:cNvPr id="79" name="Google Shape;79;p5"/>
            <p:cNvSpPr/>
            <p:nvPr/>
          </p:nvSpPr>
          <p:spPr>
            <a:xfrm>
              <a:off x="8704884" y="34502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462790" y="289644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5"/>
          <p:cNvGrpSpPr/>
          <p:nvPr/>
        </p:nvGrpSpPr>
        <p:grpSpPr>
          <a:xfrm>
            <a:off x="471608" y="212483"/>
            <a:ext cx="8323853" cy="4710428"/>
            <a:chOff x="471608" y="212483"/>
            <a:chExt cx="8323853" cy="4710428"/>
          </a:xfrm>
        </p:grpSpPr>
        <p:sp>
          <p:nvSpPr>
            <p:cNvPr id="82" name="Google Shape;82;p5"/>
            <p:cNvSpPr/>
            <p:nvPr/>
          </p:nvSpPr>
          <p:spPr>
            <a:xfrm rot="-2700000">
              <a:off x="539862" y="4512945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 flipH="1" rot="2700000">
              <a:off x="8380462" y="285770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5"/>
          <p:cNvGrpSpPr/>
          <p:nvPr/>
        </p:nvGrpSpPr>
        <p:grpSpPr>
          <a:xfrm flipH="1">
            <a:off x="386601" y="1101979"/>
            <a:ext cx="8516708" cy="3824421"/>
            <a:chOff x="494376" y="1863979"/>
            <a:chExt cx="8516708" cy="3824421"/>
          </a:xfrm>
        </p:grpSpPr>
        <p:sp>
          <p:nvSpPr>
            <p:cNvPr id="85" name="Google Shape;85;p5"/>
            <p:cNvSpPr/>
            <p:nvPr/>
          </p:nvSpPr>
          <p:spPr>
            <a:xfrm>
              <a:off x="4770905" y="536600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8430781" y="186397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494376" y="2074422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90" name="Google Shape;90;p6"/>
          <p:cNvGrpSpPr/>
          <p:nvPr/>
        </p:nvGrpSpPr>
        <p:grpSpPr>
          <a:xfrm>
            <a:off x="252700" y="308050"/>
            <a:ext cx="8522350" cy="4737075"/>
            <a:chOff x="252700" y="308050"/>
            <a:chExt cx="8522350" cy="4737075"/>
          </a:xfrm>
        </p:grpSpPr>
        <p:grpSp>
          <p:nvGrpSpPr>
            <p:cNvPr id="91" name="Google Shape;91;p6"/>
            <p:cNvGrpSpPr/>
            <p:nvPr/>
          </p:nvGrpSpPr>
          <p:grpSpPr>
            <a:xfrm>
              <a:off x="252700" y="308050"/>
              <a:ext cx="8349413" cy="4737075"/>
              <a:chOff x="252700" y="308050"/>
              <a:chExt cx="8349413" cy="4737075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463225" y="770025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252700" y="3356650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8481813" y="649725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7993000" y="3628550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3258125" y="4924825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955025" y="308050"/>
                <a:ext cx="120300" cy="120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8" name="Google Shape;98;p6"/>
            <p:cNvSpPr/>
            <p:nvPr/>
          </p:nvSpPr>
          <p:spPr>
            <a:xfrm>
              <a:off x="8654750" y="2556288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1064800" y="1294500"/>
            <a:ext cx="35388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1064800" y="1870500"/>
            <a:ext cx="3538800" cy="19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02" name="Google Shape;102;p7"/>
          <p:cNvGrpSpPr/>
          <p:nvPr/>
        </p:nvGrpSpPr>
        <p:grpSpPr>
          <a:xfrm flipH="1">
            <a:off x="503750" y="144050"/>
            <a:ext cx="8331850" cy="4804150"/>
            <a:chOff x="463225" y="207775"/>
            <a:chExt cx="8331850" cy="4804150"/>
          </a:xfrm>
        </p:grpSpPr>
        <p:sp>
          <p:nvSpPr>
            <p:cNvPr id="103" name="Google Shape;103;p7"/>
            <p:cNvSpPr/>
            <p:nvPr/>
          </p:nvSpPr>
          <p:spPr>
            <a:xfrm>
              <a:off x="463225" y="770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647013" y="479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674775" y="36586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4814213" y="48916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3451075" y="2077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7"/>
          <p:cNvGrpSpPr/>
          <p:nvPr/>
        </p:nvGrpSpPr>
        <p:grpSpPr>
          <a:xfrm flipH="1">
            <a:off x="2155903" y="270698"/>
            <a:ext cx="5027551" cy="4677493"/>
            <a:chOff x="85409" y="1564073"/>
            <a:chExt cx="5027551" cy="4677493"/>
          </a:xfrm>
        </p:grpSpPr>
        <p:sp>
          <p:nvSpPr>
            <p:cNvPr id="109" name="Google Shape;109;p7"/>
            <p:cNvSpPr/>
            <p:nvPr/>
          </p:nvSpPr>
          <p:spPr>
            <a:xfrm>
              <a:off x="85409" y="156407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4814740" y="5967581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 flipH="1">
            <a:off x="615610" y="270699"/>
            <a:ext cx="7903607" cy="1282337"/>
            <a:chOff x="688933" y="270699"/>
            <a:chExt cx="7903607" cy="1282337"/>
          </a:xfrm>
        </p:grpSpPr>
        <p:sp>
          <p:nvSpPr>
            <p:cNvPr id="112" name="Google Shape;112;p7"/>
            <p:cNvSpPr/>
            <p:nvPr/>
          </p:nvSpPr>
          <p:spPr>
            <a:xfrm>
              <a:off x="8143362" y="270699"/>
              <a:ext cx="449177" cy="436136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 rot="-2700000">
              <a:off x="757187" y="1143070"/>
              <a:ext cx="346745" cy="336678"/>
            </a:xfrm>
            <a:custGeom>
              <a:rect b="b" l="l" r="r" t="t"/>
              <a:pathLst>
                <a:path extrusionOk="0" h="38460" w="39610">
                  <a:moveTo>
                    <a:pt x="26954" y="1"/>
                  </a:moveTo>
                  <a:cubicBezTo>
                    <a:pt x="26132" y="1"/>
                    <a:pt x="25310" y="165"/>
                    <a:pt x="24653" y="494"/>
                  </a:cubicBezTo>
                  <a:cubicBezTo>
                    <a:pt x="23667" y="987"/>
                    <a:pt x="22681" y="1644"/>
                    <a:pt x="21859" y="2301"/>
                  </a:cubicBezTo>
                  <a:cubicBezTo>
                    <a:pt x="20873" y="2959"/>
                    <a:pt x="20051" y="3616"/>
                    <a:pt x="19394" y="4438"/>
                  </a:cubicBezTo>
                  <a:cubicBezTo>
                    <a:pt x="18408" y="5260"/>
                    <a:pt x="17586" y="6082"/>
                    <a:pt x="16764" y="7068"/>
                  </a:cubicBezTo>
                  <a:lnTo>
                    <a:pt x="16600" y="7068"/>
                  </a:lnTo>
                  <a:lnTo>
                    <a:pt x="15942" y="6739"/>
                  </a:lnTo>
                  <a:lnTo>
                    <a:pt x="15285" y="6410"/>
                  </a:lnTo>
                  <a:cubicBezTo>
                    <a:pt x="14299" y="5917"/>
                    <a:pt x="13313" y="5424"/>
                    <a:pt x="12326" y="5095"/>
                  </a:cubicBezTo>
                  <a:cubicBezTo>
                    <a:pt x="11505" y="4767"/>
                    <a:pt x="10847" y="4438"/>
                    <a:pt x="10190" y="4274"/>
                  </a:cubicBezTo>
                  <a:cubicBezTo>
                    <a:pt x="9861" y="4274"/>
                    <a:pt x="9368" y="4109"/>
                    <a:pt x="9039" y="4109"/>
                  </a:cubicBezTo>
                  <a:lnTo>
                    <a:pt x="8218" y="4109"/>
                  </a:lnTo>
                  <a:cubicBezTo>
                    <a:pt x="7396" y="4109"/>
                    <a:pt x="6574" y="4274"/>
                    <a:pt x="5917" y="4767"/>
                  </a:cubicBezTo>
                  <a:cubicBezTo>
                    <a:pt x="5424" y="4931"/>
                    <a:pt x="5095" y="5260"/>
                    <a:pt x="4766" y="5589"/>
                  </a:cubicBezTo>
                  <a:cubicBezTo>
                    <a:pt x="4438" y="5917"/>
                    <a:pt x="4273" y="6246"/>
                    <a:pt x="4109" y="6575"/>
                  </a:cubicBezTo>
                  <a:cubicBezTo>
                    <a:pt x="3944" y="7396"/>
                    <a:pt x="3944" y="8218"/>
                    <a:pt x="4109" y="9040"/>
                  </a:cubicBezTo>
                  <a:cubicBezTo>
                    <a:pt x="4273" y="10026"/>
                    <a:pt x="4602" y="11012"/>
                    <a:pt x="5095" y="11834"/>
                  </a:cubicBezTo>
                  <a:cubicBezTo>
                    <a:pt x="5588" y="12656"/>
                    <a:pt x="6081" y="13477"/>
                    <a:pt x="6574" y="14299"/>
                  </a:cubicBezTo>
                  <a:cubicBezTo>
                    <a:pt x="6903" y="14792"/>
                    <a:pt x="7396" y="15450"/>
                    <a:pt x="7725" y="15778"/>
                  </a:cubicBezTo>
                  <a:cubicBezTo>
                    <a:pt x="7067" y="16271"/>
                    <a:pt x="6245" y="16765"/>
                    <a:pt x="5752" y="17258"/>
                  </a:cubicBezTo>
                  <a:cubicBezTo>
                    <a:pt x="5095" y="17751"/>
                    <a:pt x="4602" y="18244"/>
                    <a:pt x="4109" y="18572"/>
                  </a:cubicBezTo>
                  <a:cubicBezTo>
                    <a:pt x="3287" y="19394"/>
                    <a:pt x="2630" y="20052"/>
                    <a:pt x="1972" y="20873"/>
                  </a:cubicBezTo>
                  <a:cubicBezTo>
                    <a:pt x="1315" y="21695"/>
                    <a:pt x="822" y="22681"/>
                    <a:pt x="493" y="23667"/>
                  </a:cubicBezTo>
                  <a:cubicBezTo>
                    <a:pt x="0" y="24489"/>
                    <a:pt x="0" y="25475"/>
                    <a:pt x="164" y="26297"/>
                  </a:cubicBezTo>
                  <a:cubicBezTo>
                    <a:pt x="164" y="26790"/>
                    <a:pt x="493" y="27283"/>
                    <a:pt x="657" y="27612"/>
                  </a:cubicBezTo>
                  <a:cubicBezTo>
                    <a:pt x="986" y="28105"/>
                    <a:pt x="1479" y="28434"/>
                    <a:pt x="1808" y="28762"/>
                  </a:cubicBezTo>
                  <a:cubicBezTo>
                    <a:pt x="2465" y="29091"/>
                    <a:pt x="2958" y="29255"/>
                    <a:pt x="3780" y="29420"/>
                  </a:cubicBezTo>
                  <a:cubicBezTo>
                    <a:pt x="4109" y="29584"/>
                    <a:pt x="4438" y="29584"/>
                    <a:pt x="4766" y="29584"/>
                  </a:cubicBezTo>
                  <a:lnTo>
                    <a:pt x="5588" y="29584"/>
                  </a:lnTo>
                  <a:cubicBezTo>
                    <a:pt x="6410" y="29584"/>
                    <a:pt x="7396" y="29584"/>
                    <a:pt x="8218" y="29420"/>
                  </a:cubicBezTo>
                  <a:cubicBezTo>
                    <a:pt x="9368" y="29091"/>
                    <a:pt x="10519" y="28762"/>
                    <a:pt x="11505" y="28269"/>
                  </a:cubicBezTo>
                  <a:cubicBezTo>
                    <a:pt x="12326" y="27941"/>
                    <a:pt x="13148" y="27612"/>
                    <a:pt x="13806" y="27283"/>
                  </a:cubicBezTo>
                  <a:cubicBezTo>
                    <a:pt x="13806" y="28762"/>
                    <a:pt x="13970" y="30077"/>
                    <a:pt x="14463" y="31556"/>
                  </a:cubicBezTo>
                  <a:cubicBezTo>
                    <a:pt x="14627" y="32378"/>
                    <a:pt x="14792" y="33200"/>
                    <a:pt x="15120" y="34022"/>
                  </a:cubicBezTo>
                  <a:cubicBezTo>
                    <a:pt x="15449" y="34843"/>
                    <a:pt x="15942" y="35501"/>
                    <a:pt x="16435" y="36158"/>
                  </a:cubicBezTo>
                  <a:cubicBezTo>
                    <a:pt x="16928" y="36980"/>
                    <a:pt x="17586" y="37637"/>
                    <a:pt x="18572" y="37966"/>
                  </a:cubicBezTo>
                  <a:cubicBezTo>
                    <a:pt x="18736" y="38130"/>
                    <a:pt x="19065" y="38295"/>
                    <a:pt x="19394" y="38295"/>
                  </a:cubicBezTo>
                  <a:cubicBezTo>
                    <a:pt x="19887" y="38459"/>
                    <a:pt x="20215" y="38459"/>
                    <a:pt x="20544" y="38459"/>
                  </a:cubicBezTo>
                  <a:lnTo>
                    <a:pt x="21037" y="38459"/>
                  </a:lnTo>
                  <a:cubicBezTo>
                    <a:pt x="21695" y="38295"/>
                    <a:pt x="22352" y="38130"/>
                    <a:pt x="23009" y="37637"/>
                  </a:cubicBezTo>
                  <a:cubicBezTo>
                    <a:pt x="23667" y="37144"/>
                    <a:pt x="24160" y="36651"/>
                    <a:pt x="24653" y="35994"/>
                  </a:cubicBezTo>
                  <a:cubicBezTo>
                    <a:pt x="25146" y="35336"/>
                    <a:pt x="25475" y="34679"/>
                    <a:pt x="25968" y="33857"/>
                  </a:cubicBezTo>
                  <a:cubicBezTo>
                    <a:pt x="26296" y="33035"/>
                    <a:pt x="26625" y="32214"/>
                    <a:pt x="26790" y="31392"/>
                  </a:cubicBezTo>
                  <a:cubicBezTo>
                    <a:pt x="27283" y="30077"/>
                    <a:pt x="27611" y="28762"/>
                    <a:pt x="27776" y="27776"/>
                  </a:cubicBezTo>
                  <a:lnTo>
                    <a:pt x="29090" y="27776"/>
                  </a:lnTo>
                  <a:cubicBezTo>
                    <a:pt x="30077" y="27776"/>
                    <a:pt x="31063" y="27776"/>
                    <a:pt x="32049" y="27612"/>
                  </a:cubicBezTo>
                  <a:cubicBezTo>
                    <a:pt x="33035" y="27447"/>
                    <a:pt x="34021" y="27283"/>
                    <a:pt x="35007" y="26954"/>
                  </a:cubicBezTo>
                  <a:cubicBezTo>
                    <a:pt x="35829" y="26790"/>
                    <a:pt x="36651" y="26461"/>
                    <a:pt x="37472" y="25968"/>
                  </a:cubicBezTo>
                  <a:cubicBezTo>
                    <a:pt x="38130" y="25475"/>
                    <a:pt x="38623" y="24982"/>
                    <a:pt x="39116" y="24325"/>
                  </a:cubicBezTo>
                  <a:cubicBezTo>
                    <a:pt x="39445" y="23503"/>
                    <a:pt x="39609" y="22681"/>
                    <a:pt x="39609" y="21859"/>
                  </a:cubicBezTo>
                  <a:cubicBezTo>
                    <a:pt x="39445" y="20873"/>
                    <a:pt x="39116" y="20052"/>
                    <a:pt x="38459" y="19394"/>
                  </a:cubicBezTo>
                  <a:cubicBezTo>
                    <a:pt x="37801" y="18737"/>
                    <a:pt x="37144" y="18079"/>
                    <a:pt x="36322" y="17586"/>
                  </a:cubicBezTo>
                  <a:cubicBezTo>
                    <a:pt x="35500" y="17093"/>
                    <a:pt x="34678" y="16600"/>
                    <a:pt x="33692" y="16271"/>
                  </a:cubicBezTo>
                  <a:lnTo>
                    <a:pt x="33364" y="16107"/>
                  </a:lnTo>
                  <a:lnTo>
                    <a:pt x="32706" y="15614"/>
                  </a:lnTo>
                  <a:lnTo>
                    <a:pt x="31884" y="15285"/>
                  </a:lnTo>
                  <a:lnTo>
                    <a:pt x="31227" y="14957"/>
                  </a:lnTo>
                  <a:cubicBezTo>
                    <a:pt x="31391" y="14957"/>
                    <a:pt x="31391" y="14792"/>
                    <a:pt x="31227" y="14792"/>
                  </a:cubicBezTo>
                  <a:cubicBezTo>
                    <a:pt x="31227" y="14299"/>
                    <a:pt x="31391" y="13806"/>
                    <a:pt x="31556" y="13313"/>
                  </a:cubicBezTo>
                  <a:lnTo>
                    <a:pt x="31720" y="11998"/>
                  </a:lnTo>
                  <a:cubicBezTo>
                    <a:pt x="31884" y="11177"/>
                    <a:pt x="31884" y="10026"/>
                    <a:pt x="32049" y="8711"/>
                  </a:cubicBezTo>
                  <a:cubicBezTo>
                    <a:pt x="32049" y="7889"/>
                    <a:pt x="32049" y="6903"/>
                    <a:pt x="32049" y="5917"/>
                  </a:cubicBezTo>
                  <a:cubicBezTo>
                    <a:pt x="31884" y="5095"/>
                    <a:pt x="31720" y="4109"/>
                    <a:pt x="31391" y="3288"/>
                  </a:cubicBezTo>
                  <a:cubicBezTo>
                    <a:pt x="31227" y="2630"/>
                    <a:pt x="30734" y="1808"/>
                    <a:pt x="30077" y="1315"/>
                  </a:cubicBezTo>
                  <a:cubicBezTo>
                    <a:pt x="29748" y="987"/>
                    <a:pt x="29419" y="822"/>
                    <a:pt x="29090" y="494"/>
                  </a:cubicBezTo>
                  <a:cubicBezTo>
                    <a:pt x="28926" y="494"/>
                    <a:pt x="28597" y="329"/>
                    <a:pt x="28433" y="329"/>
                  </a:cubicBezTo>
                  <a:lnTo>
                    <a:pt x="26954" y="329"/>
                  </a:lnTo>
                  <a:lnTo>
                    <a:pt x="2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7"/>
          <p:cNvGrpSpPr/>
          <p:nvPr/>
        </p:nvGrpSpPr>
        <p:grpSpPr>
          <a:xfrm>
            <a:off x="540573" y="539384"/>
            <a:ext cx="4519638" cy="4241936"/>
            <a:chOff x="540573" y="539384"/>
            <a:chExt cx="4519638" cy="4241936"/>
          </a:xfrm>
        </p:grpSpPr>
        <p:sp>
          <p:nvSpPr>
            <p:cNvPr id="115" name="Google Shape;115;p7"/>
            <p:cNvSpPr/>
            <p:nvPr/>
          </p:nvSpPr>
          <p:spPr>
            <a:xfrm>
              <a:off x="540573" y="4326382"/>
              <a:ext cx="915227" cy="454938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4388555" y="53938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type="title"/>
          </p:nvPr>
        </p:nvSpPr>
        <p:spPr>
          <a:xfrm>
            <a:off x="713225" y="1387400"/>
            <a:ext cx="4767600" cy="24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19" name="Google Shape;119;p8"/>
          <p:cNvGrpSpPr/>
          <p:nvPr/>
        </p:nvGrpSpPr>
        <p:grpSpPr>
          <a:xfrm rot="-5400000">
            <a:off x="2150866" y="-1530842"/>
            <a:ext cx="4788713" cy="8118775"/>
            <a:chOff x="2079500" y="-1413350"/>
            <a:chExt cx="4788713" cy="8118775"/>
          </a:xfrm>
        </p:grpSpPr>
        <p:sp>
          <p:nvSpPr>
            <p:cNvPr id="120" name="Google Shape;120;p8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747913" y="3890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8"/>
          <p:cNvGrpSpPr/>
          <p:nvPr/>
        </p:nvGrpSpPr>
        <p:grpSpPr>
          <a:xfrm>
            <a:off x="764690" y="807406"/>
            <a:ext cx="7477869" cy="1833708"/>
            <a:chOff x="864965" y="779419"/>
            <a:chExt cx="7477869" cy="1833708"/>
          </a:xfrm>
        </p:grpSpPr>
        <p:sp>
          <p:nvSpPr>
            <p:cNvPr id="127" name="Google Shape;127;p8"/>
            <p:cNvSpPr/>
            <p:nvPr/>
          </p:nvSpPr>
          <p:spPr>
            <a:xfrm>
              <a:off x="7996159" y="2283223"/>
              <a:ext cx="346675" cy="329903"/>
            </a:xfrm>
            <a:custGeom>
              <a:rect b="b" l="l" r="r" t="t"/>
              <a:pathLst>
                <a:path extrusionOk="0" h="29092" w="30571">
                  <a:moveTo>
                    <a:pt x="23010" y="1"/>
                  </a:moveTo>
                  <a:cubicBezTo>
                    <a:pt x="22353" y="165"/>
                    <a:pt x="21531" y="165"/>
                    <a:pt x="20874" y="494"/>
                  </a:cubicBezTo>
                  <a:cubicBezTo>
                    <a:pt x="20216" y="658"/>
                    <a:pt x="19887" y="822"/>
                    <a:pt x="19394" y="1151"/>
                  </a:cubicBezTo>
                  <a:cubicBezTo>
                    <a:pt x="19230" y="1151"/>
                    <a:pt x="19066" y="1315"/>
                    <a:pt x="18901" y="1315"/>
                  </a:cubicBezTo>
                  <a:cubicBezTo>
                    <a:pt x="18573" y="1480"/>
                    <a:pt x="18408" y="1808"/>
                    <a:pt x="18080" y="1973"/>
                  </a:cubicBezTo>
                  <a:cubicBezTo>
                    <a:pt x="17093" y="2630"/>
                    <a:pt x="16436" y="3616"/>
                    <a:pt x="15779" y="4602"/>
                  </a:cubicBezTo>
                  <a:cubicBezTo>
                    <a:pt x="15286" y="5753"/>
                    <a:pt x="14793" y="7068"/>
                    <a:pt x="14628" y="8383"/>
                  </a:cubicBezTo>
                  <a:cubicBezTo>
                    <a:pt x="14628" y="8876"/>
                    <a:pt x="14464" y="9204"/>
                    <a:pt x="14464" y="9862"/>
                  </a:cubicBezTo>
                  <a:cubicBezTo>
                    <a:pt x="14135" y="9533"/>
                    <a:pt x="13971" y="9204"/>
                    <a:pt x="13642" y="9040"/>
                  </a:cubicBezTo>
                  <a:cubicBezTo>
                    <a:pt x="12985" y="8547"/>
                    <a:pt x="12163" y="8054"/>
                    <a:pt x="11341" y="7725"/>
                  </a:cubicBezTo>
                  <a:cubicBezTo>
                    <a:pt x="10191" y="7068"/>
                    <a:pt x="8876" y="6739"/>
                    <a:pt x="7561" y="6739"/>
                  </a:cubicBezTo>
                  <a:lnTo>
                    <a:pt x="7397" y="6739"/>
                  </a:lnTo>
                  <a:cubicBezTo>
                    <a:pt x="6739" y="6739"/>
                    <a:pt x="6246" y="6739"/>
                    <a:pt x="5753" y="6903"/>
                  </a:cubicBezTo>
                  <a:cubicBezTo>
                    <a:pt x="4767" y="7068"/>
                    <a:pt x="3945" y="7396"/>
                    <a:pt x="3124" y="7890"/>
                  </a:cubicBezTo>
                  <a:lnTo>
                    <a:pt x="2630" y="8218"/>
                  </a:lnTo>
                  <a:cubicBezTo>
                    <a:pt x="2137" y="8547"/>
                    <a:pt x="1644" y="9040"/>
                    <a:pt x="1316" y="9369"/>
                  </a:cubicBezTo>
                  <a:cubicBezTo>
                    <a:pt x="658" y="10519"/>
                    <a:pt x="165" y="11670"/>
                    <a:pt x="1" y="12820"/>
                  </a:cubicBezTo>
                  <a:cubicBezTo>
                    <a:pt x="1" y="14299"/>
                    <a:pt x="165" y="15614"/>
                    <a:pt x="658" y="16929"/>
                  </a:cubicBezTo>
                  <a:cubicBezTo>
                    <a:pt x="1316" y="18408"/>
                    <a:pt x="2137" y="19887"/>
                    <a:pt x="3124" y="21038"/>
                  </a:cubicBezTo>
                  <a:cubicBezTo>
                    <a:pt x="4274" y="22353"/>
                    <a:pt x="5589" y="23339"/>
                    <a:pt x="6904" y="24325"/>
                  </a:cubicBezTo>
                  <a:cubicBezTo>
                    <a:pt x="9369" y="25968"/>
                    <a:pt x="11999" y="27283"/>
                    <a:pt x="14793" y="28105"/>
                  </a:cubicBezTo>
                  <a:cubicBezTo>
                    <a:pt x="17093" y="28762"/>
                    <a:pt x="19559" y="29091"/>
                    <a:pt x="22024" y="29091"/>
                  </a:cubicBezTo>
                  <a:lnTo>
                    <a:pt x="23339" y="29091"/>
                  </a:lnTo>
                  <a:cubicBezTo>
                    <a:pt x="24489" y="27941"/>
                    <a:pt x="25311" y="26626"/>
                    <a:pt x="26133" y="25147"/>
                  </a:cubicBezTo>
                  <a:cubicBezTo>
                    <a:pt x="26955" y="23667"/>
                    <a:pt x="27776" y="22024"/>
                    <a:pt x="28434" y="20380"/>
                  </a:cubicBezTo>
                  <a:cubicBezTo>
                    <a:pt x="29091" y="18737"/>
                    <a:pt x="29584" y="16929"/>
                    <a:pt x="29913" y="15285"/>
                  </a:cubicBezTo>
                  <a:cubicBezTo>
                    <a:pt x="30242" y="13642"/>
                    <a:pt x="30406" y="11834"/>
                    <a:pt x="30570" y="10190"/>
                  </a:cubicBezTo>
                  <a:cubicBezTo>
                    <a:pt x="30570" y="8547"/>
                    <a:pt x="30570" y="7068"/>
                    <a:pt x="30077" y="5589"/>
                  </a:cubicBezTo>
                  <a:cubicBezTo>
                    <a:pt x="29584" y="4274"/>
                    <a:pt x="28927" y="2959"/>
                    <a:pt x="27776" y="1973"/>
                  </a:cubicBezTo>
                  <a:cubicBezTo>
                    <a:pt x="26955" y="1151"/>
                    <a:pt x="25804" y="658"/>
                    <a:pt x="24489" y="329"/>
                  </a:cubicBezTo>
                  <a:cubicBezTo>
                    <a:pt x="23996" y="329"/>
                    <a:pt x="23503" y="165"/>
                    <a:pt x="23010" y="165"/>
                  </a:cubicBezTo>
                  <a:lnTo>
                    <a:pt x="23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864965" y="779419"/>
              <a:ext cx="298219" cy="273986"/>
            </a:xfrm>
            <a:custGeom>
              <a:rect b="b" l="l" r="r" t="t"/>
              <a:pathLst>
                <a:path extrusionOk="0" h="24161" w="26298">
                  <a:moveTo>
                    <a:pt x="6246" y="0"/>
                  </a:moveTo>
                  <a:cubicBezTo>
                    <a:pt x="5424" y="0"/>
                    <a:pt x="4767" y="165"/>
                    <a:pt x="3945" y="493"/>
                  </a:cubicBezTo>
                  <a:cubicBezTo>
                    <a:pt x="2959" y="822"/>
                    <a:pt x="2137" y="1479"/>
                    <a:pt x="1315" y="2301"/>
                  </a:cubicBezTo>
                  <a:cubicBezTo>
                    <a:pt x="658" y="3287"/>
                    <a:pt x="165" y="4438"/>
                    <a:pt x="1" y="5588"/>
                  </a:cubicBezTo>
                  <a:cubicBezTo>
                    <a:pt x="1" y="6903"/>
                    <a:pt x="1" y="8218"/>
                    <a:pt x="329" y="9533"/>
                  </a:cubicBezTo>
                  <a:cubicBezTo>
                    <a:pt x="658" y="10848"/>
                    <a:pt x="987" y="12162"/>
                    <a:pt x="1644" y="13642"/>
                  </a:cubicBezTo>
                  <a:cubicBezTo>
                    <a:pt x="2137" y="14956"/>
                    <a:pt x="2795" y="16436"/>
                    <a:pt x="3616" y="17750"/>
                  </a:cubicBezTo>
                  <a:cubicBezTo>
                    <a:pt x="4438" y="18901"/>
                    <a:pt x="5260" y="20216"/>
                    <a:pt x="6082" y="21366"/>
                  </a:cubicBezTo>
                  <a:cubicBezTo>
                    <a:pt x="6903" y="22352"/>
                    <a:pt x="7890" y="23338"/>
                    <a:pt x="8876" y="24160"/>
                  </a:cubicBezTo>
                  <a:lnTo>
                    <a:pt x="9204" y="24160"/>
                  </a:lnTo>
                  <a:cubicBezTo>
                    <a:pt x="11670" y="23831"/>
                    <a:pt x="13806" y="23174"/>
                    <a:pt x="15943" y="22024"/>
                  </a:cubicBezTo>
                  <a:cubicBezTo>
                    <a:pt x="18079" y="21037"/>
                    <a:pt x="20216" y="19723"/>
                    <a:pt x="21860" y="17915"/>
                  </a:cubicBezTo>
                  <a:cubicBezTo>
                    <a:pt x="22846" y="17093"/>
                    <a:pt x="23832" y="15943"/>
                    <a:pt x="24489" y="14792"/>
                  </a:cubicBezTo>
                  <a:cubicBezTo>
                    <a:pt x="25147" y="13477"/>
                    <a:pt x="25640" y="12327"/>
                    <a:pt x="25968" y="11012"/>
                  </a:cubicBezTo>
                  <a:cubicBezTo>
                    <a:pt x="26297" y="9861"/>
                    <a:pt x="26297" y="8547"/>
                    <a:pt x="25968" y="7561"/>
                  </a:cubicBezTo>
                  <a:cubicBezTo>
                    <a:pt x="25804" y="6574"/>
                    <a:pt x="25147" y="5588"/>
                    <a:pt x="24489" y="4931"/>
                  </a:cubicBezTo>
                  <a:cubicBezTo>
                    <a:pt x="24161" y="4602"/>
                    <a:pt x="23667" y="4438"/>
                    <a:pt x="23339" y="4109"/>
                  </a:cubicBezTo>
                  <a:lnTo>
                    <a:pt x="22846" y="3945"/>
                  </a:lnTo>
                  <a:cubicBezTo>
                    <a:pt x="22517" y="3780"/>
                    <a:pt x="22188" y="3780"/>
                    <a:pt x="21860" y="3616"/>
                  </a:cubicBezTo>
                  <a:cubicBezTo>
                    <a:pt x="21531" y="3452"/>
                    <a:pt x="21038" y="3452"/>
                    <a:pt x="20545" y="3452"/>
                  </a:cubicBezTo>
                  <a:lnTo>
                    <a:pt x="19066" y="3452"/>
                  </a:lnTo>
                  <a:cubicBezTo>
                    <a:pt x="17915" y="3616"/>
                    <a:pt x="16929" y="4109"/>
                    <a:pt x="15943" y="4767"/>
                  </a:cubicBezTo>
                  <a:cubicBezTo>
                    <a:pt x="15450" y="5260"/>
                    <a:pt x="14792" y="5753"/>
                    <a:pt x="14299" y="6246"/>
                  </a:cubicBezTo>
                  <a:cubicBezTo>
                    <a:pt x="14135" y="6410"/>
                    <a:pt x="13971" y="6739"/>
                    <a:pt x="13642" y="6903"/>
                  </a:cubicBezTo>
                  <a:cubicBezTo>
                    <a:pt x="13642" y="6574"/>
                    <a:pt x="13642" y="6246"/>
                    <a:pt x="13478" y="5917"/>
                  </a:cubicBezTo>
                  <a:cubicBezTo>
                    <a:pt x="13149" y="4767"/>
                    <a:pt x="12656" y="3780"/>
                    <a:pt x="11834" y="2794"/>
                  </a:cubicBezTo>
                  <a:cubicBezTo>
                    <a:pt x="11670" y="2466"/>
                    <a:pt x="11177" y="2137"/>
                    <a:pt x="10848" y="1808"/>
                  </a:cubicBezTo>
                  <a:cubicBezTo>
                    <a:pt x="10519" y="1479"/>
                    <a:pt x="10191" y="1151"/>
                    <a:pt x="9697" y="986"/>
                  </a:cubicBezTo>
                  <a:lnTo>
                    <a:pt x="9040" y="658"/>
                  </a:lnTo>
                  <a:lnTo>
                    <a:pt x="8547" y="493"/>
                  </a:lnTo>
                  <a:cubicBezTo>
                    <a:pt x="7890" y="165"/>
                    <a:pt x="7232" y="0"/>
                    <a:pt x="6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8"/>
          <p:cNvSpPr/>
          <p:nvPr/>
        </p:nvSpPr>
        <p:spPr>
          <a:xfrm rot="-2700000">
            <a:off x="5474837" y="4036120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8"/>
          <p:cNvGrpSpPr/>
          <p:nvPr/>
        </p:nvGrpSpPr>
        <p:grpSpPr>
          <a:xfrm flipH="1">
            <a:off x="93476" y="193472"/>
            <a:ext cx="8673129" cy="3364512"/>
            <a:chOff x="631080" y="955472"/>
            <a:chExt cx="8673129" cy="3364512"/>
          </a:xfrm>
        </p:grpSpPr>
        <p:sp>
          <p:nvSpPr>
            <p:cNvPr id="131" name="Google Shape;131;p8"/>
            <p:cNvSpPr/>
            <p:nvPr/>
          </p:nvSpPr>
          <p:spPr>
            <a:xfrm>
              <a:off x="631080" y="1381934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8723906" y="394922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5844001" y="955472"/>
              <a:ext cx="780851" cy="388143"/>
            </a:xfrm>
            <a:custGeom>
              <a:rect b="b" l="l" r="r" t="t"/>
              <a:pathLst>
                <a:path extrusionOk="0" h="41747" w="83985">
                  <a:moveTo>
                    <a:pt x="35665" y="1"/>
                  </a:moveTo>
                  <a:cubicBezTo>
                    <a:pt x="34022" y="1"/>
                    <a:pt x="32378" y="165"/>
                    <a:pt x="30735" y="494"/>
                  </a:cubicBezTo>
                  <a:cubicBezTo>
                    <a:pt x="28927" y="823"/>
                    <a:pt x="27119" y="1316"/>
                    <a:pt x="25311" y="2137"/>
                  </a:cubicBezTo>
                  <a:cubicBezTo>
                    <a:pt x="24489" y="2466"/>
                    <a:pt x="23503" y="2959"/>
                    <a:pt x="22681" y="3452"/>
                  </a:cubicBezTo>
                  <a:cubicBezTo>
                    <a:pt x="21859" y="3781"/>
                    <a:pt x="21202" y="4438"/>
                    <a:pt x="20380" y="4931"/>
                  </a:cubicBezTo>
                  <a:cubicBezTo>
                    <a:pt x="18901" y="6082"/>
                    <a:pt x="17586" y="7561"/>
                    <a:pt x="16436" y="9040"/>
                  </a:cubicBezTo>
                  <a:cubicBezTo>
                    <a:pt x="15285" y="10684"/>
                    <a:pt x="14299" y="12327"/>
                    <a:pt x="13642" y="14299"/>
                  </a:cubicBezTo>
                  <a:cubicBezTo>
                    <a:pt x="12984" y="16107"/>
                    <a:pt x="12491" y="18080"/>
                    <a:pt x="12491" y="20052"/>
                  </a:cubicBezTo>
                  <a:cubicBezTo>
                    <a:pt x="12327" y="21695"/>
                    <a:pt x="12491" y="23339"/>
                    <a:pt x="12984" y="24982"/>
                  </a:cubicBezTo>
                  <a:cubicBezTo>
                    <a:pt x="13313" y="25640"/>
                    <a:pt x="13642" y="26462"/>
                    <a:pt x="13971" y="27283"/>
                  </a:cubicBezTo>
                  <a:cubicBezTo>
                    <a:pt x="14135" y="27448"/>
                    <a:pt x="14299" y="27776"/>
                    <a:pt x="14464" y="27941"/>
                  </a:cubicBezTo>
                  <a:cubicBezTo>
                    <a:pt x="13806" y="27776"/>
                    <a:pt x="13313" y="27612"/>
                    <a:pt x="12820" y="27612"/>
                  </a:cubicBezTo>
                  <a:lnTo>
                    <a:pt x="11670" y="27612"/>
                  </a:lnTo>
                  <a:cubicBezTo>
                    <a:pt x="10848" y="27612"/>
                    <a:pt x="10026" y="27612"/>
                    <a:pt x="9369" y="27776"/>
                  </a:cubicBezTo>
                  <a:cubicBezTo>
                    <a:pt x="8218" y="27941"/>
                    <a:pt x="7068" y="28269"/>
                    <a:pt x="6082" y="28927"/>
                  </a:cubicBezTo>
                  <a:cubicBezTo>
                    <a:pt x="5260" y="29256"/>
                    <a:pt x="4438" y="29749"/>
                    <a:pt x="3781" y="30406"/>
                  </a:cubicBezTo>
                  <a:cubicBezTo>
                    <a:pt x="3123" y="31063"/>
                    <a:pt x="2466" y="31721"/>
                    <a:pt x="1973" y="32543"/>
                  </a:cubicBezTo>
                  <a:cubicBezTo>
                    <a:pt x="1480" y="33200"/>
                    <a:pt x="987" y="34186"/>
                    <a:pt x="658" y="35008"/>
                  </a:cubicBezTo>
                  <a:cubicBezTo>
                    <a:pt x="329" y="35830"/>
                    <a:pt x="165" y="36816"/>
                    <a:pt x="1" y="37802"/>
                  </a:cubicBezTo>
                  <a:cubicBezTo>
                    <a:pt x="1" y="38624"/>
                    <a:pt x="329" y="39610"/>
                    <a:pt x="658" y="40432"/>
                  </a:cubicBezTo>
                  <a:cubicBezTo>
                    <a:pt x="987" y="40925"/>
                    <a:pt x="1315" y="41418"/>
                    <a:pt x="1644" y="41746"/>
                  </a:cubicBezTo>
                  <a:lnTo>
                    <a:pt x="82506" y="41746"/>
                  </a:lnTo>
                  <a:cubicBezTo>
                    <a:pt x="83163" y="40925"/>
                    <a:pt x="83492" y="40103"/>
                    <a:pt x="83656" y="39117"/>
                  </a:cubicBezTo>
                  <a:cubicBezTo>
                    <a:pt x="83820" y="38624"/>
                    <a:pt x="83985" y="37966"/>
                    <a:pt x="83985" y="37473"/>
                  </a:cubicBezTo>
                  <a:cubicBezTo>
                    <a:pt x="83985" y="36980"/>
                    <a:pt x="83985" y="36323"/>
                    <a:pt x="83985" y="35830"/>
                  </a:cubicBezTo>
                  <a:cubicBezTo>
                    <a:pt x="83656" y="34022"/>
                    <a:pt x="82670" y="32378"/>
                    <a:pt x="81026" y="31392"/>
                  </a:cubicBezTo>
                  <a:cubicBezTo>
                    <a:pt x="80369" y="31063"/>
                    <a:pt x="79547" y="30735"/>
                    <a:pt x="78726" y="30570"/>
                  </a:cubicBezTo>
                  <a:cubicBezTo>
                    <a:pt x="78068" y="30406"/>
                    <a:pt x="77411" y="30406"/>
                    <a:pt x="76753" y="30406"/>
                  </a:cubicBezTo>
                  <a:lnTo>
                    <a:pt x="76260" y="30406"/>
                  </a:lnTo>
                  <a:cubicBezTo>
                    <a:pt x="74617" y="30406"/>
                    <a:pt x="72973" y="30735"/>
                    <a:pt x="71330" y="31392"/>
                  </a:cubicBezTo>
                  <a:cubicBezTo>
                    <a:pt x="72809" y="28927"/>
                    <a:pt x="73138" y="25969"/>
                    <a:pt x="72316" y="23175"/>
                  </a:cubicBezTo>
                  <a:cubicBezTo>
                    <a:pt x="71823" y="21367"/>
                    <a:pt x="70837" y="19887"/>
                    <a:pt x="69357" y="18573"/>
                  </a:cubicBezTo>
                  <a:cubicBezTo>
                    <a:pt x="68536" y="17915"/>
                    <a:pt x="67550" y="17422"/>
                    <a:pt x="66563" y="17093"/>
                  </a:cubicBezTo>
                  <a:cubicBezTo>
                    <a:pt x="65986" y="16901"/>
                    <a:pt x="65408" y="16821"/>
                    <a:pt x="64830" y="16821"/>
                  </a:cubicBezTo>
                  <a:cubicBezTo>
                    <a:pt x="64422" y="16821"/>
                    <a:pt x="64014" y="16861"/>
                    <a:pt x="63605" y="16929"/>
                  </a:cubicBezTo>
                  <a:cubicBezTo>
                    <a:pt x="61304" y="17258"/>
                    <a:pt x="59332" y="18408"/>
                    <a:pt x="57853" y="20052"/>
                  </a:cubicBezTo>
                  <a:cubicBezTo>
                    <a:pt x="57195" y="20545"/>
                    <a:pt x="56702" y="21202"/>
                    <a:pt x="56209" y="21860"/>
                  </a:cubicBezTo>
                  <a:cubicBezTo>
                    <a:pt x="56374" y="20874"/>
                    <a:pt x="56538" y="19723"/>
                    <a:pt x="56374" y="18737"/>
                  </a:cubicBezTo>
                  <a:cubicBezTo>
                    <a:pt x="56374" y="17422"/>
                    <a:pt x="56045" y="16272"/>
                    <a:pt x="55881" y="14957"/>
                  </a:cubicBezTo>
                  <a:cubicBezTo>
                    <a:pt x="55552" y="13806"/>
                    <a:pt x="55059" y="12656"/>
                    <a:pt x="54566" y="11505"/>
                  </a:cubicBezTo>
                  <a:cubicBezTo>
                    <a:pt x="53087" y="7890"/>
                    <a:pt x="50457" y="4931"/>
                    <a:pt x="47005" y="2959"/>
                  </a:cubicBezTo>
                  <a:cubicBezTo>
                    <a:pt x="43718" y="1151"/>
                    <a:pt x="40103" y="1"/>
                    <a:pt x="3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8"/>
          <p:cNvGrpSpPr/>
          <p:nvPr/>
        </p:nvGrpSpPr>
        <p:grpSpPr>
          <a:xfrm>
            <a:off x="5060367" y="341731"/>
            <a:ext cx="646623" cy="681009"/>
            <a:chOff x="3039737" y="1262364"/>
            <a:chExt cx="1027691" cy="1082342"/>
          </a:xfrm>
        </p:grpSpPr>
        <p:sp>
          <p:nvSpPr>
            <p:cNvPr id="135" name="Google Shape;135;p8"/>
            <p:cNvSpPr/>
            <p:nvPr/>
          </p:nvSpPr>
          <p:spPr>
            <a:xfrm>
              <a:off x="3128763" y="1470938"/>
              <a:ext cx="742796" cy="637271"/>
            </a:xfrm>
            <a:custGeom>
              <a:rect b="b" l="l" r="r" t="t"/>
              <a:pathLst>
                <a:path extrusionOk="0" h="41174" w="47992">
                  <a:moveTo>
                    <a:pt x="27448" y="1"/>
                  </a:moveTo>
                  <a:cubicBezTo>
                    <a:pt x="9040" y="1"/>
                    <a:pt x="1" y="22189"/>
                    <a:pt x="12820" y="35172"/>
                  </a:cubicBezTo>
                  <a:cubicBezTo>
                    <a:pt x="17015" y="39314"/>
                    <a:pt x="22170" y="41174"/>
                    <a:pt x="27227" y="41174"/>
                  </a:cubicBezTo>
                  <a:cubicBezTo>
                    <a:pt x="37824" y="41174"/>
                    <a:pt x="47992" y="33006"/>
                    <a:pt x="47992" y="20545"/>
                  </a:cubicBezTo>
                  <a:cubicBezTo>
                    <a:pt x="47992" y="9205"/>
                    <a:pt x="38788" y="1"/>
                    <a:pt x="27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278849" y="1262364"/>
              <a:ext cx="99226" cy="156183"/>
            </a:xfrm>
            <a:custGeom>
              <a:rect b="b" l="l" r="r" t="t"/>
              <a:pathLst>
                <a:path extrusionOk="0" h="10091" w="6411">
                  <a:moveTo>
                    <a:pt x="987" y="0"/>
                  </a:moveTo>
                  <a:cubicBezTo>
                    <a:pt x="822" y="0"/>
                    <a:pt x="658" y="0"/>
                    <a:pt x="494" y="164"/>
                  </a:cubicBezTo>
                  <a:cubicBezTo>
                    <a:pt x="165" y="329"/>
                    <a:pt x="1" y="822"/>
                    <a:pt x="165" y="1315"/>
                  </a:cubicBezTo>
                  <a:cubicBezTo>
                    <a:pt x="1644" y="4109"/>
                    <a:pt x="3123" y="6903"/>
                    <a:pt x="4602" y="9697"/>
                  </a:cubicBezTo>
                  <a:cubicBezTo>
                    <a:pt x="4723" y="9937"/>
                    <a:pt x="5107" y="10090"/>
                    <a:pt x="5434" y="10090"/>
                  </a:cubicBezTo>
                  <a:cubicBezTo>
                    <a:pt x="5553" y="10090"/>
                    <a:pt x="5665" y="10070"/>
                    <a:pt x="5753" y="10026"/>
                  </a:cubicBezTo>
                  <a:cubicBezTo>
                    <a:pt x="6246" y="9697"/>
                    <a:pt x="6410" y="9204"/>
                    <a:pt x="6082" y="8875"/>
                  </a:cubicBezTo>
                  <a:cubicBezTo>
                    <a:pt x="4767" y="6081"/>
                    <a:pt x="3288" y="3287"/>
                    <a:pt x="1644" y="493"/>
                  </a:cubicBezTo>
                  <a:cubicBezTo>
                    <a:pt x="1480" y="164"/>
                    <a:pt x="1315" y="0"/>
                    <a:pt x="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724012" y="2145045"/>
              <a:ext cx="124222" cy="199660"/>
            </a:xfrm>
            <a:custGeom>
              <a:rect b="b" l="l" r="r" t="t"/>
              <a:pathLst>
                <a:path extrusionOk="0" h="12900" w="8026">
                  <a:moveTo>
                    <a:pt x="986" y="0"/>
                  </a:moveTo>
                  <a:cubicBezTo>
                    <a:pt x="822" y="0"/>
                    <a:pt x="658" y="0"/>
                    <a:pt x="493" y="165"/>
                  </a:cubicBezTo>
                  <a:cubicBezTo>
                    <a:pt x="165" y="329"/>
                    <a:pt x="0" y="822"/>
                    <a:pt x="165" y="1315"/>
                  </a:cubicBezTo>
                  <a:cubicBezTo>
                    <a:pt x="2137" y="5095"/>
                    <a:pt x="3945" y="8876"/>
                    <a:pt x="6081" y="12491"/>
                  </a:cubicBezTo>
                  <a:cubicBezTo>
                    <a:pt x="6226" y="12780"/>
                    <a:pt x="6469" y="12900"/>
                    <a:pt x="6724" y="12900"/>
                  </a:cubicBezTo>
                  <a:cubicBezTo>
                    <a:pt x="7340" y="12900"/>
                    <a:pt x="8025" y="12202"/>
                    <a:pt x="7561" y="11505"/>
                  </a:cubicBezTo>
                  <a:cubicBezTo>
                    <a:pt x="5588" y="7889"/>
                    <a:pt x="3616" y="4109"/>
                    <a:pt x="1808" y="494"/>
                  </a:cubicBezTo>
                  <a:cubicBezTo>
                    <a:pt x="1644" y="165"/>
                    <a:pt x="1315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039737" y="1603225"/>
              <a:ext cx="129748" cy="58520"/>
            </a:xfrm>
            <a:custGeom>
              <a:rect b="b" l="l" r="r" t="t"/>
              <a:pathLst>
                <a:path extrusionOk="0" h="3781" w="8383">
                  <a:moveTo>
                    <a:pt x="986" y="0"/>
                  </a:moveTo>
                  <a:cubicBezTo>
                    <a:pt x="658" y="0"/>
                    <a:pt x="329" y="165"/>
                    <a:pt x="165" y="493"/>
                  </a:cubicBezTo>
                  <a:cubicBezTo>
                    <a:pt x="0" y="822"/>
                    <a:pt x="165" y="1315"/>
                    <a:pt x="658" y="1644"/>
                  </a:cubicBezTo>
                  <a:cubicBezTo>
                    <a:pt x="2794" y="2301"/>
                    <a:pt x="4931" y="3123"/>
                    <a:pt x="7232" y="3780"/>
                  </a:cubicBezTo>
                  <a:lnTo>
                    <a:pt x="7889" y="3780"/>
                  </a:lnTo>
                  <a:cubicBezTo>
                    <a:pt x="8054" y="3616"/>
                    <a:pt x="8218" y="3452"/>
                    <a:pt x="8382" y="3287"/>
                  </a:cubicBezTo>
                  <a:cubicBezTo>
                    <a:pt x="8382" y="3123"/>
                    <a:pt x="8382" y="2794"/>
                    <a:pt x="8382" y="2630"/>
                  </a:cubicBezTo>
                  <a:cubicBezTo>
                    <a:pt x="8218" y="2466"/>
                    <a:pt x="8054" y="2301"/>
                    <a:pt x="7889" y="2137"/>
                  </a:cubicBezTo>
                  <a:cubicBezTo>
                    <a:pt x="5588" y="1479"/>
                    <a:pt x="3452" y="822"/>
                    <a:pt x="1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3891897" y="1916102"/>
              <a:ext cx="175530" cy="68705"/>
            </a:xfrm>
            <a:custGeom>
              <a:rect b="b" l="l" r="r" t="t"/>
              <a:pathLst>
                <a:path extrusionOk="0" h="4439" w="11341">
                  <a:moveTo>
                    <a:pt x="658" y="1"/>
                  </a:moveTo>
                  <a:lnTo>
                    <a:pt x="658" y="165"/>
                  </a:lnTo>
                  <a:cubicBezTo>
                    <a:pt x="494" y="165"/>
                    <a:pt x="329" y="329"/>
                    <a:pt x="165" y="658"/>
                  </a:cubicBezTo>
                  <a:cubicBezTo>
                    <a:pt x="1" y="987"/>
                    <a:pt x="165" y="1644"/>
                    <a:pt x="658" y="1809"/>
                  </a:cubicBezTo>
                  <a:cubicBezTo>
                    <a:pt x="3781" y="2795"/>
                    <a:pt x="6903" y="3616"/>
                    <a:pt x="10190" y="4438"/>
                  </a:cubicBezTo>
                  <a:cubicBezTo>
                    <a:pt x="10355" y="4438"/>
                    <a:pt x="10683" y="4438"/>
                    <a:pt x="10848" y="4274"/>
                  </a:cubicBezTo>
                  <a:cubicBezTo>
                    <a:pt x="11177" y="3945"/>
                    <a:pt x="11341" y="3452"/>
                    <a:pt x="11012" y="2959"/>
                  </a:cubicBezTo>
                  <a:cubicBezTo>
                    <a:pt x="10848" y="2795"/>
                    <a:pt x="10683" y="2795"/>
                    <a:pt x="10355" y="2630"/>
                  </a:cubicBezTo>
                  <a:cubicBezTo>
                    <a:pt x="9533" y="2466"/>
                    <a:pt x="8711" y="2302"/>
                    <a:pt x="7889" y="2137"/>
                  </a:cubicBezTo>
                  <a:lnTo>
                    <a:pt x="8218" y="2137"/>
                  </a:lnTo>
                  <a:cubicBezTo>
                    <a:pt x="5753" y="1480"/>
                    <a:pt x="3616" y="822"/>
                    <a:pt x="1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3754317" y="1328499"/>
              <a:ext cx="160486" cy="176304"/>
            </a:xfrm>
            <a:custGeom>
              <a:rect b="b" l="l" r="r" t="t"/>
              <a:pathLst>
                <a:path extrusionOk="0" h="11391" w="10369">
                  <a:moveTo>
                    <a:pt x="9547" y="0"/>
                  </a:moveTo>
                  <a:cubicBezTo>
                    <a:pt x="9218" y="0"/>
                    <a:pt x="8890" y="0"/>
                    <a:pt x="8890" y="329"/>
                  </a:cubicBezTo>
                  <a:lnTo>
                    <a:pt x="8725" y="329"/>
                  </a:lnTo>
                  <a:cubicBezTo>
                    <a:pt x="6096" y="3452"/>
                    <a:pt x="3302" y="6739"/>
                    <a:pt x="508" y="10026"/>
                  </a:cubicBezTo>
                  <a:cubicBezTo>
                    <a:pt x="1" y="10659"/>
                    <a:pt x="569" y="11391"/>
                    <a:pt x="1232" y="11391"/>
                  </a:cubicBezTo>
                  <a:cubicBezTo>
                    <a:pt x="1429" y="11391"/>
                    <a:pt x="1634" y="11327"/>
                    <a:pt x="1822" y="11176"/>
                  </a:cubicBezTo>
                  <a:cubicBezTo>
                    <a:pt x="4452" y="7889"/>
                    <a:pt x="7246" y="4602"/>
                    <a:pt x="10040" y="1315"/>
                  </a:cubicBezTo>
                  <a:cubicBezTo>
                    <a:pt x="10369" y="986"/>
                    <a:pt x="10369" y="493"/>
                    <a:pt x="10040" y="165"/>
                  </a:cubicBezTo>
                  <a:cubicBezTo>
                    <a:pt x="9876" y="0"/>
                    <a:pt x="9711" y="0"/>
                    <a:pt x="9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3185674" y="2081448"/>
              <a:ext cx="164417" cy="178873"/>
            </a:xfrm>
            <a:custGeom>
              <a:rect b="b" l="l" r="r" t="t"/>
              <a:pathLst>
                <a:path extrusionOk="0" h="11557" w="10623">
                  <a:moveTo>
                    <a:pt x="9636" y="1"/>
                  </a:moveTo>
                  <a:cubicBezTo>
                    <a:pt x="9472" y="1"/>
                    <a:pt x="9143" y="165"/>
                    <a:pt x="8979" y="329"/>
                  </a:cubicBezTo>
                  <a:cubicBezTo>
                    <a:pt x="6185" y="3616"/>
                    <a:pt x="3391" y="6903"/>
                    <a:pt x="597" y="10191"/>
                  </a:cubicBezTo>
                  <a:cubicBezTo>
                    <a:pt x="0" y="10787"/>
                    <a:pt x="530" y="11557"/>
                    <a:pt x="1179" y="11557"/>
                  </a:cubicBezTo>
                  <a:cubicBezTo>
                    <a:pt x="1424" y="11557"/>
                    <a:pt x="1686" y="11447"/>
                    <a:pt x="1912" y="11177"/>
                  </a:cubicBezTo>
                  <a:cubicBezTo>
                    <a:pt x="4706" y="8054"/>
                    <a:pt x="7500" y="4767"/>
                    <a:pt x="10294" y="1480"/>
                  </a:cubicBezTo>
                  <a:cubicBezTo>
                    <a:pt x="10622" y="1151"/>
                    <a:pt x="10622" y="494"/>
                    <a:pt x="10294" y="165"/>
                  </a:cubicBezTo>
                  <a:cubicBezTo>
                    <a:pt x="10129" y="1"/>
                    <a:pt x="9965" y="1"/>
                    <a:pt x="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3484901" y="2162845"/>
              <a:ext cx="45798" cy="117041"/>
            </a:xfrm>
            <a:custGeom>
              <a:rect b="b" l="l" r="r" t="t"/>
              <a:pathLst>
                <a:path extrusionOk="0" h="7562" w="2959">
                  <a:moveTo>
                    <a:pt x="1972" y="1"/>
                  </a:moveTo>
                  <a:cubicBezTo>
                    <a:pt x="1644" y="1"/>
                    <a:pt x="1315" y="330"/>
                    <a:pt x="1151" y="823"/>
                  </a:cubicBezTo>
                  <a:lnTo>
                    <a:pt x="1151" y="658"/>
                  </a:lnTo>
                  <a:cubicBezTo>
                    <a:pt x="822" y="2631"/>
                    <a:pt x="493" y="4603"/>
                    <a:pt x="164" y="6411"/>
                  </a:cubicBezTo>
                  <a:cubicBezTo>
                    <a:pt x="0" y="6904"/>
                    <a:pt x="329" y="7397"/>
                    <a:pt x="822" y="7561"/>
                  </a:cubicBezTo>
                  <a:cubicBezTo>
                    <a:pt x="1315" y="7561"/>
                    <a:pt x="1808" y="7397"/>
                    <a:pt x="1808" y="6904"/>
                  </a:cubicBezTo>
                  <a:cubicBezTo>
                    <a:pt x="2137" y="4932"/>
                    <a:pt x="2465" y="2959"/>
                    <a:pt x="2958" y="987"/>
                  </a:cubicBezTo>
                  <a:cubicBezTo>
                    <a:pt x="2958" y="494"/>
                    <a:pt x="2630" y="165"/>
                    <a:pt x="2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3601910" y="1338668"/>
              <a:ext cx="33075" cy="71908"/>
            </a:xfrm>
            <a:custGeom>
              <a:rect b="b" l="l" r="r" t="t"/>
              <a:pathLst>
                <a:path extrusionOk="0" h="4646" w="2137">
                  <a:moveTo>
                    <a:pt x="1151" y="1"/>
                  </a:moveTo>
                  <a:cubicBezTo>
                    <a:pt x="822" y="1"/>
                    <a:pt x="658" y="1"/>
                    <a:pt x="493" y="165"/>
                  </a:cubicBezTo>
                  <a:cubicBezTo>
                    <a:pt x="329" y="329"/>
                    <a:pt x="329" y="658"/>
                    <a:pt x="329" y="822"/>
                  </a:cubicBezTo>
                  <a:cubicBezTo>
                    <a:pt x="329" y="1808"/>
                    <a:pt x="165" y="2795"/>
                    <a:pt x="165" y="3616"/>
                  </a:cubicBezTo>
                  <a:cubicBezTo>
                    <a:pt x="0" y="4109"/>
                    <a:pt x="329" y="4602"/>
                    <a:pt x="822" y="4602"/>
                  </a:cubicBezTo>
                  <a:cubicBezTo>
                    <a:pt x="909" y="4632"/>
                    <a:pt x="997" y="4645"/>
                    <a:pt x="1081" y="4645"/>
                  </a:cubicBezTo>
                  <a:cubicBezTo>
                    <a:pt x="1474" y="4645"/>
                    <a:pt x="1808" y="4351"/>
                    <a:pt x="1808" y="3945"/>
                  </a:cubicBezTo>
                  <a:cubicBezTo>
                    <a:pt x="1973" y="2959"/>
                    <a:pt x="1973" y="1808"/>
                    <a:pt x="2137" y="822"/>
                  </a:cubicBezTo>
                  <a:cubicBezTo>
                    <a:pt x="1973" y="329"/>
                    <a:pt x="1644" y="1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3113502" y="1918656"/>
              <a:ext cx="86504" cy="43925"/>
            </a:xfrm>
            <a:custGeom>
              <a:rect b="b" l="l" r="r" t="t"/>
              <a:pathLst>
                <a:path extrusionOk="0" h="2838" w="5589">
                  <a:moveTo>
                    <a:pt x="4602" y="0"/>
                  </a:moveTo>
                  <a:cubicBezTo>
                    <a:pt x="3288" y="329"/>
                    <a:pt x="1973" y="657"/>
                    <a:pt x="658" y="1151"/>
                  </a:cubicBezTo>
                  <a:cubicBezTo>
                    <a:pt x="165" y="1315"/>
                    <a:pt x="1" y="1808"/>
                    <a:pt x="165" y="2301"/>
                  </a:cubicBezTo>
                  <a:cubicBezTo>
                    <a:pt x="299" y="2569"/>
                    <a:pt x="652" y="2838"/>
                    <a:pt x="957" y="2838"/>
                  </a:cubicBezTo>
                  <a:cubicBezTo>
                    <a:pt x="1025" y="2838"/>
                    <a:pt x="1091" y="2824"/>
                    <a:pt x="1151" y="2794"/>
                  </a:cubicBezTo>
                  <a:cubicBezTo>
                    <a:pt x="2302" y="2465"/>
                    <a:pt x="3288" y="2137"/>
                    <a:pt x="4438" y="1808"/>
                  </a:cubicBezTo>
                  <a:lnTo>
                    <a:pt x="4767" y="1808"/>
                  </a:lnTo>
                  <a:cubicBezTo>
                    <a:pt x="4931" y="1808"/>
                    <a:pt x="5096" y="1644"/>
                    <a:pt x="5260" y="1479"/>
                  </a:cubicBezTo>
                  <a:cubicBezTo>
                    <a:pt x="5424" y="1315"/>
                    <a:pt x="5589" y="1151"/>
                    <a:pt x="5589" y="822"/>
                  </a:cubicBezTo>
                  <a:cubicBezTo>
                    <a:pt x="5424" y="657"/>
                    <a:pt x="5424" y="493"/>
                    <a:pt x="5260" y="329"/>
                  </a:cubicBezTo>
                  <a:cubicBezTo>
                    <a:pt x="5096" y="164"/>
                    <a:pt x="4931" y="164"/>
                    <a:pt x="4767" y="164"/>
                  </a:cubicBezTo>
                  <a:lnTo>
                    <a:pt x="4602" y="164"/>
                  </a:lnTo>
                  <a:lnTo>
                    <a:pt x="4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3917342" y="1676990"/>
              <a:ext cx="91580" cy="43941"/>
            </a:xfrm>
            <a:custGeom>
              <a:rect b="b" l="l" r="r" t="t"/>
              <a:pathLst>
                <a:path extrusionOk="0" h="2839" w="5917">
                  <a:moveTo>
                    <a:pt x="4931" y="1"/>
                  </a:moveTo>
                  <a:cubicBezTo>
                    <a:pt x="3451" y="165"/>
                    <a:pt x="1972" y="658"/>
                    <a:pt x="658" y="1151"/>
                  </a:cubicBezTo>
                  <a:cubicBezTo>
                    <a:pt x="164" y="1315"/>
                    <a:pt x="0" y="1808"/>
                    <a:pt x="164" y="2301"/>
                  </a:cubicBezTo>
                  <a:cubicBezTo>
                    <a:pt x="299" y="2570"/>
                    <a:pt x="652" y="2838"/>
                    <a:pt x="1046" y="2838"/>
                  </a:cubicBezTo>
                  <a:cubicBezTo>
                    <a:pt x="1134" y="2838"/>
                    <a:pt x="1224" y="2825"/>
                    <a:pt x="1315" y="2795"/>
                  </a:cubicBezTo>
                  <a:cubicBezTo>
                    <a:pt x="2301" y="2466"/>
                    <a:pt x="3451" y="2137"/>
                    <a:pt x="4602" y="1973"/>
                  </a:cubicBezTo>
                  <a:lnTo>
                    <a:pt x="5095" y="1808"/>
                  </a:lnTo>
                  <a:cubicBezTo>
                    <a:pt x="5259" y="1808"/>
                    <a:pt x="5424" y="1644"/>
                    <a:pt x="5588" y="1480"/>
                  </a:cubicBezTo>
                  <a:cubicBezTo>
                    <a:pt x="5917" y="1151"/>
                    <a:pt x="5917" y="658"/>
                    <a:pt x="5588" y="329"/>
                  </a:cubicBezTo>
                  <a:cubicBezTo>
                    <a:pt x="5424" y="165"/>
                    <a:pt x="5259" y="165"/>
                    <a:pt x="4931" y="165"/>
                  </a:cubicBezTo>
                  <a:lnTo>
                    <a:pt x="49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199991" y="1476665"/>
              <a:ext cx="61074" cy="45163"/>
            </a:xfrm>
            <a:custGeom>
              <a:rect b="b" l="l" r="r" t="t"/>
              <a:pathLst>
                <a:path extrusionOk="0" h="2918" w="3946">
                  <a:moveTo>
                    <a:pt x="1233" y="1"/>
                  </a:moveTo>
                  <a:cubicBezTo>
                    <a:pt x="1151" y="1"/>
                    <a:pt x="1069" y="42"/>
                    <a:pt x="987" y="124"/>
                  </a:cubicBezTo>
                  <a:cubicBezTo>
                    <a:pt x="658" y="124"/>
                    <a:pt x="329" y="288"/>
                    <a:pt x="329" y="617"/>
                  </a:cubicBezTo>
                  <a:cubicBezTo>
                    <a:pt x="1" y="946"/>
                    <a:pt x="329" y="1439"/>
                    <a:pt x="658" y="1768"/>
                  </a:cubicBezTo>
                  <a:cubicBezTo>
                    <a:pt x="1151" y="1932"/>
                    <a:pt x="1644" y="2261"/>
                    <a:pt x="2137" y="2589"/>
                  </a:cubicBezTo>
                  <a:lnTo>
                    <a:pt x="2466" y="2754"/>
                  </a:lnTo>
                  <a:cubicBezTo>
                    <a:pt x="2630" y="2918"/>
                    <a:pt x="2959" y="2918"/>
                    <a:pt x="3123" y="2918"/>
                  </a:cubicBezTo>
                  <a:cubicBezTo>
                    <a:pt x="3452" y="2918"/>
                    <a:pt x="3616" y="2754"/>
                    <a:pt x="3781" y="2589"/>
                  </a:cubicBezTo>
                  <a:cubicBezTo>
                    <a:pt x="3945" y="2425"/>
                    <a:pt x="3945" y="2096"/>
                    <a:pt x="3945" y="1932"/>
                  </a:cubicBezTo>
                  <a:cubicBezTo>
                    <a:pt x="3945" y="1768"/>
                    <a:pt x="3781" y="1439"/>
                    <a:pt x="3616" y="1439"/>
                  </a:cubicBezTo>
                  <a:cubicBezTo>
                    <a:pt x="2959" y="946"/>
                    <a:pt x="2137" y="453"/>
                    <a:pt x="1480" y="124"/>
                  </a:cubicBezTo>
                  <a:cubicBezTo>
                    <a:pt x="1398" y="42"/>
                    <a:pt x="1315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841022" y="2043296"/>
              <a:ext cx="81040" cy="53660"/>
            </a:xfrm>
            <a:custGeom>
              <a:rect b="b" l="l" r="r" t="t"/>
              <a:pathLst>
                <a:path extrusionOk="0" h="3467" w="5236">
                  <a:moveTo>
                    <a:pt x="1151" y="0"/>
                  </a:moveTo>
                  <a:cubicBezTo>
                    <a:pt x="658" y="0"/>
                    <a:pt x="494" y="165"/>
                    <a:pt x="329" y="493"/>
                  </a:cubicBezTo>
                  <a:cubicBezTo>
                    <a:pt x="1" y="986"/>
                    <a:pt x="329" y="1480"/>
                    <a:pt x="658" y="1644"/>
                  </a:cubicBezTo>
                  <a:cubicBezTo>
                    <a:pt x="1151" y="1808"/>
                    <a:pt x="1808" y="2137"/>
                    <a:pt x="2301" y="2466"/>
                  </a:cubicBezTo>
                  <a:cubicBezTo>
                    <a:pt x="2630" y="2794"/>
                    <a:pt x="2959" y="2959"/>
                    <a:pt x="3452" y="3287"/>
                  </a:cubicBezTo>
                  <a:cubicBezTo>
                    <a:pt x="3609" y="3413"/>
                    <a:pt x="3778" y="3467"/>
                    <a:pt x="3942" y="3467"/>
                  </a:cubicBezTo>
                  <a:cubicBezTo>
                    <a:pt x="4635" y="3467"/>
                    <a:pt x="5236" y="2504"/>
                    <a:pt x="4438" y="1973"/>
                  </a:cubicBezTo>
                  <a:cubicBezTo>
                    <a:pt x="3616" y="1151"/>
                    <a:pt x="2466" y="493"/>
                    <a:pt x="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>
            <p:ph type="title"/>
          </p:nvPr>
        </p:nvSpPr>
        <p:spPr>
          <a:xfrm>
            <a:off x="994600" y="1338450"/>
            <a:ext cx="3316200" cy="15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0" name="Google Shape;150;p9"/>
          <p:cNvSpPr txBox="1"/>
          <p:nvPr>
            <p:ph idx="1" type="subTitle"/>
          </p:nvPr>
        </p:nvSpPr>
        <p:spPr>
          <a:xfrm>
            <a:off x="994600" y="2882850"/>
            <a:ext cx="3316200" cy="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51" name="Google Shape;151;p9"/>
          <p:cNvGrpSpPr/>
          <p:nvPr/>
        </p:nvGrpSpPr>
        <p:grpSpPr>
          <a:xfrm rot="-5400000">
            <a:off x="2146847" y="-1517560"/>
            <a:ext cx="4693000" cy="8118775"/>
            <a:chOff x="2079500" y="-1413350"/>
            <a:chExt cx="4693000" cy="8118775"/>
          </a:xfrm>
        </p:grpSpPr>
        <p:sp>
          <p:nvSpPr>
            <p:cNvPr id="152" name="Google Shape;152;p9"/>
            <p:cNvSpPr/>
            <p:nvPr/>
          </p:nvSpPr>
          <p:spPr>
            <a:xfrm>
              <a:off x="2658975" y="-141335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2869575" y="65851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6273213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52200" y="385932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2079500" y="5439500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141100" y="1691675"/>
              <a:ext cx="120300" cy="12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9"/>
          <p:cNvSpPr/>
          <p:nvPr/>
        </p:nvSpPr>
        <p:spPr>
          <a:xfrm>
            <a:off x="1976240" y="300331"/>
            <a:ext cx="298219" cy="273986"/>
          </a:xfrm>
          <a:custGeom>
            <a:rect b="b" l="l" r="r" t="t"/>
            <a:pathLst>
              <a:path extrusionOk="0" h="24161" w="26298">
                <a:moveTo>
                  <a:pt x="6246" y="0"/>
                </a:moveTo>
                <a:cubicBezTo>
                  <a:pt x="5424" y="0"/>
                  <a:pt x="4767" y="165"/>
                  <a:pt x="3945" y="493"/>
                </a:cubicBezTo>
                <a:cubicBezTo>
                  <a:pt x="2959" y="822"/>
                  <a:pt x="2137" y="1479"/>
                  <a:pt x="1315" y="2301"/>
                </a:cubicBezTo>
                <a:cubicBezTo>
                  <a:pt x="658" y="3287"/>
                  <a:pt x="165" y="4438"/>
                  <a:pt x="1" y="5588"/>
                </a:cubicBezTo>
                <a:cubicBezTo>
                  <a:pt x="1" y="6903"/>
                  <a:pt x="1" y="8218"/>
                  <a:pt x="329" y="9533"/>
                </a:cubicBezTo>
                <a:cubicBezTo>
                  <a:pt x="658" y="10848"/>
                  <a:pt x="987" y="12162"/>
                  <a:pt x="1644" y="13642"/>
                </a:cubicBezTo>
                <a:cubicBezTo>
                  <a:pt x="2137" y="14956"/>
                  <a:pt x="2795" y="16436"/>
                  <a:pt x="3616" y="17750"/>
                </a:cubicBezTo>
                <a:cubicBezTo>
                  <a:pt x="4438" y="18901"/>
                  <a:pt x="5260" y="20216"/>
                  <a:pt x="6082" y="21366"/>
                </a:cubicBezTo>
                <a:cubicBezTo>
                  <a:pt x="6903" y="22352"/>
                  <a:pt x="7890" y="23338"/>
                  <a:pt x="8876" y="24160"/>
                </a:cubicBezTo>
                <a:lnTo>
                  <a:pt x="9204" y="24160"/>
                </a:lnTo>
                <a:cubicBezTo>
                  <a:pt x="11670" y="23831"/>
                  <a:pt x="13806" y="23174"/>
                  <a:pt x="15943" y="22024"/>
                </a:cubicBezTo>
                <a:cubicBezTo>
                  <a:pt x="18079" y="21037"/>
                  <a:pt x="20216" y="19723"/>
                  <a:pt x="21860" y="17915"/>
                </a:cubicBezTo>
                <a:cubicBezTo>
                  <a:pt x="22846" y="17093"/>
                  <a:pt x="23832" y="15943"/>
                  <a:pt x="24489" y="14792"/>
                </a:cubicBezTo>
                <a:cubicBezTo>
                  <a:pt x="25147" y="13477"/>
                  <a:pt x="25640" y="12327"/>
                  <a:pt x="25968" y="11012"/>
                </a:cubicBezTo>
                <a:cubicBezTo>
                  <a:pt x="26297" y="9861"/>
                  <a:pt x="26297" y="8547"/>
                  <a:pt x="25968" y="7561"/>
                </a:cubicBezTo>
                <a:cubicBezTo>
                  <a:pt x="25804" y="6574"/>
                  <a:pt x="25147" y="5588"/>
                  <a:pt x="24489" y="4931"/>
                </a:cubicBezTo>
                <a:cubicBezTo>
                  <a:pt x="24161" y="4602"/>
                  <a:pt x="23667" y="4438"/>
                  <a:pt x="23339" y="4109"/>
                </a:cubicBezTo>
                <a:lnTo>
                  <a:pt x="22846" y="3945"/>
                </a:lnTo>
                <a:cubicBezTo>
                  <a:pt x="22517" y="3780"/>
                  <a:pt x="22188" y="3780"/>
                  <a:pt x="21860" y="3616"/>
                </a:cubicBezTo>
                <a:cubicBezTo>
                  <a:pt x="21531" y="3452"/>
                  <a:pt x="21038" y="3452"/>
                  <a:pt x="20545" y="3452"/>
                </a:cubicBezTo>
                <a:lnTo>
                  <a:pt x="19066" y="3452"/>
                </a:lnTo>
                <a:cubicBezTo>
                  <a:pt x="17915" y="3616"/>
                  <a:pt x="16929" y="4109"/>
                  <a:pt x="15943" y="4767"/>
                </a:cubicBezTo>
                <a:cubicBezTo>
                  <a:pt x="15450" y="5260"/>
                  <a:pt x="14792" y="5753"/>
                  <a:pt x="14299" y="6246"/>
                </a:cubicBezTo>
                <a:cubicBezTo>
                  <a:pt x="14135" y="6410"/>
                  <a:pt x="13971" y="6739"/>
                  <a:pt x="13642" y="6903"/>
                </a:cubicBezTo>
                <a:cubicBezTo>
                  <a:pt x="13642" y="6574"/>
                  <a:pt x="13642" y="6246"/>
                  <a:pt x="13478" y="5917"/>
                </a:cubicBezTo>
                <a:cubicBezTo>
                  <a:pt x="13149" y="4767"/>
                  <a:pt x="12656" y="3780"/>
                  <a:pt x="11834" y="2794"/>
                </a:cubicBezTo>
                <a:cubicBezTo>
                  <a:pt x="11670" y="2466"/>
                  <a:pt x="11177" y="2137"/>
                  <a:pt x="10848" y="1808"/>
                </a:cubicBezTo>
                <a:cubicBezTo>
                  <a:pt x="10519" y="1479"/>
                  <a:pt x="10191" y="1151"/>
                  <a:pt x="9697" y="986"/>
                </a:cubicBezTo>
                <a:lnTo>
                  <a:pt x="9040" y="658"/>
                </a:lnTo>
                <a:lnTo>
                  <a:pt x="8547" y="493"/>
                </a:lnTo>
                <a:cubicBezTo>
                  <a:pt x="7890" y="165"/>
                  <a:pt x="7232" y="0"/>
                  <a:pt x="65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9"/>
          <p:cNvGrpSpPr/>
          <p:nvPr/>
        </p:nvGrpSpPr>
        <p:grpSpPr>
          <a:xfrm>
            <a:off x="220698" y="845159"/>
            <a:ext cx="3668056" cy="4123775"/>
            <a:chOff x="220698" y="845159"/>
            <a:chExt cx="3668056" cy="4123775"/>
          </a:xfrm>
        </p:grpSpPr>
        <p:sp>
          <p:nvSpPr>
            <p:cNvPr id="160" name="Google Shape;160;p9"/>
            <p:cNvSpPr/>
            <p:nvPr/>
          </p:nvSpPr>
          <p:spPr>
            <a:xfrm flipH="1">
              <a:off x="220698" y="845159"/>
              <a:ext cx="671657" cy="322392"/>
            </a:xfrm>
            <a:custGeom>
              <a:rect b="b" l="l" r="r" t="t"/>
              <a:pathLst>
                <a:path extrusionOk="0" h="29584" w="61634">
                  <a:moveTo>
                    <a:pt x="22517" y="0"/>
                  </a:moveTo>
                  <a:cubicBezTo>
                    <a:pt x="21696" y="165"/>
                    <a:pt x="20709" y="329"/>
                    <a:pt x="19888" y="493"/>
                  </a:cubicBezTo>
                  <a:cubicBezTo>
                    <a:pt x="19066" y="822"/>
                    <a:pt x="18080" y="1151"/>
                    <a:pt x="17258" y="1480"/>
                  </a:cubicBezTo>
                  <a:cubicBezTo>
                    <a:pt x="15614" y="2301"/>
                    <a:pt x="13971" y="3287"/>
                    <a:pt x="12492" y="4438"/>
                  </a:cubicBezTo>
                  <a:cubicBezTo>
                    <a:pt x="11177" y="5588"/>
                    <a:pt x="9862" y="6903"/>
                    <a:pt x="8876" y="8382"/>
                  </a:cubicBezTo>
                  <a:cubicBezTo>
                    <a:pt x="7890" y="9862"/>
                    <a:pt x="7232" y="11341"/>
                    <a:pt x="6739" y="13149"/>
                  </a:cubicBezTo>
                  <a:cubicBezTo>
                    <a:pt x="6411" y="14792"/>
                    <a:pt x="6411" y="16436"/>
                    <a:pt x="6739" y="18079"/>
                  </a:cubicBezTo>
                  <a:cubicBezTo>
                    <a:pt x="7068" y="19065"/>
                    <a:pt x="7397" y="19887"/>
                    <a:pt x="7890" y="20709"/>
                  </a:cubicBezTo>
                  <a:cubicBezTo>
                    <a:pt x="7561" y="20709"/>
                    <a:pt x="7232" y="20544"/>
                    <a:pt x="6904" y="20544"/>
                  </a:cubicBezTo>
                  <a:lnTo>
                    <a:pt x="6411" y="20544"/>
                  </a:lnTo>
                  <a:cubicBezTo>
                    <a:pt x="5096" y="20709"/>
                    <a:pt x="3781" y="21202"/>
                    <a:pt x="2631" y="22188"/>
                  </a:cubicBezTo>
                  <a:cubicBezTo>
                    <a:pt x="1644" y="22845"/>
                    <a:pt x="823" y="23996"/>
                    <a:pt x="494" y="25311"/>
                  </a:cubicBezTo>
                  <a:cubicBezTo>
                    <a:pt x="1" y="26626"/>
                    <a:pt x="165" y="28105"/>
                    <a:pt x="658" y="29420"/>
                  </a:cubicBezTo>
                  <a:cubicBezTo>
                    <a:pt x="823" y="29420"/>
                    <a:pt x="823" y="29584"/>
                    <a:pt x="823" y="29584"/>
                  </a:cubicBezTo>
                  <a:lnTo>
                    <a:pt x="60483" y="29584"/>
                  </a:lnTo>
                  <a:cubicBezTo>
                    <a:pt x="60483" y="29584"/>
                    <a:pt x="60647" y="29584"/>
                    <a:pt x="60647" y="29420"/>
                  </a:cubicBezTo>
                  <a:cubicBezTo>
                    <a:pt x="61305" y="28105"/>
                    <a:pt x="61633" y="26790"/>
                    <a:pt x="61633" y="25311"/>
                  </a:cubicBezTo>
                  <a:cubicBezTo>
                    <a:pt x="61633" y="24818"/>
                    <a:pt x="61469" y="24160"/>
                    <a:pt x="61305" y="23667"/>
                  </a:cubicBezTo>
                  <a:cubicBezTo>
                    <a:pt x="60976" y="23174"/>
                    <a:pt x="60811" y="22681"/>
                    <a:pt x="60318" y="22352"/>
                  </a:cubicBezTo>
                  <a:cubicBezTo>
                    <a:pt x="59661" y="21695"/>
                    <a:pt x="58675" y="21202"/>
                    <a:pt x="57689" y="21038"/>
                  </a:cubicBezTo>
                  <a:cubicBezTo>
                    <a:pt x="56374" y="20544"/>
                    <a:pt x="55059" y="20380"/>
                    <a:pt x="53909" y="20216"/>
                  </a:cubicBezTo>
                  <a:cubicBezTo>
                    <a:pt x="53087" y="20216"/>
                    <a:pt x="52265" y="20051"/>
                    <a:pt x="51608" y="20051"/>
                  </a:cubicBezTo>
                  <a:cubicBezTo>
                    <a:pt x="50457" y="20051"/>
                    <a:pt x="49142" y="20216"/>
                    <a:pt x="47992" y="20380"/>
                  </a:cubicBezTo>
                  <a:cubicBezTo>
                    <a:pt x="46677" y="20380"/>
                    <a:pt x="45198" y="20709"/>
                    <a:pt x="43883" y="21038"/>
                  </a:cubicBezTo>
                  <a:cubicBezTo>
                    <a:pt x="44048" y="20051"/>
                    <a:pt x="44048" y="19230"/>
                    <a:pt x="44048" y="18408"/>
                  </a:cubicBezTo>
                  <a:cubicBezTo>
                    <a:pt x="44048" y="17257"/>
                    <a:pt x="43883" y="15943"/>
                    <a:pt x="43719" y="14792"/>
                  </a:cubicBezTo>
                  <a:cubicBezTo>
                    <a:pt x="43390" y="12984"/>
                    <a:pt x="42733" y="11012"/>
                    <a:pt x="41911" y="9368"/>
                  </a:cubicBezTo>
                  <a:cubicBezTo>
                    <a:pt x="40103" y="6081"/>
                    <a:pt x="37309" y="3616"/>
                    <a:pt x="34022" y="1973"/>
                  </a:cubicBezTo>
                  <a:cubicBezTo>
                    <a:pt x="31064" y="658"/>
                    <a:pt x="27941" y="0"/>
                    <a:pt x="2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flipH="1">
              <a:off x="3308451" y="4598179"/>
              <a:ext cx="580303" cy="370755"/>
            </a:xfrm>
            <a:custGeom>
              <a:rect b="b" l="l" r="r" t="t"/>
              <a:pathLst>
                <a:path extrusionOk="0" h="34022" w="53251">
                  <a:moveTo>
                    <a:pt x="23667" y="1"/>
                  </a:moveTo>
                  <a:cubicBezTo>
                    <a:pt x="22846" y="1"/>
                    <a:pt x="21859" y="165"/>
                    <a:pt x="20873" y="330"/>
                  </a:cubicBezTo>
                  <a:cubicBezTo>
                    <a:pt x="19230" y="823"/>
                    <a:pt x="17586" y="1644"/>
                    <a:pt x="16107" y="2631"/>
                  </a:cubicBezTo>
                  <a:cubicBezTo>
                    <a:pt x="14628" y="3781"/>
                    <a:pt x="13313" y="4931"/>
                    <a:pt x="12327" y="6411"/>
                  </a:cubicBezTo>
                  <a:cubicBezTo>
                    <a:pt x="11341" y="7725"/>
                    <a:pt x="10519" y="9040"/>
                    <a:pt x="10026" y="10519"/>
                  </a:cubicBezTo>
                  <a:cubicBezTo>
                    <a:pt x="9369" y="11999"/>
                    <a:pt x="9040" y="13642"/>
                    <a:pt x="8876" y="15121"/>
                  </a:cubicBezTo>
                  <a:cubicBezTo>
                    <a:pt x="8547" y="17422"/>
                    <a:pt x="8876" y="19723"/>
                    <a:pt x="9533" y="21860"/>
                  </a:cubicBezTo>
                  <a:cubicBezTo>
                    <a:pt x="9040" y="21367"/>
                    <a:pt x="8383" y="21202"/>
                    <a:pt x="7725" y="21202"/>
                  </a:cubicBezTo>
                  <a:lnTo>
                    <a:pt x="7068" y="21202"/>
                  </a:lnTo>
                  <a:cubicBezTo>
                    <a:pt x="6575" y="21202"/>
                    <a:pt x="6082" y="21202"/>
                    <a:pt x="5589" y="21367"/>
                  </a:cubicBezTo>
                  <a:cubicBezTo>
                    <a:pt x="4931" y="21531"/>
                    <a:pt x="4274" y="21695"/>
                    <a:pt x="3781" y="22189"/>
                  </a:cubicBezTo>
                  <a:cubicBezTo>
                    <a:pt x="2630" y="22846"/>
                    <a:pt x="1644" y="23996"/>
                    <a:pt x="987" y="25311"/>
                  </a:cubicBezTo>
                  <a:cubicBezTo>
                    <a:pt x="165" y="26626"/>
                    <a:pt x="1" y="28105"/>
                    <a:pt x="165" y="29584"/>
                  </a:cubicBezTo>
                  <a:cubicBezTo>
                    <a:pt x="165" y="30077"/>
                    <a:pt x="329" y="30406"/>
                    <a:pt x="494" y="30899"/>
                  </a:cubicBezTo>
                  <a:cubicBezTo>
                    <a:pt x="494" y="31228"/>
                    <a:pt x="658" y="31721"/>
                    <a:pt x="987" y="32050"/>
                  </a:cubicBezTo>
                  <a:cubicBezTo>
                    <a:pt x="1315" y="32707"/>
                    <a:pt x="1808" y="33365"/>
                    <a:pt x="2301" y="34022"/>
                  </a:cubicBezTo>
                  <a:lnTo>
                    <a:pt x="50621" y="34022"/>
                  </a:lnTo>
                  <a:cubicBezTo>
                    <a:pt x="51114" y="33365"/>
                    <a:pt x="51607" y="32707"/>
                    <a:pt x="52100" y="31885"/>
                  </a:cubicBezTo>
                  <a:cubicBezTo>
                    <a:pt x="52429" y="31228"/>
                    <a:pt x="52758" y="30406"/>
                    <a:pt x="52922" y="29584"/>
                  </a:cubicBezTo>
                  <a:cubicBezTo>
                    <a:pt x="53251" y="27941"/>
                    <a:pt x="53086" y="26297"/>
                    <a:pt x="52758" y="24654"/>
                  </a:cubicBezTo>
                  <a:cubicBezTo>
                    <a:pt x="52265" y="23175"/>
                    <a:pt x="51607" y="21695"/>
                    <a:pt x="50621" y="20381"/>
                  </a:cubicBezTo>
                  <a:cubicBezTo>
                    <a:pt x="49799" y="19230"/>
                    <a:pt x="48485" y="18244"/>
                    <a:pt x="47170" y="17587"/>
                  </a:cubicBezTo>
                  <a:cubicBezTo>
                    <a:pt x="46348" y="17258"/>
                    <a:pt x="45691" y="17094"/>
                    <a:pt x="44869" y="16929"/>
                  </a:cubicBezTo>
                  <a:lnTo>
                    <a:pt x="43718" y="16929"/>
                  </a:lnTo>
                  <a:cubicBezTo>
                    <a:pt x="43225" y="16929"/>
                    <a:pt x="42732" y="16929"/>
                    <a:pt x="42404" y="17094"/>
                  </a:cubicBezTo>
                  <a:cubicBezTo>
                    <a:pt x="41417" y="17258"/>
                    <a:pt x="40596" y="17587"/>
                    <a:pt x="39774" y="18080"/>
                  </a:cubicBezTo>
                  <a:lnTo>
                    <a:pt x="39117" y="18408"/>
                  </a:lnTo>
                  <a:cubicBezTo>
                    <a:pt x="40431" y="15286"/>
                    <a:pt x="40596" y="11834"/>
                    <a:pt x="39281" y="8547"/>
                  </a:cubicBezTo>
                  <a:cubicBezTo>
                    <a:pt x="38623" y="6904"/>
                    <a:pt x="37637" y="5425"/>
                    <a:pt x="36323" y="4110"/>
                  </a:cubicBezTo>
                  <a:cubicBezTo>
                    <a:pt x="35008" y="2959"/>
                    <a:pt x="33529" y="1973"/>
                    <a:pt x="31885" y="1316"/>
                  </a:cubicBezTo>
                  <a:cubicBezTo>
                    <a:pt x="30077" y="658"/>
                    <a:pt x="28269" y="165"/>
                    <a:pt x="26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9"/>
          <p:cNvSpPr/>
          <p:nvPr/>
        </p:nvSpPr>
        <p:spPr>
          <a:xfrm rot="-2700000">
            <a:off x="8211737" y="4615220"/>
            <a:ext cx="346745" cy="336678"/>
          </a:xfrm>
          <a:custGeom>
            <a:rect b="b" l="l" r="r" t="t"/>
            <a:pathLst>
              <a:path extrusionOk="0" h="38460" w="39610">
                <a:moveTo>
                  <a:pt x="26954" y="1"/>
                </a:moveTo>
                <a:cubicBezTo>
                  <a:pt x="26132" y="1"/>
                  <a:pt x="25310" y="165"/>
                  <a:pt x="24653" y="494"/>
                </a:cubicBezTo>
                <a:cubicBezTo>
                  <a:pt x="23667" y="987"/>
                  <a:pt x="22681" y="1644"/>
                  <a:pt x="21859" y="2301"/>
                </a:cubicBezTo>
                <a:cubicBezTo>
                  <a:pt x="20873" y="2959"/>
                  <a:pt x="20051" y="3616"/>
                  <a:pt x="19394" y="4438"/>
                </a:cubicBezTo>
                <a:cubicBezTo>
                  <a:pt x="18408" y="5260"/>
                  <a:pt x="17586" y="6082"/>
                  <a:pt x="16764" y="7068"/>
                </a:cubicBezTo>
                <a:lnTo>
                  <a:pt x="16600" y="7068"/>
                </a:lnTo>
                <a:lnTo>
                  <a:pt x="15942" y="6739"/>
                </a:lnTo>
                <a:lnTo>
                  <a:pt x="15285" y="6410"/>
                </a:lnTo>
                <a:cubicBezTo>
                  <a:pt x="14299" y="5917"/>
                  <a:pt x="13313" y="5424"/>
                  <a:pt x="12326" y="5095"/>
                </a:cubicBezTo>
                <a:cubicBezTo>
                  <a:pt x="11505" y="4767"/>
                  <a:pt x="10847" y="4438"/>
                  <a:pt x="10190" y="4274"/>
                </a:cubicBezTo>
                <a:cubicBezTo>
                  <a:pt x="9861" y="4274"/>
                  <a:pt x="9368" y="4109"/>
                  <a:pt x="9039" y="4109"/>
                </a:cubicBezTo>
                <a:lnTo>
                  <a:pt x="8218" y="4109"/>
                </a:lnTo>
                <a:cubicBezTo>
                  <a:pt x="7396" y="4109"/>
                  <a:pt x="6574" y="4274"/>
                  <a:pt x="5917" y="4767"/>
                </a:cubicBezTo>
                <a:cubicBezTo>
                  <a:pt x="5424" y="4931"/>
                  <a:pt x="5095" y="5260"/>
                  <a:pt x="4766" y="5589"/>
                </a:cubicBezTo>
                <a:cubicBezTo>
                  <a:pt x="4438" y="5917"/>
                  <a:pt x="4273" y="6246"/>
                  <a:pt x="4109" y="6575"/>
                </a:cubicBezTo>
                <a:cubicBezTo>
                  <a:pt x="3944" y="7396"/>
                  <a:pt x="3944" y="8218"/>
                  <a:pt x="4109" y="9040"/>
                </a:cubicBezTo>
                <a:cubicBezTo>
                  <a:pt x="4273" y="10026"/>
                  <a:pt x="4602" y="11012"/>
                  <a:pt x="5095" y="11834"/>
                </a:cubicBezTo>
                <a:cubicBezTo>
                  <a:pt x="5588" y="12656"/>
                  <a:pt x="6081" y="13477"/>
                  <a:pt x="6574" y="14299"/>
                </a:cubicBezTo>
                <a:cubicBezTo>
                  <a:pt x="6903" y="14792"/>
                  <a:pt x="7396" y="15450"/>
                  <a:pt x="7725" y="15778"/>
                </a:cubicBezTo>
                <a:cubicBezTo>
                  <a:pt x="7067" y="16271"/>
                  <a:pt x="6245" y="16765"/>
                  <a:pt x="5752" y="17258"/>
                </a:cubicBezTo>
                <a:cubicBezTo>
                  <a:pt x="5095" y="17751"/>
                  <a:pt x="4602" y="18244"/>
                  <a:pt x="4109" y="18572"/>
                </a:cubicBezTo>
                <a:cubicBezTo>
                  <a:pt x="3287" y="19394"/>
                  <a:pt x="2630" y="20052"/>
                  <a:pt x="1972" y="20873"/>
                </a:cubicBezTo>
                <a:cubicBezTo>
                  <a:pt x="1315" y="21695"/>
                  <a:pt x="822" y="22681"/>
                  <a:pt x="493" y="23667"/>
                </a:cubicBezTo>
                <a:cubicBezTo>
                  <a:pt x="0" y="24489"/>
                  <a:pt x="0" y="25475"/>
                  <a:pt x="164" y="26297"/>
                </a:cubicBezTo>
                <a:cubicBezTo>
                  <a:pt x="164" y="26790"/>
                  <a:pt x="493" y="27283"/>
                  <a:pt x="657" y="27612"/>
                </a:cubicBezTo>
                <a:cubicBezTo>
                  <a:pt x="986" y="28105"/>
                  <a:pt x="1479" y="28434"/>
                  <a:pt x="1808" y="28762"/>
                </a:cubicBezTo>
                <a:cubicBezTo>
                  <a:pt x="2465" y="29091"/>
                  <a:pt x="2958" y="29255"/>
                  <a:pt x="3780" y="29420"/>
                </a:cubicBezTo>
                <a:cubicBezTo>
                  <a:pt x="4109" y="29584"/>
                  <a:pt x="4438" y="29584"/>
                  <a:pt x="4766" y="29584"/>
                </a:cubicBezTo>
                <a:lnTo>
                  <a:pt x="5588" y="29584"/>
                </a:lnTo>
                <a:cubicBezTo>
                  <a:pt x="6410" y="29584"/>
                  <a:pt x="7396" y="29584"/>
                  <a:pt x="8218" y="29420"/>
                </a:cubicBezTo>
                <a:cubicBezTo>
                  <a:pt x="9368" y="29091"/>
                  <a:pt x="10519" y="28762"/>
                  <a:pt x="11505" y="28269"/>
                </a:cubicBezTo>
                <a:cubicBezTo>
                  <a:pt x="12326" y="27941"/>
                  <a:pt x="13148" y="27612"/>
                  <a:pt x="13806" y="27283"/>
                </a:cubicBezTo>
                <a:cubicBezTo>
                  <a:pt x="13806" y="28762"/>
                  <a:pt x="13970" y="30077"/>
                  <a:pt x="14463" y="31556"/>
                </a:cubicBezTo>
                <a:cubicBezTo>
                  <a:pt x="14627" y="32378"/>
                  <a:pt x="14792" y="33200"/>
                  <a:pt x="15120" y="34022"/>
                </a:cubicBezTo>
                <a:cubicBezTo>
                  <a:pt x="15449" y="34843"/>
                  <a:pt x="15942" y="35501"/>
                  <a:pt x="16435" y="36158"/>
                </a:cubicBezTo>
                <a:cubicBezTo>
                  <a:pt x="16928" y="36980"/>
                  <a:pt x="17586" y="37637"/>
                  <a:pt x="18572" y="37966"/>
                </a:cubicBezTo>
                <a:cubicBezTo>
                  <a:pt x="18736" y="38130"/>
                  <a:pt x="19065" y="38295"/>
                  <a:pt x="19394" y="38295"/>
                </a:cubicBezTo>
                <a:cubicBezTo>
                  <a:pt x="19887" y="38459"/>
                  <a:pt x="20215" y="38459"/>
                  <a:pt x="20544" y="38459"/>
                </a:cubicBezTo>
                <a:lnTo>
                  <a:pt x="21037" y="38459"/>
                </a:lnTo>
                <a:cubicBezTo>
                  <a:pt x="21695" y="38295"/>
                  <a:pt x="22352" y="38130"/>
                  <a:pt x="23009" y="37637"/>
                </a:cubicBezTo>
                <a:cubicBezTo>
                  <a:pt x="23667" y="37144"/>
                  <a:pt x="24160" y="36651"/>
                  <a:pt x="24653" y="35994"/>
                </a:cubicBezTo>
                <a:cubicBezTo>
                  <a:pt x="25146" y="35336"/>
                  <a:pt x="25475" y="34679"/>
                  <a:pt x="25968" y="33857"/>
                </a:cubicBezTo>
                <a:cubicBezTo>
                  <a:pt x="26296" y="33035"/>
                  <a:pt x="26625" y="32214"/>
                  <a:pt x="26790" y="31392"/>
                </a:cubicBezTo>
                <a:cubicBezTo>
                  <a:pt x="27283" y="30077"/>
                  <a:pt x="27611" y="28762"/>
                  <a:pt x="27776" y="27776"/>
                </a:cubicBezTo>
                <a:lnTo>
                  <a:pt x="29090" y="27776"/>
                </a:lnTo>
                <a:cubicBezTo>
                  <a:pt x="30077" y="27776"/>
                  <a:pt x="31063" y="27776"/>
                  <a:pt x="32049" y="27612"/>
                </a:cubicBezTo>
                <a:cubicBezTo>
                  <a:pt x="33035" y="27447"/>
                  <a:pt x="34021" y="27283"/>
                  <a:pt x="35007" y="26954"/>
                </a:cubicBezTo>
                <a:cubicBezTo>
                  <a:pt x="35829" y="26790"/>
                  <a:pt x="36651" y="26461"/>
                  <a:pt x="37472" y="25968"/>
                </a:cubicBezTo>
                <a:cubicBezTo>
                  <a:pt x="38130" y="25475"/>
                  <a:pt x="38623" y="24982"/>
                  <a:pt x="39116" y="24325"/>
                </a:cubicBezTo>
                <a:cubicBezTo>
                  <a:pt x="39445" y="23503"/>
                  <a:pt x="39609" y="22681"/>
                  <a:pt x="39609" y="21859"/>
                </a:cubicBezTo>
                <a:cubicBezTo>
                  <a:pt x="39445" y="20873"/>
                  <a:pt x="39116" y="20052"/>
                  <a:pt x="38459" y="19394"/>
                </a:cubicBezTo>
                <a:cubicBezTo>
                  <a:pt x="37801" y="18737"/>
                  <a:pt x="37144" y="18079"/>
                  <a:pt x="36322" y="17586"/>
                </a:cubicBezTo>
                <a:cubicBezTo>
                  <a:pt x="35500" y="17093"/>
                  <a:pt x="34678" y="16600"/>
                  <a:pt x="33692" y="16271"/>
                </a:cubicBezTo>
                <a:lnTo>
                  <a:pt x="33364" y="16107"/>
                </a:lnTo>
                <a:lnTo>
                  <a:pt x="32706" y="15614"/>
                </a:lnTo>
                <a:lnTo>
                  <a:pt x="31884" y="15285"/>
                </a:lnTo>
                <a:lnTo>
                  <a:pt x="31227" y="14957"/>
                </a:lnTo>
                <a:cubicBezTo>
                  <a:pt x="31391" y="14957"/>
                  <a:pt x="31391" y="14792"/>
                  <a:pt x="31227" y="14792"/>
                </a:cubicBezTo>
                <a:cubicBezTo>
                  <a:pt x="31227" y="14299"/>
                  <a:pt x="31391" y="13806"/>
                  <a:pt x="31556" y="13313"/>
                </a:cubicBezTo>
                <a:lnTo>
                  <a:pt x="31720" y="11998"/>
                </a:lnTo>
                <a:cubicBezTo>
                  <a:pt x="31884" y="11177"/>
                  <a:pt x="31884" y="10026"/>
                  <a:pt x="32049" y="8711"/>
                </a:cubicBezTo>
                <a:cubicBezTo>
                  <a:pt x="32049" y="7889"/>
                  <a:pt x="32049" y="6903"/>
                  <a:pt x="32049" y="5917"/>
                </a:cubicBezTo>
                <a:cubicBezTo>
                  <a:pt x="31884" y="5095"/>
                  <a:pt x="31720" y="4109"/>
                  <a:pt x="31391" y="3288"/>
                </a:cubicBezTo>
                <a:cubicBezTo>
                  <a:pt x="31227" y="2630"/>
                  <a:pt x="30734" y="1808"/>
                  <a:pt x="30077" y="1315"/>
                </a:cubicBezTo>
                <a:cubicBezTo>
                  <a:pt x="29748" y="987"/>
                  <a:pt x="29419" y="822"/>
                  <a:pt x="29090" y="494"/>
                </a:cubicBezTo>
                <a:cubicBezTo>
                  <a:pt x="28926" y="494"/>
                  <a:pt x="28597" y="329"/>
                  <a:pt x="28433" y="329"/>
                </a:cubicBezTo>
                <a:lnTo>
                  <a:pt x="26954" y="329"/>
                </a:lnTo>
                <a:lnTo>
                  <a:pt x="26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 flipH="1">
            <a:off x="713225" y="539500"/>
            <a:ext cx="3099000" cy="16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rotWithShape="0" algn="bl" dir="2940000" dist="28575">
              <a:schemeClr val="lt1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ncert One"/>
              <a:buNone/>
              <a:defRPr sz="3200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F5F2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5"/>
          <p:cNvSpPr txBox="1"/>
          <p:nvPr>
            <p:ph type="ctrTitle"/>
          </p:nvPr>
        </p:nvSpPr>
        <p:spPr>
          <a:xfrm>
            <a:off x="1439625" y="787325"/>
            <a:ext cx="6360900" cy="15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 quiero, me conozco, me respeto,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 RESPETO </a:t>
            </a:r>
            <a:endParaRPr/>
          </a:p>
        </p:txBody>
      </p:sp>
      <p:sp>
        <p:nvSpPr>
          <p:cNvPr id="433" name="Google Shape;433;p25"/>
          <p:cNvSpPr txBox="1"/>
          <p:nvPr>
            <p:ph idx="1" type="subTitle"/>
          </p:nvPr>
        </p:nvSpPr>
        <p:spPr>
          <a:xfrm>
            <a:off x="1391550" y="2441263"/>
            <a:ext cx="6360900" cy="3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3° básico</a:t>
            </a:r>
            <a:endParaRPr/>
          </a:p>
        </p:txBody>
      </p:sp>
      <p:grpSp>
        <p:nvGrpSpPr>
          <p:cNvPr id="434" name="Google Shape;434;p25"/>
          <p:cNvGrpSpPr/>
          <p:nvPr/>
        </p:nvGrpSpPr>
        <p:grpSpPr>
          <a:xfrm>
            <a:off x="247519" y="2447928"/>
            <a:ext cx="3702401" cy="2702196"/>
            <a:chOff x="265350" y="238675"/>
            <a:chExt cx="7073750" cy="5162775"/>
          </a:xfrm>
        </p:grpSpPr>
        <p:sp>
          <p:nvSpPr>
            <p:cNvPr id="435" name="Google Shape;435;p25"/>
            <p:cNvSpPr/>
            <p:nvPr/>
          </p:nvSpPr>
          <p:spPr>
            <a:xfrm>
              <a:off x="265350" y="606400"/>
              <a:ext cx="3064275" cy="3804575"/>
            </a:xfrm>
            <a:custGeom>
              <a:rect b="b" l="l" r="r" t="t"/>
              <a:pathLst>
                <a:path extrusionOk="0" h="152183" w="122571">
                  <a:moveTo>
                    <a:pt x="63410" y="1"/>
                  </a:moveTo>
                  <a:cubicBezTo>
                    <a:pt x="59052" y="1"/>
                    <a:pt x="54814" y="970"/>
                    <a:pt x="51034" y="3286"/>
                  </a:cubicBezTo>
                  <a:cubicBezTo>
                    <a:pt x="49081" y="4263"/>
                    <a:pt x="47573" y="5860"/>
                    <a:pt x="46863" y="7901"/>
                  </a:cubicBezTo>
                  <a:cubicBezTo>
                    <a:pt x="46241" y="9943"/>
                    <a:pt x="47129" y="12517"/>
                    <a:pt x="49170" y="13049"/>
                  </a:cubicBezTo>
                  <a:cubicBezTo>
                    <a:pt x="48322" y="12960"/>
                    <a:pt x="47473" y="12917"/>
                    <a:pt x="46627" y="12917"/>
                  </a:cubicBezTo>
                  <a:cubicBezTo>
                    <a:pt x="38178" y="12917"/>
                    <a:pt x="29950" y="17230"/>
                    <a:pt x="24141" y="23522"/>
                  </a:cubicBezTo>
                  <a:cubicBezTo>
                    <a:pt x="17751" y="30445"/>
                    <a:pt x="14112" y="39409"/>
                    <a:pt x="11804" y="48551"/>
                  </a:cubicBezTo>
                  <a:cubicBezTo>
                    <a:pt x="10739" y="52456"/>
                    <a:pt x="10029" y="56539"/>
                    <a:pt x="10828" y="60444"/>
                  </a:cubicBezTo>
                  <a:cubicBezTo>
                    <a:pt x="11627" y="64438"/>
                    <a:pt x="14290" y="68255"/>
                    <a:pt x="18195" y="69231"/>
                  </a:cubicBezTo>
                  <a:cubicBezTo>
                    <a:pt x="0" y="92041"/>
                    <a:pt x="5858" y="125590"/>
                    <a:pt x="30620" y="140945"/>
                  </a:cubicBezTo>
                  <a:cubicBezTo>
                    <a:pt x="35946" y="144140"/>
                    <a:pt x="41626" y="146536"/>
                    <a:pt x="47573" y="148223"/>
                  </a:cubicBezTo>
                  <a:cubicBezTo>
                    <a:pt x="55553" y="150624"/>
                    <a:pt x="63870" y="152182"/>
                    <a:pt x="72167" y="152182"/>
                  </a:cubicBezTo>
                  <a:cubicBezTo>
                    <a:pt x="74297" y="152182"/>
                    <a:pt x="76426" y="152079"/>
                    <a:pt x="78548" y="151862"/>
                  </a:cubicBezTo>
                  <a:cubicBezTo>
                    <a:pt x="88932" y="150797"/>
                    <a:pt x="99228" y="146803"/>
                    <a:pt x="106861" y="139614"/>
                  </a:cubicBezTo>
                  <a:cubicBezTo>
                    <a:pt x="114405" y="132513"/>
                    <a:pt x="118842" y="122573"/>
                    <a:pt x="120706" y="112277"/>
                  </a:cubicBezTo>
                  <a:cubicBezTo>
                    <a:pt x="122570" y="102070"/>
                    <a:pt x="122038" y="91597"/>
                    <a:pt x="120706" y="81213"/>
                  </a:cubicBezTo>
                  <a:cubicBezTo>
                    <a:pt x="117422" y="55385"/>
                    <a:pt x="108636" y="19706"/>
                    <a:pt x="83962" y="5949"/>
                  </a:cubicBezTo>
                  <a:cubicBezTo>
                    <a:pt x="77726" y="2503"/>
                    <a:pt x="70412" y="1"/>
                    <a:pt x="63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4277050" y="606400"/>
              <a:ext cx="3062050" cy="3804575"/>
            </a:xfrm>
            <a:custGeom>
              <a:rect b="b" l="l" r="r" t="t"/>
              <a:pathLst>
                <a:path extrusionOk="0" h="152183" w="122482">
                  <a:moveTo>
                    <a:pt x="59092" y="1"/>
                  </a:moveTo>
                  <a:cubicBezTo>
                    <a:pt x="52070" y="1"/>
                    <a:pt x="44756" y="2503"/>
                    <a:pt x="38520" y="5949"/>
                  </a:cubicBezTo>
                  <a:cubicBezTo>
                    <a:pt x="13935" y="19706"/>
                    <a:pt x="5148" y="55385"/>
                    <a:pt x="1864" y="81213"/>
                  </a:cubicBezTo>
                  <a:cubicBezTo>
                    <a:pt x="533" y="91597"/>
                    <a:pt x="0" y="102070"/>
                    <a:pt x="1864" y="112277"/>
                  </a:cubicBezTo>
                  <a:cubicBezTo>
                    <a:pt x="3817" y="122573"/>
                    <a:pt x="8166" y="132513"/>
                    <a:pt x="15799" y="139614"/>
                  </a:cubicBezTo>
                  <a:cubicBezTo>
                    <a:pt x="23343" y="146803"/>
                    <a:pt x="33638" y="150797"/>
                    <a:pt x="44023" y="151862"/>
                  </a:cubicBezTo>
                  <a:cubicBezTo>
                    <a:pt x="46162" y="152079"/>
                    <a:pt x="48306" y="152182"/>
                    <a:pt x="50447" y="152182"/>
                  </a:cubicBezTo>
                  <a:cubicBezTo>
                    <a:pt x="58786" y="152182"/>
                    <a:pt x="67088" y="150624"/>
                    <a:pt x="74998" y="148223"/>
                  </a:cubicBezTo>
                  <a:cubicBezTo>
                    <a:pt x="80944" y="146536"/>
                    <a:pt x="86625" y="144140"/>
                    <a:pt x="91950" y="140945"/>
                  </a:cubicBezTo>
                  <a:cubicBezTo>
                    <a:pt x="116713" y="125590"/>
                    <a:pt x="122482" y="92041"/>
                    <a:pt x="104376" y="69320"/>
                  </a:cubicBezTo>
                  <a:cubicBezTo>
                    <a:pt x="108192" y="68255"/>
                    <a:pt x="110944" y="64438"/>
                    <a:pt x="111742" y="60533"/>
                  </a:cubicBezTo>
                  <a:cubicBezTo>
                    <a:pt x="112541" y="56539"/>
                    <a:pt x="111742" y="52456"/>
                    <a:pt x="110766" y="48551"/>
                  </a:cubicBezTo>
                  <a:cubicBezTo>
                    <a:pt x="108370" y="39409"/>
                    <a:pt x="104731" y="30445"/>
                    <a:pt x="98429" y="23522"/>
                  </a:cubicBezTo>
                  <a:cubicBezTo>
                    <a:pt x="92621" y="17230"/>
                    <a:pt x="84319" y="12917"/>
                    <a:pt x="75857" y="12917"/>
                  </a:cubicBezTo>
                  <a:cubicBezTo>
                    <a:pt x="75009" y="12917"/>
                    <a:pt x="74160" y="12960"/>
                    <a:pt x="73312" y="13049"/>
                  </a:cubicBezTo>
                  <a:cubicBezTo>
                    <a:pt x="75353" y="12517"/>
                    <a:pt x="76329" y="9943"/>
                    <a:pt x="75708" y="7901"/>
                  </a:cubicBezTo>
                  <a:cubicBezTo>
                    <a:pt x="74909" y="5860"/>
                    <a:pt x="73400" y="4263"/>
                    <a:pt x="71537" y="3286"/>
                  </a:cubicBezTo>
                  <a:cubicBezTo>
                    <a:pt x="67722" y="970"/>
                    <a:pt x="63464" y="1"/>
                    <a:pt x="59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948750" y="1915900"/>
              <a:ext cx="2101525" cy="1785625"/>
            </a:xfrm>
            <a:custGeom>
              <a:rect b="b" l="l" r="r" t="t"/>
              <a:pathLst>
                <a:path extrusionOk="0" h="71425" w="84061">
                  <a:moveTo>
                    <a:pt x="25194" y="0"/>
                  </a:moveTo>
                  <a:cubicBezTo>
                    <a:pt x="19761" y="0"/>
                    <a:pt x="20148" y="10283"/>
                    <a:pt x="20148" y="10283"/>
                  </a:cubicBezTo>
                  <a:cubicBezTo>
                    <a:pt x="20148" y="10283"/>
                    <a:pt x="16241" y="339"/>
                    <a:pt x="11923" y="339"/>
                  </a:cubicBezTo>
                  <a:cubicBezTo>
                    <a:pt x="11414" y="339"/>
                    <a:pt x="10899" y="478"/>
                    <a:pt x="10385" y="786"/>
                  </a:cubicBezTo>
                  <a:cubicBezTo>
                    <a:pt x="4793" y="4070"/>
                    <a:pt x="15888" y="13390"/>
                    <a:pt x="15888" y="13390"/>
                  </a:cubicBezTo>
                  <a:cubicBezTo>
                    <a:pt x="15888" y="13390"/>
                    <a:pt x="9786" y="8297"/>
                    <a:pt x="5565" y="8297"/>
                  </a:cubicBezTo>
                  <a:cubicBezTo>
                    <a:pt x="4186" y="8297"/>
                    <a:pt x="3008" y="8841"/>
                    <a:pt x="2308" y="10283"/>
                  </a:cubicBezTo>
                  <a:cubicBezTo>
                    <a:pt x="1" y="14987"/>
                    <a:pt x="10296" y="16585"/>
                    <a:pt x="10296" y="16585"/>
                  </a:cubicBezTo>
                  <a:cubicBezTo>
                    <a:pt x="10296" y="16585"/>
                    <a:pt x="444" y="16674"/>
                    <a:pt x="1243" y="20667"/>
                  </a:cubicBezTo>
                  <a:cubicBezTo>
                    <a:pt x="1623" y="22379"/>
                    <a:pt x="3438" y="22868"/>
                    <a:pt x="5388" y="22868"/>
                  </a:cubicBezTo>
                  <a:cubicBezTo>
                    <a:pt x="7988" y="22868"/>
                    <a:pt x="10828" y="21999"/>
                    <a:pt x="10829" y="21999"/>
                  </a:cubicBezTo>
                  <a:lnTo>
                    <a:pt x="10829" y="21999"/>
                  </a:lnTo>
                  <a:cubicBezTo>
                    <a:pt x="10828" y="21999"/>
                    <a:pt x="3284" y="26082"/>
                    <a:pt x="6568" y="29543"/>
                  </a:cubicBezTo>
                  <a:cubicBezTo>
                    <a:pt x="6983" y="29972"/>
                    <a:pt x="7503" y="30150"/>
                    <a:pt x="8080" y="30150"/>
                  </a:cubicBezTo>
                  <a:cubicBezTo>
                    <a:pt x="10843" y="30150"/>
                    <a:pt x="14911" y="26082"/>
                    <a:pt x="14911" y="26082"/>
                  </a:cubicBezTo>
                  <a:cubicBezTo>
                    <a:pt x="14911" y="26082"/>
                    <a:pt x="50236" y="66021"/>
                    <a:pt x="70383" y="71346"/>
                  </a:cubicBezTo>
                  <a:cubicBezTo>
                    <a:pt x="70568" y="71399"/>
                    <a:pt x="70761" y="71424"/>
                    <a:pt x="70959" y="71424"/>
                  </a:cubicBezTo>
                  <a:cubicBezTo>
                    <a:pt x="75787" y="71424"/>
                    <a:pt x="84060" y="56426"/>
                    <a:pt x="79968" y="54039"/>
                  </a:cubicBezTo>
                  <a:cubicBezTo>
                    <a:pt x="54141" y="39395"/>
                    <a:pt x="26361" y="12413"/>
                    <a:pt x="26361" y="12413"/>
                  </a:cubicBezTo>
                  <a:cubicBezTo>
                    <a:pt x="26361" y="12413"/>
                    <a:pt x="29378" y="875"/>
                    <a:pt x="26449" y="165"/>
                  </a:cubicBezTo>
                  <a:cubicBezTo>
                    <a:pt x="26000" y="53"/>
                    <a:pt x="25582" y="0"/>
                    <a:pt x="25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4602475" y="1974000"/>
              <a:ext cx="2117575" cy="1771400"/>
            </a:xfrm>
            <a:custGeom>
              <a:rect b="b" l="l" r="r" t="t"/>
              <a:pathLst>
                <a:path extrusionOk="0" h="70856" w="84703">
                  <a:moveTo>
                    <a:pt x="59627" y="0"/>
                  </a:moveTo>
                  <a:cubicBezTo>
                    <a:pt x="59256" y="0"/>
                    <a:pt x="58858" y="47"/>
                    <a:pt x="58431" y="149"/>
                  </a:cubicBezTo>
                  <a:cubicBezTo>
                    <a:pt x="55502" y="770"/>
                    <a:pt x="58431" y="12308"/>
                    <a:pt x="58431" y="12308"/>
                  </a:cubicBezTo>
                  <a:cubicBezTo>
                    <a:pt x="58431" y="12308"/>
                    <a:pt x="30207" y="38935"/>
                    <a:pt x="4202" y="53224"/>
                  </a:cubicBezTo>
                  <a:cubicBezTo>
                    <a:pt x="1" y="55539"/>
                    <a:pt x="8222" y="70856"/>
                    <a:pt x="13027" y="70856"/>
                  </a:cubicBezTo>
                  <a:cubicBezTo>
                    <a:pt x="13196" y="70856"/>
                    <a:pt x="13361" y="70837"/>
                    <a:pt x="13521" y="70798"/>
                  </a:cubicBezTo>
                  <a:cubicBezTo>
                    <a:pt x="33668" y="65739"/>
                    <a:pt x="69703" y="26243"/>
                    <a:pt x="69703" y="26243"/>
                  </a:cubicBezTo>
                  <a:cubicBezTo>
                    <a:pt x="69703" y="26243"/>
                    <a:pt x="73731" y="30393"/>
                    <a:pt x="76473" y="30393"/>
                  </a:cubicBezTo>
                  <a:cubicBezTo>
                    <a:pt x="77038" y="30393"/>
                    <a:pt x="77548" y="30217"/>
                    <a:pt x="77957" y="29793"/>
                  </a:cubicBezTo>
                  <a:cubicBezTo>
                    <a:pt x="81241" y="26420"/>
                    <a:pt x="73786" y="22249"/>
                    <a:pt x="73785" y="22249"/>
                  </a:cubicBezTo>
                  <a:lnTo>
                    <a:pt x="73785" y="22249"/>
                  </a:lnTo>
                  <a:cubicBezTo>
                    <a:pt x="73786" y="22249"/>
                    <a:pt x="76676" y="23172"/>
                    <a:pt x="79297" y="23172"/>
                  </a:cubicBezTo>
                  <a:cubicBezTo>
                    <a:pt x="81200" y="23172"/>
                    <a:pt x="82960" y="22686"/>
                    <a:pt x="83371" y="21006"/>
                  </a:cubicBezTo>
                  <a:cubicBezTo>
                    <a:pt x="84258" y="17012"/>
                    <a:pt x="74495" y="16835"/>
                    <a:pt x="74495" y="16835"/>
                  </a:cubicBezTo>
                  <a:cubicBezTo>
                    <a:pt x="74495" y="16835"/>
                    <a:pt x="84702" y="15326"/>
                    <a:pt x="82483" y="10533"/>
                  </a:cubicBezTo>
                  <a:cubicBezTo>
                    <a:pt x="81818" y="9069"/>
                    <a:pt x="80636" y="8519"/>
                    <a:pt x="79238" y="8519"/>
                  </a:cubicBezTo>
                  <a:cubicBezTo>
                    <a:pt x="75044" y="8519"/>
                    <a:pt x="68904" y="13462"/>
                    <a:pt x="68904" y="13462"/>
                  </a:cubicBezTo>
                  <a:cubicBezTo>
                    <a:pt x="68904" y="13462"/>
                    <a:pt x="80087" y="4320"/>
                    <a:pt x="74584" y="948"/>
                  </a:cubicBezTo>
                  <a:cubicBezTo>
                    <a:pt x="74056" y="621"/>
                    <a:pt x="73524" y="475"/>
                    <a:pt x="72996" y="475"/>
                  </a:cubicBezTo>
                  <a:cubicBezTo>
                    <a:pt x="68648" y="475"/>
                    <a:pt x="64555" y="10356"/>
                    <a:pt x="64555" y="10356"/>
                  </a:cubicBezTo>
                  <a:cubicBezTo>
                    <a:pt x="64555" y="10356"/>
                    <a:pt x="65100" y="0"/>
                    <a:pt x="59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84500" y="3018350"/>
              <a:ext cx="872050" cy="860950"/>
            </a:xfrm>
            <a:custGeom>
              <a:rect b="b" l="l" r="r" t="t"/>
              <a:pathLst>
                <a:path extrusionOk="0" h="34438" w="34882">
                  <a:moveTo>
                    <a:pt x="15267" y="1"/>
                  </a:moveTo>
                  <a:cubicBezTo>
                    <a:pt x="15267" y="1"/>
                    <a:pt x="1" y="8166"/>
                    <a:pt x="2308" y="25296"/>
                  </a:cubicBezTo>
                  <a:lnTo>
                    <a:pt x="26893" y="34438"/>
                  </a:lnTo>
                  <a:lnTo>
                    <a:pt x="34881" y="15355"/>
                  </a:lnTo>
                  <a:lnTo>
                    <a:pt x="152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4478975" y="3082700"/>
              <a:ext cx="883125" cy="834325"/>
            </a:xfrm>
            <a:custGeom>
              <a:rect b="b" l="l" r="r" t="t"/>
              <a:pathLst>
                <a:path extrusionOk="0" h="33373" w="35325">
                  <a:moveTo>
                    <a:pt x="20857" y="1"/>
                  </a:moveTo>
                  <a:lnTo>
                    <a:pt x="0" y="13580"/>
                  </a:lnTo>
                  <a:lnTo>
                    <a:pt x="6302" y="33372"/>
                  </a:lnTo>
                  <a:lnTo>
                    <a:pt x="31508" y="26272"/>
                  </a:lnTo>
                  <a:cubicBezTo>
                    <a:pt x="35324" y="9497"/>
                    <a:pt x="20857" y="1"/>
                    <a:pt x="20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333325" y="3127075"/>
              <a:ext cx="2733650" cy="2274375"/>
            </a:xfrm>
            <a:custGeom>
              <a:rect b="b" l="l" r="r" t="t"/>
              <a:pathLst>
                <a:path extrusionOk="0" h="90975" w="109346">
                  <a:moveTo>
                    <a:pt x="88489" y="1"/>
                  </a:moveTo>
                  <a:lnTo>
                    <a:pt x="30621" y="2131"/>
                  </a:lnTo>
                  <a:lnTo>
                    <a:pt x="0" y="90886"/>
                  </a:lnTo>
                  <a:lnTo>
                    <a:pt x="109346" y="90974"/>
                  </a:lnTo>
                  <a:lnTo>
                    <a:pt x="109346" y="90974"/>
                  </a:lnTo>
                  <a:lnTo>
                    <a:pt x="88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260100" y="810900"/>
              <a:ext cx="3082025" cy="2717825"/>
            </a:xfrm>
            <a:custGeom>
              <a:rect b="b" l="l" r="r" t="t"/>
              <a:pathLst>
                <a:path extrusionOk="0" h="108713" w="123281">
                  <a:moveTo>
                    <a:pt x="63033" y="0"/>
                  </a:moveTo>
                  <a:cubicBezTo>
                    <a:pt x="59294" y="0"/>
                    <a:pt x="55328" y="141"/>
                    <a:pt x="51123" y="432"/>
                  </a:cubicBezTo>
                  <a:cubicBezTo>
                    <a:pt x="31686" y="1852"/>
                    <a:pt x="15976" y="12946"/>
                    <a:pt x="10118" y="30697"/>
                  </a:cubicBezTo>
                  <a:cubicBezTo>
                    <a:pt x="9941" y="31141"/>
                    <a:pt x="0" y="55814"/>
                    <a:pt x="11184" y="79690"/>
                  </a:cubicBezTo>
                  <a:cubicBezTo>
                    <a:pt x="19083" y="96553"/>
                    <a:pt x="34703" y="108712"/>
                    <a:pt x="64614" y="108712"/>
                  </a:cubicBezTo>
                  <a:cubicBezTo>
                    <a:pt x="100293" y="108712"/>
                    <a:pt x="123281" y="85459"/>
                    <a:pt x="123281" y="55371"/>
                  </a:cubicBezTo>
                  <a:cubicBezTo>
                    <a:pt x="123281" y="27376"/>
                    <a:pt x="115243" y="0"/>
                    <a:pt x="63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980525" y="1201100"/>
              <a:ext cx="3825350" cy="2640475"/>
            </a:xfrm>
            <a:custGeom>
              <a:rect b="b" l="l" r="r" t="t"/>
              <a:pathLst>
                <a:path extrusionOk="0" h="105619" w="153014">
                  <a:moveTo>
                    <a:pt x="70028" y="1"/>
                  </a:moveTo>
                  <a:lnTo>
                    <a:pt x="70028" y="1"/>
                  </a:lnTo>
                  <a:cubicBezTo>
                    <a:pt x="55598" y="8780"/>
                    <a:pt x="38614" y="16964"/>
                    <a:pt x="21661" y="16964"/>
                  </a:cubicBezTo>
                  <a:cubicBezTo>
                    <a:pt x="21305" y="16964"/>
                    <a:pt x="20948" y="16960"/>
                    <a:pt x="20591" y="16953"/>
                  </a:cubicBezTo>
                  <a:cubicBezTo>
                    <a:pt x="19260" y="21213"/>
                    <a:pt x="18284" y="25562"/>
                    <a:pt x="17663" y="30000"/>
                  </a:cubicBezTo>
                  <a:cubicBezTo>
                    <a:pt x="16280" y="29341"/>
                    <a:pt x="14800" y="28976"/>
                    <a:pt x="13295" y="28976"/>
                  </a:cubicBezTo>
                  <a:cubicBezTo>
                    <a:pt x="12771" y="28976"/>
                    <a:pt x="12243" y="29020"/>
                    <a:pt x="11716" y="29112"/>
                  </a:cubicBezTo>
                  <a:cubicBezTo>
                    <a:pt x="4704" y="30088"/>
                    <a:pt x="0" y="37988"/>
                    <a:pt x="1243" y="46686"/>
                  </a:cubicBezTo>
                  <a:cubicBezTo>
                    <a:pt x="2393" y="54656"/>
                    <a:pt x="8260" y="60649"/>
                    <a:pt x="14689" y="60649"/>
                  </a:cubicBezTo>
                  <a:cubicBezTo>
                    <a:pt x="15204" y="60649"/>
                    <a:pt x="15722" y="60610"/>
                    <a:pt x="16242" y="60531"/>
                  </a:cubicBezTo>
                  <a:cubicBezTo>
                    <a:pt x="17663" y="60354"/>
                    <a:pt x="19083" y="59821"/>
                    <a:pt x="20325" y="59022"/>
                  </a:cubicBezTo>
                  <a:cubicBezTo>
                    <a:pt x="20946" y="60709"/>
                    <a:pt x="21656" y="62484"/>
                    <a:pt x="22367" y="64082"/>
                  </a:cubicBezTo>
                  <a:cubicBezTo>
                    <a:pt x="28846" y="77927"/>
                    <a:pt x="40650" y="88667"/>
                    <a:pt x="61241" y="92039"/>
                  </a:cubicBezTo>
                  <a:cubicBezTo>
                    <a:pt x="61774" y="99228"/>
                    <a:pt x="64969" y="105619"/>
                    <a:pt x="73400" y="105619"/>
                  </a:cubicBezTo>
                  <a:cubicBezTo>
                    <a:pt x="81921" y="105619"/>
                    <a:pt x="85027" y="99495"/>
                    <a:pt x="85649" y="92483"/>
                  </a:cubicBezTo>
                  <a:cubicBezTo>
                    <a:pt x="108547" y="89554"/>
                    <a:pt x="124878" y="76241"/>
                    <a:pt x="131357" y="58046"/>
                  </a:cubicBezTo>
                  <a:cubicBezTo>
                    <a:pt x="132866" y="59378"/>
                    <a:pt x="134730" y="60265"/>
                    <a:pt x="136771" y="60531"/>
                  </a:cubicBezTo>
                  <a:cubicBezTo>
                    <a:pt x="137291" y="60610"/>
                    <a:pt x="137809" y="60649"/>
                    <a:pt x="138324" y="60649"/>
                  </a:cubicBezTo>
                  <a:cubicBezTo>
                    <a:pt x="144741" y="60649"/>
                    <a:pt x="150538" y="54656"/>
                    <a:pt x="151771" y="46686"/>
                  </a:cubicBezTo>
                  <a:cubicBezTo>
                    <a:pt x="153013" y="37988"/>
                    <a:pt x="148398" y="30088"/>
                    <a:pt x="141386" y="29112"/>
                  </a:cubicBezTo>
                  <a:cubicBezTo>
                    <a:pt x="140866" y="29040"/>
                    <a:pt x="140346" y="29005"/>
                    <a:pt x="139830" y="29005"/>
                  </a:cubicBezTo>
                  <a:cubicBezTo>
                    <a:pt x="137791" y="29005"/>
                    <a:pt x="135808" y="29559"/>
                    <a:pt x="134109" y="30621"/>
                  </a:cubicBezTo>
                  <a:cubicBezTo>
                    <a:pt x="133753" y="26272"/>
                    <a:pt x="133043" y="21923"/>
                    <a:pt x="131978" y="17663"/>
                  </a:cubicBezTo>
                  <a:cubicBezTo>
                    <a:pt x="131289" y="17737"/>
                    <a:pt x="130595" y="17773"/>
                    <a:pt x="129899" y="17773"/>
                  </a:cubicBezTo>
                  <a:cubicBezTo>
                    <a:pt x="119753" y="17773"/>
                    <a:pt x="109062" y="10119"/>
                    <a:pt x="102334" y="1066"/>
                  </a:cubicBezTo>
                  <a:cubicBezTo>
                    <a:pt x="94973" y="8427"/>
                    <a:pt x="87611" y="17485"/>
                    <a:pt x="77157" y="17485"/>
                  </a:cubicBezTo>
                  <a:cubicBezTo>
                    <a:pt x="76142" y="17485"/>
                    <a:pt x="75098" y="17400"/>
                    <a:pt x="74022" y="17219"/>
                  </a:cubicBezTo>
                  <a:cubicBezTo>
                    <a:pt x="65945" y="15178"/>
                    <a:pt x="68963" y="6125"/>
                    <a:pt x="700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5348750" y="2128475"/>
              <a:ext cx="428775" cy="335200"/>
            </a:xfrm>
            <a:custGeom>
              <a:rect b="b" l="l" r="r" t="t"/>
              <a:pathLst>
                <a:path extrusionOk="0" h="13408" w="17151">
                  <a:moveTo>
                    <a:pt x="3137" y="0"/>
                  </a:moveTo>
                  <a:cubicBezTo>
                    <a:pt x="2187" y="0"/>
                    <a:pt x="1144" y="59"/>
                    <a:pt x="1" y="183"/>
                  </a:cubicBezTo>
                  <a:cubicBezTo>
                    <a:pt x="1" y="183"/>
                    <a:pt x="241" y="165"/>
                    <a:pt x="650" y="165"/>
                  </a:cubicBezTo>
                  <a:cubicBezTo>
                    <a:pt x="3390" y="165"/>
                    <a:pt x="13692" y="971"/>
                    <a:pt x="9675" y="13407"/>
                  </a:cubicBezTo>
                  <a:cubicBezTo>
                    <a:pt x="10922" y="12659"/>
                    <a:pt x="17151" y="0"/>
                    <a:pt x="3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5368725" y="2188500"/>
              <a:ext cx="279600" cy="292925"/>
            </a:xfrm>
            <a:custGeom>
              <a:rect b="b" l="l" r="r" t="t"/>
              <a:pathLst>
                <a:path extrusionOk="0" h="11717" w="11184">
                  <a:moveTo>
                    <a:pt x="8876" y="0"/>
                  </a:moveTo>
                  <a:lnTo>
                    <a:pt x="8876" y="0"/>
                  </a:lnTo>
                  <a:cubicBezTo>
                    <a:pt x="8610" y="1598"/>
                    <a:pt x="7900" y="7722"/>
                    <a:pt x="1" y="11716"/>
                  </a:cubicBezTo>
                  <a:cubicBezTo>
                    <a:pt x="1" y="11716"/>
                    <a:pt x="11184" y="9408"/>
                    <a:pt x="8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008850" y="2128475"/>
              <a:ext cx="428775" cy="335200"/>
            </a:xfrm>
            <a:custGeom>
              <a:rect b="b" l="l" r="r" t="t"/>
              <a:pathLst>
                <a:path extrusionOk="0" h="13408" w="17151">
                  <a:moveTo>
                    <a:pt x="14015" y="0"/>
                  </a:moveTo>
                  <a:cubicBezTo>
                    <a:pt x="1" y="0"/>
                    <a:pt x="6230" y="12659"/>
                    <a:pt x="7477" y="13407"/>
                  </a:cubicBezTo>
                  <a:cubicBezTo>
                    <a:pt x="3460" y="971"/>
                    <a:pt x="13761" y="165"/>
                    <a:pt x="16502" y="165"/>
                  </a:cubicBezTo>
                  <a:cubicBezTo>
                    <a:pt x="16910" y="165"/>
                    <a:pt x="17151" y="183"/>
                    <a:pt x="17151" y="183"/>
                  </a:cubicBezTo>
                  <a:cubicBezTo>
                    <a:pt x="16007" y="59"/>
                    <a:pt x="14964" y="0"/>
                    <a:pt x="14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138850" y="2188500"/>
              <a:ext cx="278850" cy="292925"/>
            </a:xfrm>
            <a:custGeom>
              <a:rect b="b" l="l" r="r" t="t"/>
              <a:pathLst>
                <a:path extrusionOk="0" h="11717" w="11154">
                  <a:moveTo>
                    <a:pt x="2365" y="0"/>
                  </a:moveTo>
                  <a:lnTo>
                    <a:pt x="2365" y="0"/>
                  </a:lnTo>
                  <a:cubicBezTo>
                    <a:pt x="1" y="9283"/>
                    <a:pt x="10942" y="11653"/>
                    <a:pt x="11150" y="11715"/>
                  </a:cubicBezTo>
                  <a:lnTo>
                    <a:pt x="11150" y="11715"/>
                  </a:lnTo>
                  <a:cubicBezTo>
                    <a:pt x="3253" y="7721"/>
                    <a:pt x="2543" y="1598"/>
                    <a:pt x="2365" y="0"/>
                  </a:cubicBezTo>
                  <a:close/>
                  <a:moveTo>
                    <a:pt x="11150" y="11715"/>
                  </a:moveTo>
                  <a:cubicBezTo>
                    <a:pt x="11150" y="11715"/>
                    <a:pt x="11151" y="11716"/>
                    <a:pt x="11152" y="11716"/>
                  </a:cubicBezTo>
                  <a:cubicBezTo>
                    <a:pt x="11153" y="11716"/>
                    <a:pt x="11152" y="11716"/>
                    <a:pt x="11150" y="117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4188300" y="1575600"/>
              <a:ext cx="785500" cy="837725"/>
            </a:xfrm>
            <a:custGeom>
              <a:rect b="b" l="l" r="r" t="t"/>
              <a:pathLst>
                <a:path extrusionOk="0" h="33509" w="31420">
                  <a:moveTo>
                    <a:pt x="16026" y="0"/>
                  </a:moveTo>
                  <a:cubicBezTo>
                    <a:pt x="7922" y="0"/>
                    <a:pt x="1138" y="6951"/>
                    <a:pt x="621" y="15907"/>
                  </a:cubicBezTo>
                  <a:cubicBezTo>
                    <a:pt x="0" y="25138"/>
                    <a:pt x="6390" y="33037"/>
                    <a:pt x="14733" y="33481"/>
                  </a:cubicBezTo>
                  <a:cubicBezTo>
                    <a:pt x="15028" y="33499"/>
                    <a:pt x="15322" y="33509"/>
                    <a:pt x="15614" y="33509"/>
                  </a:cubicBezTo>
                  <a:cubicBezTo>
                    <a:pt x="23582" y="33509"/>
                    <a:pt x="30373" y="26587"/>
                    <a:pt x="30887" y="17682"/>
                  </a:cubicBezTo>
                  <a:cubicBezTo>
                    <a:pt x="31419" y="8452"/>
                    <a:pt x="25118" y="553"/>
                    <a:pt x="16775" y="20"/>
                  </a:cubicBezTo>
                  <a:cubicBezTo>
                    <a:pt x="16524" y="7"/>
                    <a:pt x="16275" y="0"/>
                    <a:pt x="16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4312550" y="1729200"/>
              <a:ext cx="432700" cy="432700"/>
            </a:xfrm>
            <a:custGeom>
              <a:rect b="b" l="l" r="r" t="t"/>
              <a:pathLst>
                <a:path extrusionOk="0" h="17308" w="17308">
                  <a:moveTo>
                    <a:pt x="8698" y="0"/>
                  </a:moveTo>
                  <a:cubicBezTo>
                    <a:pt x="3906" y="0"/>
                    <a:pt x="0" y="3905"/>
                    <a:pt x="0" y="8698"/>
                  </a:cubicBezTo>
                  <a:cubicBezTo>
                    <a:pt x="0" y="13491"/>
                    <a:pt x="3906" y="17307"/>
                    <a:pt x="8698" y="17307"/>
                  </a:cubicBezTo>
                  <a:cubicBezTo>
                    <a:pt x="13491" y="17307"/>
                    <a:pt x="17308" y="13491"/>
                    <a:pt x="17308" y="8698"/>
                  </a:cubicBezTo>
                  <a:cubicBezTo>
                    <a:pt x="17308" y="3905"/>
                    <a:pt x="13491" y="0"/>
                    <a:pt x="8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4363575" y="1764700"/>
              <a:ext cx="217475" cy="217475"/>
            </a:xfrm>
            <a:custGeom>
              <a:rect b="b" l="l" r="r" t="t"/>
              <a:pathLst>
                <a:path extrusionOk="0" h="8699" w="8699">
                  <a:moveTo>
                    <a:pt x="4350" y="0"/>
                  </a:moveTo>
                  <a:cubicBezTo>
                    <a:pt x="1953" y="0"/>
                    <a:pt x="1" y="1953"/>
                    <a:pt x="1" y="4349"/>
                  </a:cubicBezTo>
                  <a:cubicBezTo>
                    <a:pt x="1" y="6746"/>
                    <a:pt x="1953" y="8698"/>
                    <a:pt x="4350" y="8698"/>
                  </a:cubicBezTo>
                  <a:cubicBezTo>
                    <a:pt x="6746" y="8698"/>
                    <a:pt x="8699" y="6746"/>
                    <a:pt x="8699" y="4349"/>
                  </a:cubicBezTo>
                  <a:cubicBezTo>
                    <a:pt x="8699" y="1953"/>
                    <a:pt x="674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94850" y="1575600"/>
              <a:ext cx="785500" cy="837725"/>
            </a:xfrm>
            <a:custGeom>
              <a:rect b="b" l="l" r="r" t="t"/>
              <a:pathLst>
                <a:path extrusionOk="0" h="33509" w="31420">
                  <a:moveTo>
                    <a:pt x="15936" y="0"/>
                  </a:moveTo>
                  <a:cubicBezTo>
                    <a:pt x="7912" y="0"/>
                    <a:pt x="1049" y="6868"/>
                    <a:pt x="533" y="15907"/>
                  </a:cubicBezTo>
                  <a:cubicBezTo>
                    <a:pt x="0" y="25138"/>
                    <a:pt x="6302" y="33037"/>
                    <a:pt x="14734" y="33481"/>
                  </a:cubicBezTo>
                  <a:cubicBezTo>
                    <a:pt x="15028" y="33499"/>
                    <a:pt x="15322" y="33509"/>
                    <a:pt x="15613" y="33509"/>
                  </a:cubicBezTo>
                  <a:cubicBezTo>
                    <a:pt x="23576" y="33509"/>
                    <a:pt x="30288" y="26587"/>
                    <a:pt x="30887" y="17682"/>
                  </a:cubicBezTo>
                  <a:cubicBezTo>
                    <a:pt x="31419" y="8452"/>
                    <a:pt x="25029" y="553"/>
                    <a:pt x="16686" y="20"/>
                  </a:cubicBezTo>
                  <a:cubicBezTo>
                    <a:pt x="16435" y="7"/>
                    <a:pt x="16185" y="0"/>
                    <a:pt x="15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919100" y="1729200"/>
              <a:ext cx="432700" cy="432700"/>
            </a:xfrm>
            <a:custGeom>
              <a:rect b="b" l="l" r="r" t="t"/>
              <a:pathLst>
                <a:path extrusionOk="0" h="17308" w="17308">
                  <a:moveTo>
                    <a:pt x="8610" y="0"/>
                  </a:moveTo>
                  <a:cubicBezTo>
                    <a:pt x="3817" y="0"/>
                    <a:pt x="1" y="3905"/>
                    <a:pt x="1" y="8698"/>
                  </a:cubicBezTo>
                  <a:cubicBezTo>
                    <a:pt x="1" y="13491"/>
                    <a:pt x="3817" y="17307"/>
                    <a:pt x="8610" y="17307"/>
                  </a:cubicBezTo>
                  <a:cubicBezTo>
                    <a:pt x="13402" y="17307"/>
                    <a:pt x="17308" y="13491"/>
                    <a:pt x="17308" y="8698"/>
                  </a:cubicBezTo>
                  <a:cubicBezTo>
                    <a:pt x="17308" y="3905"/>
                    <a:pt x="13402" y="0"/>
                    <a:pt x="8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970125" y="1764700"/>
              <a:ext cx="217475" cy="217475"/>
            </a:xfrm>
            <a:custGeom>
              <a:rect b="b" l="l" r="r" t="t"/>
              <a:pathLst>
                <a:path extrusionOk="0" h="8699" w="8699">
                  <a:moveTo>
                    <a:pt x="4350" y="0"/>
                  </a:moveTo>
                  <a:cubicBezTo>
                    <a:pt x="1954" y="0"/>
                    <a:pt x="1" y="1953"/>
                    <a:pt x="1" y="4349"/>
                  </a:cubicBezTo>
                  <a:cubicBezTo>
                    <a:pt x="1" y="6746"/>
                    <a:pt x="1954" y="8698"/>
                    <a:pt x="4350" y="8698"/>
                  </a:cubicBezTo>
                  <a:cubicBezTo>
                    <a:pt x="6746" y="8698"/>
                    <a:pt x="8699" y="6746"/>
                    <a:pt x="8699" y="4349"/>
                  </a:cubicBezTo>
                  <a:cubicBezTo>
                    <a:pt x="8699" y="1953"/>
                    <a:pt x="674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3716500" y="2194825"/>
              <a:ext cx="247700" cy="299900"/>
            </a:xfrm>
            <a:custGeom>
              <a:rect b="b" l="l" r="r" t="t"/>
              <a:pathLst>
                <a:path extrusionOk="0" h="11996" w="9908">
                  <a:moveTo>
                    <a:pt x="9418" y="1"/>
                  </a:moveTo>
                  <a:cubicBezTo>
                    <a:pt x="1361" y="1"/>
                    <a:pt x="1" y="10557"/>
                    <a:pt x="8385" y="11941"/>
                  </a:cubicBezTo>
                  <a:lnTo>
                    <a:pt x="8385" y="11941"/>
                  </a:lnTo>
                  <a:cubicBezTo>
                    <a:pt x="4339" y="11102"/>
                    <a:pt x="519" y="2339"/>
                    <a:pt x="9908" y="14"/>
                  </a:cubicBezTo>
                  <a:cubicBezTo>
                    <a:pt x="9742" y="5"/>
                    <a:pt x="9579" y="1"/>
                    <a:pt x="9418" y="1"/>
                  </a:cubicBezTo>
                  <a:close/>
                  <a:moveTo>
                    <a:pt x="8385" y="11941"/>
                  </a:moveTo>
                  <a:cubicBezTo>
                    <a:pt x="8508" y="11967"/>
                    <a:pt x="8631" y="11985"/>
                    <a:pt x="8754" y="11996"/>
                  </a:cubicBezTo>
                  <a:cubicBezTo>
                    <a:pt x="8629" y="11980"/>
                    <a:pt x="8506" y="11961"/>
                    <a:pt x="8385" y="119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3547050" y="2694400"/>
              <a:ext cx="716700" cy="191025"/>
            </a:xfrm>
            <a:custGeom>
              <a:rect b="b" l="l" r="r" t="t"/>
              <a:pathLst>
                <a:path extrusionOk="0" h="7641" w="28668">
                  <a:moveTo>
                    <a:pt x="28668" y="1"/>
                  </a:moveTo>
                  <a:lnTo>
                    <a:pt x="28668" y="1"/>
                  </a:lnTo>
                  <a:cubicBezTo>
                    <a:pt x="23727" y="3965"/>
                    <a:pt x="18895" y="5286"/>
                    <a:pt x="14648" y="5286"/>
                  </a:cubicBezTo>
                  <a:cubicBezTo>
                    <a:pt x="6154" y="5286"/>
                    <a:pt x="1" y="1"/>
                    <a:pt x="0" y="1"/>
                  </a:cubicBezTo>
                  <a:lnTo>
                    <a:pt x="0" y="1"/>
                  </a:lnTo>
                  <a:cubicBezTo>
                    <a:pt x="3987" y="5692"/>
                    <a:pt x="9061" y="7641"/>
                    <a:pt x="13829" y="7641"/>
                  </a:cubicBezTo>
                  <a:cubicBezTo>
                    <a:pt x="21478" y="7641"/>
                    <a:pt x="28340" y="2625"/>
                    <a:pt x="286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4159450" y="2663025"/>
              <a:ext cx="151200" cy="133475"/>
            </a:xfrm>
            <a:custGeom>
              <a:rect b="b" l="l" r="r" t="t"/>
              <a:pathLst>
                <a:path extrusionOk="0" h="5339" w="6048">
                  <a:moveTo>
                    <a:pt x="2422" y="0"/>
                  </a:moveTo>
                  <a:cubicBezTo>
                    <a:pt x="1140" y="0"/>
                    <a:pt x="0" y="545"/>
                    <a:pt x="0" y="545"/>
                  </a:cubicBezTo>
                  <a:cubicBezTo>
                    <a:pt x="260" y="507"/>
                    <a:pt x="517" y="489"/>
                    <a:pt x="771" y="489"/>
                  </a:cubicBezTo>
                  <a:cubicBezTo>
                    <a:pt x="3472" y="489"/>
                    <a:pt x="5785" y="2580"/>
                    <a:pt x="5947" y="5338"/>
                  </a:cubicBezTo>
                  <a:cubicBezTo>
                    <a:pt x="6048" y="947"/>
                    <a:pt x="4111" y="0"/>
                    <a:pt x="24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3780025" y="3074200"/>
              <a:ext cx="188625" cy="83975"/>
            </a:xfrm>
            <a:custGeom>
              <a:rect b="b" l="l" r="r" t="t"/>
              <a:pathLst>
                <a:path extrusionOk="0" h="3359" w="7545">
                  <a:moveTo>
                    <a:pt x="3549" y="0"/>
                  </a:moveTo>
                  <a:cubicBezTo>
                    <a:pt x="1536" y="0"/>
                    <a:pt x="0" y="2116"/>
                    <a:pt x="0" y="2116"/>
                  </a:cubicBezTo>
                  <a:cubicBezTo>
                    <a:pt x="946" y="1381"/>
                    <a:pt x="2057" y="1032"/>
                    <a:pt x="3159" y="1032"/>
                  </a:cubicBezTo>
                  <a:cubicBezTo>
                    <a:pt x="4851" y="1032"/>
                    <a:pt x="6523" y="1853"/>
                    <a:pt x="7544" y="3358"/>
                  </a:cubicBezTo>
                  <a:cubicBezTo>
                    <a:pt x="6195" y="795"/>
                    <a:pt x="4782" y="0"/>
                    <a:pt x="3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3509025" y="2663025"/>
              <a:ext cx="151200" cy="133475"/>
            </a:xfrm>
            <a:custGeom>
              <a:rect b="b" l="l" r="r" t="t"/>
              <a:pathLst>
                <a:path extrusionOk="0" h="5339" w="6048">
                  <a:moveTo>
                    <a:pt x="3626" y="0"/>
                  </a:moveTo>
                  <a:cubicBezTo>
                    <a:pt x="1937" y="0"/>
                    <a:pt x="0" y="947"/>
                    <a:pt x="101" y="5338"/>
                  </a:cubicBezTo>
                  <a:cubicBezTo>
                    <a:pt x="263" y="2580"/>
                    <a:pt x="2576" y="489"/>
                    <a:pt x="5277" y="489"/>
                  </a:cubicBezTo>
                  <a:cubicBezTo>
                    <a:pt x="5531" y="489"/>
                    <a:pt x="5788" y="507"/>
                    <a:pt x="6048" y="545"/>
                  </a:cubicBezTo>
                  <a:cubicBezTo>
                    <a:pt x="6048" y="545"/>
                    <a:pt x="4908" y="0"/>
                    <a:pt x="3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4415925" y="1336625"/>
              <a:ext cx="511100" cy="198850"/>
            </a:xfrm>
            <a:custGeom>
              <a:rect b="b" l="l" r="r" t="t"/>
              <a:pathLst>
                <a:path extrusionOk="0" h="7954" w="20444">
                  <a:moveTo>
                    <a:pt x="3210" y="0"/>
                  </a:moveTo>
                  <a:cubicBezTo>
                    <a:pt x="2083" y="0"/>
                    <a:pt x="1283" y="312"/>
                    <a:pt x="1013" y="1059"/>
                  </a:cubicBezTo>
                  <a:cubicBezTo>
                    <a:pt x="1" y="4096"/>
                    <a:pt x="15048" y="7954"/>
                    <a:pt x="19050" y="7954"/>
                  </a:cubicBezTo>
                  <a:cubicBezTo>
                    <a:pt x="19609" y="7954"/>
                    <a:pt x="19952" y="7878"/>
                    <a:pt x="20007" y="7715"/>
                  </a:cubicBezTo>
                  <a:cubicBezTo>
                    <a:pt x="20444" y="6549"/>
                    <a:pt x="8379" y="0"/>
                    <a:pt x="3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2874900" y="1336625"/>
              <a:ext cx="511100" cy="198850"/>
            </a:xfrm>
            <a:custGeom>
              <a:rect b="b" l="l" r="r" t="t"/>
              <a:pathLst>
                <a:path extrusionOk="0" h="7954" w="20444">
                  <a:moveTo>
                    <a:pt x="17234" y="0"/>
                  </a:moveTo>
                  <a:cubicBezTo>
                    <a:pt x="12064" y="0"/>
                    <a:pt x="0" y="6549"/>
                    <a:pt x="437" y="7715"/>
                  </a:cubicBezTo>
                  <a:cubicBezTo>
                    <a:pt x="492" y="7878"/>
                    <a:pt x="835" y="7954"/>
                    <a:pt x="1394" y="7954"/>
                  </a:cubicBezTo>
                  <a:cubicBezTo>
                    <a:pt x="5396" y="7954"/>
                    <a:pt x="20443" y="4096"/>
                    <a:pt x="19431" y="1059"/>
                  </a:cubicBezTo>
                  <a:cubicBezTo>
                    <a:pt x="19161" y="312"/>
                    <a:pt x="18361" y="0"/>
                    <a:pt x="17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2231250" y="238675"/>
              <a:ext cx="3261750" cy="1240150"/>
            </a:xfrm>
            <a:custGeom>
              <a:rect b="b" l="l" r="r" t="t"/>
              <a:pathLst>
                <a:path extrusionOk="0" h="49606" w="130470">
                  <a:moveTo>
                    <a:pt x="64201" y="0"/>
                  </a:moveTo>
                  <a:cubicBezTo>
                    <a:pt x="50010" y="0"/>
                    <a:pt x="35952" y="3183"/>
                    <a:pt x="23609" y="10007"/>
                  </a:cubicBezTo>
                  <a:cubicBezTo>
                    <a:pt x="13580" y="15599"/>
                    <a:pt x="4527" y="23853"/>
                    <a:pt x="1421" y="34859"/>
                  </a:cubicBezTo>
                  <a:cubicBezTo>
                    <a:pt x="1" y="39651"/>
                    <a:pt x="356" y="46042"/>
                    <a:pt x="4793" y="48438"/>
                  </a:cubicBezTo>
                  <a:cubicBezTo>
                    <a:pt x="6473" y="49238"/>
                    <a:pt x="8296" y="49605"/>
                    <a:pt x="10069" y="49605"/>
                  </a:cubicBezTo>
                  <a:cubicBezTo>
                    <a:pt x="10264" y="49605"/>
                    <a:pt x="10458" y="49601"/>
                    <a:pt x="10651" y="49592"/>
                  </a:cubicBezTo>
                  <a:cubicBezTo>
                    <a:pt x="10820" y="49593"/>
                    <a:pt x="10988" y="49594"/>
                    <a:pt x="11156" y="49594"/>
                  </a:cubicBezTo>
                  <a:cubicBezTo>
                    <a:pt x="32082" y="49594"/>
                    <a:pt x="51178" y="38677"/>
                    <a:pt x="69052" y="27847"/>
                  </a:cubicBezTo>
                  <a:lnTo>
                    <a:pt x="69052" y="27847"/>
                  </a:lnTo>
                  <a:cubicBezTo>
                    <a:pt x="67365" y="29622"/>
                    <a:pt x="66034" y="31575"/>
                    <a:pt x="64969" y="33794"/>
                  </a:cubicBezTo>
                  <a:cubicBezTo>
                    <a:pt x="63993" y="36012"/>
                    <a:pt x="64081" y="38586"/>
                    <a:pt x="65324" y="40716"/>
                  </a:cubicBezTo>
                  <a:cubicBezTo>
                    <a:pt x="66849" y="42964"/>
                    <a:pt x="69755" y="43760"/>
                    <a:pt x="72529" y="43760"/>
                  </a:cubicBezTo>
                  <a:cubicBezTo>
                    <a:pt x="72821" y="43760"/>
                    <a:pt x="73113" y="43751"/>
                    <a:pt x="73401" y="43734"/>
                  </a:cubicBezTo>
                  <a:cubicBezTo>
                    <a:pt x="81655" y="43202"/>
                    <a:pt x="88666" y="37699"/>
                    <a:pt x="94524" y="31930"/>
                  </a:cubicBezTo>
                  <a:cubicBezTo>
                    <a:pt x="95057" y="37876"/>
                    <a:pt x="100737" y="41870"/>
                    <a:pt x="105885" y="44977"/>
                  </a:cubicBezTo>
                  <a:cubicBezTo>
                    <a:pt x="108725" y="46752"/>
                    <a:pt x="111831" y="48083"/>
                    <a:pt x="115027" y="48882"/>
                  </a:cubicBezTo>
                  <a:cubicBezTo>
                    <a:pt x="115835" y="49031"/>
                    <a:pt x="116659" y="49108"/>
                    <a:pt x="117477" y="49108"/>
                  </a:cubicBezTo>
                  <a:cubicBezTo>
                    <a:pt x="120073" y="49108"/>
                    <a:pt x="122613" y="48329"/>
                    <a:pt x="124435" y="46574"/>
                  </a:cubicBezTo>
                  <a:cubicBezTo>
                    <a:pt x="130470" y="40628"/>
                    <a:pt x="126653" y="28823"/>
                    <a:pt x="122216" y="23054"/>
                  </a:cubicBezTo>
                  <a:cubicBezTo>
                    <a:pt x="116269" y="15333"/>
                    <a:pt x="108192" y="9564"/>
                    <a:pt x="99051" y="6368"/>
                  </a:cubicBezTo>
                  <a:cubicBezTo>
                    <a:pt x="87954" y="2212"/>
                    <a:pt x="76031" y="0"/>
                    <a:pt x="64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3682400" y="3954725"/>
              <a:ext cx="237425" cy="201375"/>
            </a:xfrm>
            <a:custGeom>
              <a:rect b="b" l="l" r="r" t="t"/>
              <a:pathLst>
                <a:path extrusionOk="0" h="8055" w="9497">
                  <a:moveTo>
                    <a:pt x="5414" y="0"/>
                  </a:moveTo>
                  <a:cubicBezTo>
                    <a:pt x="1864" y="0"/>
                    <a:pt x="0" y="4349"/>
                    <a:pt x="2574" y="6834"/>
                  </a:cubicBezTo>
                  <a:cubicBezTo>
                    <a:pt x="3388" y="7678"/>
                    <a:pt x="4403" y="8054"/>
                    <a:pt x="5399" y="8054"/>
                  </a:cubicBezTo>
                  <a:cubicBezTo>
                    <a:pt x="7442" y="8054"/>
                    <a:pt x="9408" y="6470"/>
                    <a:pt x="9408" y="4083"/>
                  </a:cubicBezTo>
                  <a:cubicBezTo>
                    <a:pt x="9497" y="1864"/>
                    <a:pt x="7633" y="0"/>
                    <a:pt x="5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3682400" y="4309750"/>
              <a:ext cx="235225" cy="201275"/>
            </a:xfrm>
            <a:custGeom>
              <a:rect b="b" l="l" r="r" t="t"/>
              <a:pathLst>
                <a:path extrusionOk="0" h="8051" w="9409">
                  <a:moveTo>
                    <a:pt x="5414" y="0"/>
                  </a:moveTo>
                  <a:cubicBezTo>
                    <a:pt x="1864" y="0"/>
                    <a:pt x="0" y="4349"/>
                    <a:pt x="2574" y="6834"/>
                  </a:cubicBezTo>
                  <a:cubicBezTo>
                    <a:pt x="3385" y="7674"/>
                    <a:pt x="4395" y="8051"/>
                    <a:pt x="5387" y="8051"/>
                  </a:cubicBezTo>
                  <a:cubicBezTo>
                    <a:pt x="7435" y="8051"/>
                    <a:pt x="9408" y="6445"/>
                    <a:pt x="9408" y="3994"/>
                  </a:cubicBezTo>
                  <a:cubicBezTo>
                    <a:pt x="9408" y="1775"/>
                    <a:pt x="7633" y="0"/>
                    <a:pt x="5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25"/>
          <p:cNvGrpSpPr/>
          <p:nvPr/>
        </p:nvGrpSpPr>
        <p:grpSpPr>
          <a:xfrm>
            <a:off x="8028142" y="329481"/>
            <a:ext cx="646623" cy="681009"/>
            <a:chOff x="3039737" y="1262364"/>
            <a:chExt cx="1027691" cy="1082342"/>
          </a:xfrm>
        </p:grpSpPr>
        <p:sp>
          <p:nvSpPr>
            <p:cNvPr id="465" name="Google Shape;465;p25"/>
            <p:cNvSpPr/>
            <p:nvPr/>
          </p:nvSpPr>
          <p:spPr>
            <a:xfrm>
              <a:off x="3128763" y="1470938"/>
              <a:ext cx="742796" cy="637271"/>
            </a:xfrm>
            <a:custGeom>
              <a:rect b="b" l="l" r="r" t="t"/>
              <a:pathLst>
                <a:path extrusionOk="0" h="41174" w="47992">
                  <a:moveTo>
                    <a:pt x="27448" y="1"/>
                  </a:moveTo>
                  <a:cubicBezTo>
                    <a:pt x="9040" y="1"/>
                    <a:pt x="1" y="22189"/>
                    <a:pt x="12820" y="35172"/>
                  </a:cubicBezTo>
                  <a:cubicBezTo>
                    <a:pt x="17015" y="39314"/>
                    <a:pt x="22170" y="41174"/>
                    <a:pt x="27227" y="41174"/>
                  </a:cubicBezTo>
                  <a:cubicBezTo>
                    <a:pt x="37824" y="41174"/>
                    <a:pt x="47992" y="33006"/>
                    <a:pt x="47992" y="20545"/>
                  </a:cubicBezTo>
                  <a:cubicBezTo>
                    <a:pt x="47992" y="9205"/>
                    <a:pt x="38788" y="1"/>
                    <a:pt x="27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3278849" y="1262364"/>
              <a:ext cx="99226" cy="156183"/>
            </a:xfrm>
            <a:custGeom>
              <a:rect b="b" l="l" r="r" t="t"/>
              <a:pathLst>
                <a:path extrusionOk="0" h="10091" w="6411">
                  <a:moveTo>
                    <a:pt x="987" y="0"/>
                  </a:moveTo>
                  <a:cubicBezTo>
                    <a:pt x="822" y="0"/>
                    <a:pt x="658" y="0"/>
                    <a:pt x="494" y="164"/>
                  </a:cubicBezTo>
                  <a:cubicBezTo>
                    <a:pt x="165" y="329"/>
                    <a:pt x="1" y="822"/>
                    <a:pt x="165" y="1315"/>
                  </a:cubicBezTo>
                  <a:cubicBezTo>
                    <a:pt x="1644" y="4109"/>
                    <a:pt x="3123" y="6903"/>
                    <a:pt x="4602" y="9697"/>
                  </a:cubicBezTo>
                  <a:cubicBezTo>
                    <a:pt x="4723" y="9937"/>
                    <a:pt x="5107" y="10090"/>
                    <a:pt x="5434" y="10090"/>
                  </a:cubicBezTo>
                  <a:cubicBezTo>
                    <a:pt x="5553" y="10090"/>
                    <a:pt x="5665" y="10070"/>
                    <a:pt x="5753" y="10026"/>
                  </a:cubicBezTo>
                  <a:cubicBezTo>
                    <a:pt x="6246" y="9697"/>
                    <a:pt x="6410" y="9204"/>
                    <a:pt x="6082" y="8875"/>
                  </a:cubicBezTo>
                  <a:cubicBezTo>
                    <a:pt x="4767" y="6081"/>
                    <a:pt x="3288" y="3287"/>
                    <a:pt x="1644" y="493"/>
                  </a:cubicBezTo>
                  <a:cubicBezTo>
                    <a:pt x="1480" y="164"/>
                    <a:pt x="1315" y="0"/>
                    <a:pt x="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3724012" y="2145045"/>
              <a:ext cx="124222" cy="199660"/>
            </a:xfrm>
            <a:custGeom>
              <a:rect b="b" l="l" r="r" t="t"/>
              <a:pathLst>
                <a:path extrusionOk="0" h="12900" w="8026">
                  <a:moveTo>
                    <a:pt x="986" y="0"/>
                  </a:moveTo>
                  <a:cubicBezTo>
                    <a:pt x="822" y="0"/>
                    <a:pt x="658" y="0"/>
                    <a:pt x="493" y="165"/>
                  </a:cubicBezTo>
                  <a:cubicBezTo>
                    <a:pt x="165" y="329"/>
                    <a:pt x="0" y="822"/>
                    <a:pt x="165" y="1315"/>
                  </a:cubicBezTo>
                  <a:cubicBezTo>
                    <a:pt x="2137" y="5095"/>
                    <a:pt x="3945" y="8876"/>
                    <a:pt x="6081" y="12491"/>
                  </a:cubicBezTo>
                  <a:cubicBezTo>
                    <a:pt x="6226" y="12780"/>
                    <a:pt x="6469" y="12900"/>
                    <a:pt x="6724" y="12900"/>
                  </a:cubicBezTo>
                  <a:cubicBezTo>
                    <a:pt x="7340" y="12900"/>
                    <a:pt x="8025" y="12202"/>
                    <a:pt x="7561" y="11505"/>
                  </a:cubicBezTo>
                  <a:cubicBezTo>
                    <a:pt x="5588" y="7889"/>
                    <a:pt x="3616" y="4109"/>
                    <a:pt x="1808" y="494"/>
                  </a:cubicBezTo>
                  <a:cubicBezTo>
                    <a:pt x="1644" y="165"/>
                    <a:pt x="1315" y="0"/>
                    <a:pt x="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3039737" y="1603225"/>
              <a:ext cx="129748" cy="58520"/>
            </a:xfrm>
            <a:custGeom>
              <a:rect b="b" l="l" r="r" t="t"/>
              <a:pathLst>
                <a:path extrusionOk="0" h="3781" w="8383">
                  <a:moveTo>
                    <a:pt x="986" y="0"/>
                  </a:moveTo>
                  <a:cubicBezTo>
                    <a:pt x="658" y="0"/>
                    <a:pt x="329" y="165"/>
                    <a:pt x="165" y="493"/>
                  </a:cubicBezTo>
                  <a:cubicBezTo>
                    <a:pt x="0" y="822"/>
                    <a:pt x="165" y="1315"/>
                    <a:pt x="658" y="1644"/>
                  </a:cubicBezTo>
                  <a:cubicBezTo>
                    <a:pt x="2794" y="2301"/>
                    <a:pt x="4931" y="3123"/>
                    <a:pt x="7232" y="3780"/>
                  </a:cubicBezTo>
                  <a:lnTo>
                    <a:pt x="7889" y="3780"/>
                  </a:lnTo>
                  <a:cubicBezTo>
                    <a:pt x="8054" y="3616"/>
                    <a:pt x="8218" y="3452"/>
                    <a:pt x="8382" y="3287"/>
                  </a:cubicBezTo>
                  <a:cubicBezTo>
                    <a:pt x="8382" y="3123"/>
                    <a:pt x="8382" y="2794"/>
                    <a:pt x="8382" y="2630"/>
                  </a:cubicBezTo>
                  <a:cubicBezTo>
                    <a:pt x="8218" y="2466"/>
                    <a:pt x="8054" y="2301"/>
                    <a:pt x="7889" y="2137"/>
                  </a:cubicBezTo>
                  <a:cubicBezTo>
                    <a:pt x="5588" y="1479"/>
                    <a:pt x="3452" y="822"/>
                    <a:pt x="1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3891897" y="1916102"/>
              <a:ext cx="175530" cy="68705"/>
            </a:xfrm>
            <a:custGeom>
              <a:rect b="b" l="l" r="r" t="t"/>
              <a:pathLst>
                <a:path extrusionOk="0" h="4439" w="11341">
                  <a:moveTo>
                    <a:pt x="658" y="1"/>
                  </a:moveTo>
                  <a:lnTo>
                    <a:pt x="658" y="165"/>
                  </a:lnTo>
                  <a:cubicBezTo>
                    <a:pt x="494" y="165"/>
                    <a:pt x="329" y="329"/>
                    <a:pt x="165" y="658"/>
                  </a:cubicBezTo>
                  <a:cubicBezTo>
                    <a:pt x="1" y="987"/>
                    <a:pt x="165" y="1644"/>
                    <a:pt x="658" y="1809"/>
                  </a:cubicBezTo>
                  <a:cubicBezTo>
                    <a:pt x="3781" y="2795"/>
                    <a:pt x="6903" y="3616"/>
                    <a:pt x="10190" y="4438"/>
                  </a:cubicBezTo>
                  <a:cubicBezTo>
                    <a:pt x="10355" y="4438"/>
                    <a:pt x="10683" y="4438"/>
                    <a:pt x="10848" y="4274"/>
                  </a:cubicBezTo>
                  <a:cubicBezTo>
                    <a:pt x="11177" y="3945"/>
                    <a:pt x="11341" y="3452"/>
                    <a:pt x="11012" y="2959"/>
                  </a:cubicBezTo>
                  <a:cubicBezTo>
                    <a:pt x="10848" y="2795"/>
                    <a:pt x="10683" y="2795"/>
                    <a:pt x="10355" y="2630"/>
                  </a:cubicBezTo>
                  <a:cubicBezTo>
                    <a:pt x="9533" y="2466"/>
                    <a:pt x="8711" y="2302"/>
                    <a:pt x="7889" y="2137"/>
                  </a:cubicBezTo>
                  <a:lnTo>
                    <a:pt x="8218" y="2137"/>
                  </a:lnTo>
                  <a:cubicBezTo>
                    <a:pt x="5753" y="1480"/>
                    <a:pt x="3616" y="822"/>
                    <a:pt x="1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3754317" y="1328499"/>
              <a:ext cx="160486" cy="176304"/>
            </a:xfrm>
            <a:custGeom>
              <a:rect b="b" l="l" r="r" t="t"/>
              <a:pathLst>
                <a:path extrusionOk="0" h="11391" w="10369">
                  <a:moveTo>
                    <a:pt x="9547" y="0"/>
                  </a:moveTo>
                  <a:cubicBezTo>
                    <a:pt x="9218" y="0"/>
                    <a:pt x="8890" y="0"/>
                    <a:pt x="8890" y="329"/>
                  </a:cubicBezTo>
                  <a:lnTo>
                    <a:pt x="8725" y="329"/>
                  </a:lnTo>
                  <a:cubicBezTo>
                    <a:pt x="6096" y="3452"/>
                    <a:pt x="3302" y="6739"/>
                    <a:pt x="508" y="10026"/>
                  </a:cubicBezTo>
                  <a:cubicBezTo>
                    <a:pt x="1" y="10659"/>
                    <a:pt x="569" y="11391"/>
                    <a:pt x="1232" y="11391"/>
                  </a:cubicBezTo>
                  <a:cubicBezTo>
                    <a:pt x="1429" y="11391"/>
                    <a:pt x="1634" y="11327"/>
                    <a:pt x="1822" y="11176"/>
                  </a:cubicBezTo>
                  <a:cubicBezTo>
                    <a:pt x="4452" y="7889"/>
                    <a:pt x="7246" y="4602"/>
                    <a:pt x="10040" y="1315"/>
                  </a:cubicBezTo>
                  <a:cubicBezTo>
                    <a:pt x="10369" y="986"/>
                    <a:pt x="10369" y="493"/>
                    <a:pt x="10040" y="165"/>
                  </a:cubicBezTo>
                  <a:cubicBezTo>
                    <a:pt x="9876" y="0"/>
                    <a:pt x="9711" y="0"/>
                    <a:pt x="9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3185674" y="2081448"/>
              <a:ext cx="164417" cy="178873"/>
            </a:xfrm>
            <a:custGeom>
              <a:rect b="b" l="l" r="r" t="t"/>
              <a:pathLst>
                <a:path extrusionOk="0" h="11557" w="10623">
                  <a:moveTo>
                    <a:pt x="9636" y="1"/>
                  </a:moveTo>
                  <a:cubicBezTo>
                    <a:pt x="9472" y="1"/>
                    <a:pt x="9143" y="165"/>
                    <a:pt x="8979" y="329"/>
                  </a:cubicBezTo>
                  <a:cubicBezTo>
                    <a:pt x="6185" y="3616"/>
                    <a:pt x="3391" y="6903"/>
                    <a:pt x="597" y="10191"/>
                  </a:cubicBezTo>
                  <a:cubicBezTo>
                    <a:pt x="0" y="10787"/>
                    <a:pt x="530" y="11557"/>
                    <a:pt x="1179" y="11557"/>
                  </a:cubicBezTo>
                  <a:cubicBezTo>
                    <a:pt x="1424" y="11557"/>
                    <a:pt x="1686" y="11447"/>
                    <a:pt x="1912" y="11177"/>
                  </a:cubicBezTo>
                  <a:cubicBezTo>
                    <a:pt x="4706" y="8054"/>
                    <a:pt x="7500" y="4767"/>
                    <a:pt x="10294" y="1480"/>
                  </a:cubicBezTo>
                  <a:cubicBezTo>
                    <a:pt x="10622" y="1151"/>
                    <a:pt x="10622" y="494"/>
                    <a:pt x="10294" y="165"/>
                  </a:cubicBezTo>
                  <a:cubicBezTo>
                    <a:pt x="10129" y="1"/>
                    <a:pt x="9965" y="1"/>
                    <a:pt x="96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3484901" y="2162845"/>
              <a:ext cx="45798" cy="117041"/>
            </a:xfrm>
            <a:custGeom>
              <a:rect b="b" l="l" r="r" t="t"/>
              <a:pathLst>
                <a:path extrusionOk="0" h="7562" w="2959">
                  <a:moveTo>
                    <a:pt x="1972" y="1"/>
                  </a:moveTo>
                  <a:cubicBezTo>
                    <a:pt x="1644" y="1"/>
                    <a:pt x="1315" y="330"/>
                    <a:pt x="1151" y="823"/>
                  </a:cubicBezTo>
                  <a:lnTo>
                    <a:pt x="1151" y="658"/>
                  </a:lnTo>
                  <a:cubicBezTo>
                    <a:pt x="822" y="2631"/>
                    <a:pt x="493" y="4603"/>
                    <a:pt x="164" y="6411"/>
                  </a:cubicBezTo>
                  <a:cubicBezTo>
                    <a:pt x="0" y="6904"/>
                    <a:pt x="329" y="7397"/>
                    <a:pt x="822" y="7561"/>
                  </a:cubicBezTo>
                  <a:cubicBezTo>
                    <a:pt x="1315" y="7561"/>
                    <a:pt x="1808" y="7397"/>
                    <a:pt x="1808" y="6904"/>
                  </a:cubicBezTo>
                  <a:cubicBezTo>
                    <a:pt x="2137" y="4932"/>
                    <a:pt x="2465" y="2959"/>
                    <a:pt x="2958" y="987"/>
                  </a:cubicBezTo>
                  <a:cubicBezTo>
                    <a:pt x="2958" y="494"/>
                    <a:pt x="2630" y="165"/>
                    <a:pt x="2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601910" y="1338668"/>
              <a:ext cx="33075" cy="71908"/>
            </a:xfrm>
            <a:custGeom>
              <a:rect b="b" l="l" r="r" t="t"/>
              <a:pathLst>
                <a:path extrusionOk="0" h="4646" w="2137">
                  <a:moveTo>
                    <a:pt x="1151" y="1"/>
                  </a:moveTo>
                  <a:cubicBezTo>
                    <a:pt x="822" y="1"/>
                    <a:pt x="658" y="1"/>
                    <a:pt x="493" y="165"/>
                  </a:cubicBezTo>
                  <a:cubicBezTo>
                    <a:pt x="329" y="329"/>
                    <a:pt x="329" y="658"/>
                    <a:pt x="329" y="822"/>
                  </a:cubicBezTo>
                  <a:cubicBezTo>
                    <a:pt x="329" y="1808"/>
                    <a:pt x="165" y="2795"/>
                    <a:pt x="165" y="3616"/>
                  </a:cubicBezTo>
                  <a:cubicBezTo>
                    <a:pt x="0" y="4109"/>
                    <a:pt x="329" y="4602"/>
                    <a:pt x="822" y="4602"/>
                  </a:cubicBezTo>
                  <a:cubicBezTo>
                    <a:pt x="909" y="4632"/>
                    <a:pt x="997" y="4645"/>
                    <a:pt x="1081" y="4645"/>
                  </a:cubicBezTo>
                  <a:cubicBezTo>
                    <a:pt x="1474" y="4645"/>
                    <a:pt x="1808" y="4351"/>
                    <a:pt x="1808" y="3945"/>
                  </a:cubicBezTo>
                  <a:cubicBezTo>
                    <a:pt x="1973" y="2959"/>
                    <a:pt x="1973" y="1808"/>
                    <a:pt x="2137" y="822"/>
                  </a:cubicBezTo>
                  <a:cubicBezTo>
                    <a:pt x="1973" y="329"/>
                    <a:pt x="1644" y="1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3113502" y="1918656"/>
              <a:ext cx="86504" cy="43925"/>
            </a:xfrm>
            <a:custGeom>
              <a:rect b="b" l="l" r="r" t="t"/>
              <a:pathLst>
                <a:path extrusionOk="0" h="2838" w="5589">
                  <a:moveTo>
                    <a:pt x="4602" y="0"/>
                  </a:moveTo>
                  <a:cubicBezTo>
                    <a:pt x="3288" y="329"/>
                    <a:pt x="1973" y="657"/>
                    <a:pt x="658" y="1151"/>
                  </a:cubicBezTo>
                  <a:cubicBezTo>
                    <a:pt x="165" y="1315"/>
                    <a:pt x="1" y="1808"/>
                    <a:pt x="165" y="2301"/>
                  </a:cubicBezTo>
                  <a:cubicBezTo>
                    <a:pt x="299" y="2569"/>
                    <a:pt x="652" y="2838"/>
                    <a:pt x="957" y="2838"/>
                  </a:cubicBezTo>
                  <a:cubicBezTo>
                    <a:pt x="1025" y="2838"/>
                    <a:pt x="1091" y="2824"/>
                    <a:pt x="1151" y="2794"/>
                  </a:cubicBezTo>
                  <a:cubicBezTo>
                    <a:pt x="2302" y="2465"/>
                    <a:pt x="3288" y="2137"/>
                    <a:pt x="4438" y="1808"/>
                  </a:cubicBezTo>
                  <a:lnTo>
                    <a:pt x="4767" y="1808"/>
                  </a:lnTo>
                  <a:cubicBezTo>
                    <a:pt x="4931" y="1808"/>
                    <a:pt x="5096" y="1644"/>
                    <a:pt x="5260" y="1479"/>
                  </a:cubicBezTo>
                  <a:cubicBezTo>
                    <a:pt x="5424" y="1315"/>
                    <a:pt x="5589" y="1151"/>
                    <a:pt x="5589" y="822"/>
                  </a:cubicBezTo>
                  <a:cubicBezTo>
                    <a:pt x="5424" y="657"/>
                    <a:pt x="5424" y="493"/>
                    <a:pt x="5260" y="329"/>
                  </a:cubicBezTo>
                  <a:cubicBezTo>
                    <a:pt x="5096" y="164"/>
                    <a:pt x="4931" y="164"/>
                    <a:pt x="4767" y="164"/>
                  </a:cubicBezTo>
                  <a:lnTo>
                    <a:pt x="4602" y="164"/>
                  </a:lnTo>
                  <a:lnTo>
                    <a:pt x="4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3917342" y="1676990"/>
              <a:ext cx="91580" cy="43941"/>
            </a:xfrm>
            <a:custGeom>
              <a:rect b="b" l="l" r="r" t="t"/>
              <a:pathLst>
                <a:path extrusionOk="0" h="2839" w="5917">
                  <a:moveTo>
                    <a:pt x="4931" y="1"/>
                  </a:moveTo>
                  <a:cubicBezTo>
                    <a:pt x="3451" y="165"/>
                    <a:pt x="1972" y="658"/>
                    <a:pt x="658" y="1151"/>
                  </a:cubicBezTo>
                  <a:cubicBezTo>
                    <a:pt x="164" y="1315"/>
                    <a:pt x="0" y="1808"/>
                    <a:pt x="164" y="2301"/>
                  </a:cubicBezTo>
                  <a:cubicBezTo>
                    <a:pt x="299" y="2570"/>
                    <a:pt x="652" y="2838"/>
                    <a:pt x="1046" y="2838"/>
                  </a:cubicBezTo>
                  <a:cubicBezTo>
                    <a:pt x="1134" y="2838"/>
                    <a:pt x="1224" y="2825"/>
                    <a:pt x="1315" y="2795"/>
                  </a:cubicBezTo>
                  <a:cubicBezTo>
                    <a:pt x="2301" y="2466"/>
                    <a:pt x="3451" y="2137"/>
                    <a:pt x="4602" y="1973"/>
                  </a:cubicBezTo>
                  <a:lnTo>
                    <a:pt x="5095" y="1808"/>
                  </a:lnTo>
                  <a:cubicBezTo>
                    <a:pt x="5259" y="1808"/>
                    <a:pt x="5424" y="1644"/>
                    <a:pt x="5588" y="1480"/>
                  </a:cubicBezTo>
                  <a:cubicBezTo>
                    <a:pt x="5917" y="1151"/>
                    <a:pt x="5917" y="658"/>
                    <a:pt x="5588" y="329"/>
                  </a:cubicBezTo>
                  <a:cubicBezTo>
                    <a:pt x="5424" y="165"/>
                    <a:pt x="5259" y="165"/>
                    <a:pt x="4931" y="165"/>
                  </a:cubicBezTo>
                  <a:lnTo>
                    <a:pt x="49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3199991" y="1476665"/>
              <a:ext cx="61074" cy="45163"/>
            </a:xfrm>
            <a:custGeom>
              <a:rect b="b" l="l" r="r" t="t"/>
              <a:pathLst>
                <a:path extrusionOk="0" h="2918" w="3946">
                  <a:moveTo>
                    <a:pt x="1233" y="1"/>
                  </a:moveTo>
                  <a:cubicBezTo>
                    <a:pt x="1151" y="1"/>
                    <a:pt x="1069" y="42"/>
                    <a:pt x="987" y="124"/>
                  </a:cubicBezTo>
                  <a:cubicBezTo>
                    <a:pt x="658" y="124"/>
                    <a:pt x="329" y="288"/>
                    <a:pt x="329" y="617"/>
                  </a:cubicBezTo>
                  <a:cubicBezTo>
                    <a:pt x="1" y="946"/>
                    <a:pt x="329" y="1439"/>
                    <a:pt x="658" y="1768"/>
                  </a:cubicBezTo>
                  <a:cubicBezTo>
                    <a:pt x="1151" y="1932"/>
                    <a:pt x="1644" y="2261"/>
                    <a:pt x="2137" y="2589"/>
                  </a:cubicBezTo>
                  <a:lnTo>
                    <a:pt x="2466" y="2754"/>
                  </a:lnTo>
                  <a:cubicBezTo>
                    <a:pt x="2630" y="2918"/>
                    <a:pt x="2959" y="2918"/>
                    <a:pt x="3123" y="2918"/>
                  </a:cubicBezTo>
                  <a:cubicBezTo>
                    <a:pt x="3452" y="2918"/>
                    <a:pt x="3616" y="2754"/>
                    <a:pt x="3781" y="2589"/>
                  </a:cubicBezTo>
                  <a:cubicBezTo>
                    <a:pt x="3945" y="2425"/>
                    <a:pt x="3945" y="2096"/>
                    <a:pt x="3945" y="1932"/>
                  </a:cubicBezTo>
                  <a:cubicBezTo>
                    <a:pt x="3945" y="1768"/>
                    <a:pt x="3781" y="1439"/>
                    <a:pt x="3616" y="1439"/>
                  </a:cubicBezTo>
                  <a:cubicBezTo>
                    <a:pt x="2959" y="946"/>
                    <a:pt x="2137" y="453"/>
                    <a:pt x="1480" y="124"/>
                  </a:cubicBezTo>
                  <a:cubicBezTo>
                    <a:pt x="1398" y="42"/>
                    <a:pt x="1315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3841022" y="2043296"/>
              <a:ext cx="81040" cy="53660"/>
            </a:xfrm>
            <a:custGeom>
              <a:rect b="b" l="l" r="r" t="t"/>
              <a:pathLst>
                <a:path extrusionOk="0" h="3467" w="5236">
                  <a:moveTo>
                    <a:pt x="1151" y="0"/>
                  </a:moveTo>
                  <a:cubicBezTo>
                    <a:pt x="658" y="0"/>
                    <a:pt x="494" y="165"/>
                    <a:pt x="329" y="493"/>
                  </a:cubicBezTo>
                  <a:cubicBezTo>
                    <a:pt x="1" y="986"/>
                    <a:pt x="329" y="1480"/>
                    <a:pt x="658" y="1644"/>
                  </a:cubicBezTo>
                  <a:cubicBezTo>
                    <a:pt x="1151" y="1808"/>
                    <a:pt x="1808" y="2137"/>
                    <a:pt x="2301" y="2466"/>
                  </a:cubicBezTo>
                  <a:cubicBezTo>
                    <a:pt x="2630" y="2794"/>
                    <a:pt x="2959" y="2959"/>
                    <a:pt x="3452" y="3287"/>
                  </a:cubicBezTo>
                  <a:cubicBezTo>
                    <a:pt x="3609" y="3413"/>
                    <a:pt x="3778" y="3467"/>
                    <a:pt x="3942" y="3467"/>
                  </a:cubicBezTo>
                  <a:cubicBezTo>
                    <a:pt x="4635" y="3467"/>
                    <a:pt x="5236" y="2504"/>
                    <a:pt x="4438" y="1973"/>
                  </a:cubicBezTo>
                  <a:cubicBezTo>
                    <a:pt x="3616" y="1151"/>
                    <a:pt x="2466" y="493"/>
                    <a:pt x="1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25"/>
          <p:cNvGrpSpPr/>
          <p:nvPr/>
        </p:nvGrpSpPr>
        <p:grpSpPr>
          <a:xfrm rot="917056">
            <a:off x="6318826" y="3012348"/>
            <a:ext cx="1729326" cy="1580791"/>
            <a:chOff x="5642383" y="1349578"/>
            <a:chExt cx="1729380" cy="1580840"/>
          </a:xfrm>
        </p:grpSpPr>
        <p:grpSp>
          <p:nvGrpSpPr>
            <p:cNvPr id="479" name="Google Shape;479;p25"/>
            <p:cNvGrpSpPr/>
            <p:nvPr/>
          </p:nvGrpSpPr>
          <p:grpSpPr>
            <a:xfrm>
              <a:off x="5642383" y="1349578"/>
              <a:ext cx="1729380" cy="1580840"/>
              <a:chOff x="4243100" y="3208450"/>
              <a:chExt cx="2085600" cy="1842900"/>
            </a:xfrm>
          </p:grpSpPr>
          <p:sp>
            <p:nvSpPr>
              <p:cNvPr id="480" name="Google Shape;480;p25"/>
              <p:cNvSpPr/>
              <p:nvPr/>
            </p:nvSpPr>
            <p:spPr>
              <a:xfrm>
                <a:off x="4243100" y="3208450"/>
                <a:ext cx="2085600" cy="1842900"/>
              </a:xfrm>
              <a:prstGeom prst="roundRect">
                <a:avLst>
                  <a:gd fmla="val 7693" name="adj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71438" rotWithShape="0" algn="bl" dir="2520000" dist="19050">
                  <a:schemeClr val="lt1">
                    <a:alpha val="26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5"/>
              <p:cNvSpPr/>
              <p:nvPr/>
            </p:nvSpPr>
            <p:spPr>
              <a:xfrm>
                <a:off x="4243100" y="3208450"/>
                <a:ext cx="2085600" cy="489300"/>
              </a:xfrm>
              <a:prstGeom prst="round2SameRect">
                <a:avLst>
                  <a:gd fmla="val 26332" name="adj1"/>
                  <a:gd fmla="val 0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6"/>
                    </a:solidFill>
                    <a:latin typeface="Concert One"/>
                    <a:ea typeface="Concert One"/>
                    <a:cs typeface="Concert One"/>
                    <a:sym typeface="Concert One"/>
                  </a:rPr>
                  <a:t>Sad</a:t>
                </a:r>
                <a:endParaRPr sz="1800">
                  <a:solidFill>
                    <a:schemeClr val="accent6"/>
                  </a:solidFill>
                  <a:latin typeface="Concert One"/>
                  <a:ea typeface="Concert One"/>
                  <a:cs typeface="Concert One"/>
                  <a:sym typeface="Concert One"/>
                </a:endParaRPr>
              </a:p>
            </p:txBody>
          </p:sp>
        </p:grpSp>
        <p:grpSp>
          <p:nvGrpSpPr>
            <p:cNvPr id="482" name="Google Shape;482;p25"/>
            <p:cNvGrpSpPr/>
            <p:nvPr/>
          </p:nvGrpSpPr>
          <p:grpSpPr>
            <a:xfrm>
              <a:off x="6071754" y="1991976"/>
              <a:ext cx="870643" cy="842204"/>
              <a:chOff x="2470312" y="874600"/>
              <a:chExt cx="1786301" cy="1728307"/>
            </a:xfrm>
          </p:grpSpPr>
          <p:sp>
            <p:nvSpPr>
              <p:cNvPr id="483" name="Google Shape;483;p25"/>
              <p:cNvSpPr/>
              <p:nvPr/>
            </p:nvSpPr>
            <p:spPr>
              <a:xfrm>
                <a:off x="2470312" y="874600"/>
                <a:ext cx="1786301" cy="1660697"/>
              </a:xfrm>
              <a:custGeom>
                <a:rect b="b" l="l" r="r" t="t"/>
                <a:pathLst>
                  <a:path extrusionOk="0" h="49912" w="53687">
                    <a:moveTo>
                      <a:pt x="27781" y="0"/>
                    </a:moveTo>
                    <a:cubicBezTo>
                      <a:pt x="27223" y="0"/>
                      <a:pt x="26663" y="21"/>
                      <a:pt x="26102" y="64"/>
                    </a:cubicBezTo>
                    <a:cubicBezTo>
                      <a:pt x="19760" y="503"/>
                      <a:pt x="14832" y="4894"/>
                      <a:pt x="14832" y="4894"/>
                    </a:cubicBezTo>
                    <a:cubicBezTo>
                      <a:pt x="14832" y="4894"/>
                      <a:pt x="14052" y="4344"/>
                      <a:pt x="12813" y="4344"/>
                    </a:cubicBezTo>
                    <a:cubicBezTo>
                      <a:pt x="11632" y="4344"/>
                      <a:pt x="10033" y="4844"/>
                      <a:pt x="8295" y="6796"/>
                    </a:cubicBezTo>
                    <a:cubicBezTo>
                      <a:pt x="4684" y="10797"/>
                      <a:pt x="5221" y="21530"/>
                      <a:pt x="5026" y="23921"/>
                    </a:cubicBezTo>
                    <a:cubicBezTo>
                      <a:pt x="4831" y="26311"/>
                      <a:pt x="2050" y="29580"/>
                      <a:pt x="1025" y="34752"/>
                    </a:cubicBezTo>
                    <a:cubicBezTo>
                      <a:pt x="1" y="39972"/>
                      <a:pt x="928" y="43290"/>
                      <a:pt x="3562" y="44656"/>
                    </a:cubicBezTo>
                    <a:cubicBezTo>
                      <a:pt x="6245" y="46022"/>
                      <a:pt x="9368" y="45485"/>
                      <a:pt x="11319" y="47290"/>
                    </a:cubicBezTo>
                    <a:cubicBezTo>
                      <a:pt x="13124" y="48918"/>
                      <a:pt x="14968" y="49911"/>
                      <a:pt x="17353" y="49911"/>
                    </a:cubicBezTo>
                    <a:cubicBezTo>
                      <a:pt x="17612" y="49911"/>
                      <a:pt x="17877" y="49900"/>
                      <a:pt x="18150" y="49876"/>
                    </a:cubicBezTo>
                    <a:cubicBezTo>
                      <a:pt x="20757" y="49606"/>
                      <a:pt x="22537" y="48135"/>
                      <a:pt x="25549" y="48135"/>
                    </a:cubicBezTo>
                    <a:cubicBezTo>
                      <a:pt x="25805" y="48135"/>
                      <a:pt x="26071" y="48145"/>
                      <a:pt x="26346" y="48168"/>
                    </a:cubicBezTo>
                    <a:cubicBezTo>
                      <a:pt x="28940" y="48348"/>
                      <a:pt x="30763" y="49274"/>
                      <a:pt x="32776" y="49274"/>
                    </a:cubicBezTo>
                    <a:cubicBezTo>
                      <a:pt x="33489" y="49274"/>
                      <a:pt x="34226" y="49158"/>
                      <a:pt x="35030" y="48851"/>
                    </a:cubicBezTo>
                    <a:cubicBezTo>
                      <a:pt x="37306" y="47881"/>
                      <a:pt x="39724" y="47396"/>
                      <a:pt x="42155" y="47396"/>
                    </a:cubicBezTo>
                    <a:cubicBezTo>
                      <a:pt x="42902" y="47396"/>
                      <a:pt x="43651" y="47442"/>
                      <a:pt x="44397" y="47534"/>
                    </a:cubicBezTo>
                    <a:cubicBezTo>
                      <a:pt x="44562" y="47555"/>
                      <a:pt x="44732" y="47566"/>
                      <a:pt x="44908" y="47566"/>
                    </a:cubicBezTo>
                    <a:cubicBezTo>
                      <a:pt x="48331" y="47566"/>
                      <a:pt x="53686" y="43525"/>
                      <a:pt x="52155" y="36703"/>
                    </a:cubicBezTo>
                    <a:cubicBezTo>
                      <a:pt x="50496" y="29531"/>
                      <a:pt x="46934" y="26165"/>
                      <a:pt x="46593" y="19823"/>
                    </a:cubicBezTo>
                    <a:cubicBezTo>
                      <a:pt x="46251" y="13529"/>
                      <a:pt x="47130" y="9333"/>
                      <a:pt x="42153" y="5235"/>
                    </a:cubicBezTo>
                    <a:cubicBezTo>
                      <a:pt x="38098" y="1841"/>
                      <a:pt x="33008" y="0"/>
                      <a:pt x="277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2626160" y="1037136"/>
                <a:ext cx="1460995" cy="1565771"/>
              </a:xfrm>
              <a:custGeom>
                <a:rect b="b" l="l" r="r" t="t"/>
                <a:pathLst>
                  <a:path extrusionOk="0" h="47059" w="43910">
                    <a:moveTo>
                      <a:pt x="24834" y="1"/>
                    </a:moveTo>
                    <a:cubicBezTo>
                      <a:pt x="17638" y="1"/>
                      <a:pt x="8880" y="1226"/>
                      <a:pt x="5221" y="5083"/>
                    </a:cubicBezTo>
                    <a:cubicBezTo>
                      <a:pt x="5221" y="5083"/>
                      <a:pt x="4635" y="14889"/>
                      <a:pt x="5416" y="22061"/>
                    </a:cubicBezTo>
                    <a:cubicBezTo>
                      <a:pt x="4845" y="21855"/>
                      <a:pt x="4221" y="21692"/>
                      <a:pt x="3613" y="21692"/>
                    </a:cubicBezTo>
                    <a:cubicBezTo>
                      <a:pt x="2922" y="21692"/>
                      <a:pt x="2253" y="21903"/>
                      <a:pt x="1708" y="22500"/>
                    </a:cubicBezTo>
                    <a:cubicBezTo>
                      <a:pt x="0" y="24354"/>
                      <a:pt x="1757" y="27379"/>
                      <a:pt x="5123" y="27769"/>
                    </a:cubicBezTo>
                    <a:cubicBezTo>
                      <a:pt x="5611" y="27818"/>
                      <a:pt x="6050" y="27818"/>
                      <a:pt x="6440" y="27866"/>
                    </a:cubicBezTo>
                    <a:cubicBezTo>
                      <a:pt x="7806" y="32989"/>
                      <a:pt x="10392" y="37087"/>
                      <a:pt x="17271" y="38356"/>
                    </a:cubicBezTo>
                    <a:cubicBezTo>
                      <a:pt x="17174" y="40746"/>
                      <a:pt x="17027" y="44991"/>
                      <a:pt x="17027" y="44991"/>
                    </a:cubicBezTo>
                    <a:cubicBezTo>
                      <a:pt x="17027" y="44991"/>
                      <a:pt x="18303" y="47058"/>
                      <a:pt x="21898" y="47058"/>
                    </a:cubicBezTo>
                    <a:cubicBezTo>
                      <a:pt x="22089" y="47058"/>
                      <a:pt x="22287" y="47052"/>
                      <a:pt x="22491" y="47040"/>
                    </a:cubicBezTo>
                    <a:cubicBezTo>
                      <a:pt x="26541" y="46747"/>
                      <a:pt x="26931" y="44649"/>
                      <a:pt x="26931" y="44649"/>
                    </a:cubicBezTo>
                    <a:lnTo>
                      <a:pt x="26199" y="38307"/>
                    </a:lnTo>
                    <a:cubicBezTo>
                      <a:pt x="31664" y="37234"/>
                      <a:pt x="36152" y="33233"/>
                      <a:pt x="37762" y="27866"/>
                    </a:cubicBezTo>
                    <a:cubicBezTo>
                      <a:pt x="38103" y="27866"/>
                      <a:pt x="38445" y="27818"/>
                      <a:pt x="38835" y="27769"/>
                    </a:cubicBezTo>
                    <a:cubicBezTo>
                      <a:pt x="42153" y="27427"/>
                      <a:pt x="43909" y="24402"/>
                      <a:pt x="42250" y="22549"/>
                    </a:cubicBezTo>
                    <a:cubicBezTo>
                      <a:pt x="41670" y="21939"/>
                      <a:pt x="40968" y="21727"/>
                      <a:pt x="40259" y="21727"/>
                    </a:cubicBezTo>
                    <a:cubicBezTo>
                      <a:pt x="39776" y="21727"/>
                      <a:pt x="39290" y="21825"/>
                      <a:pt x="38835" y="21963"/>
                    </a:cubicBezTo>
                    <a:cubicBezTo>
                      <a:pt x="39372" y="13669"/>
                      <a:pt x="37372" y="2985"/>
                      <a:pt x="35518" y="1424"/>
                    </a:cubicBezTo>
                    <a:cubicBezTo>
                      <a:pt x="34548" y="660"/>
                      <a:pt x="30111" y="1"/>
                      <a:pt x="248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3226762" y="1670478"/>
                <a:ext cx="144502" cy="302048"/>
              </a:xfrm>
              <a:custGeom>
                <a:rect b="b" l="l" r="r" t="t"/>
                <a:pathLst>
                  <a:path extrusionOk="0" h="9078" w="4343">
                    <a:moveTo>
                      <a:pt x="3709" y="1"/>
                    </a:moveTo>
                    <a:cubicBezTo>
                      <a:pt x="3635" y="1"/>
                      <a:pt x="3562" y="50"/>
                      <a:pt x="3562" y="147"/>
                    </a:cubicBezTo>
                    <a:cubicBezTo>
                      <a:pt x="3562" y="1025"/>
                      <a:pt x="3465" y="1904"/>
                      <a:pt x="3465" y="2782"/>
                    </a:cubicBezTo>
                    <a:cubicBezTo>
                      <a:pt x="3562" y="3562"/>
                      <a:pt x="3562" y="4392"/>
                      <a:pt x="3562" y="5221"/>
                    </a:cubicBezTo>
                    <a:cubicBezTo>
                      <a:pt x="3513" y="5514"/>
                      <a:pt x="3416" y="5758"/>
                      <a:pt x="3269" y="6002"/>
                    </a:cubicBezTo>
                    <a:cubicBezTo>
                      <a:pt x="3074" y="6197"/>
                      <a:pt x="2830" y="6294"/>
                      <a:pt x="2586" y="6294"/>
                    </a:cubicBezTo>
                    <a:cubicBezTo>
                      <a:pt x="2050" y="6343"/>
                      <a:pt x="1562" y="6441"/>
                      <a:pt x="1074" y="6587"/>
                    </a:cubicBezTo>
                    <a:cubicBezTo>
                      <a:pt x="98" y="6929"/>
                      <a:pt x="1" y="8197"/>
                      <a:pt x="879" y="8685"/>
                    </a:cubicBezTo>
                    <a:cubicBezTo>
                      <a:pt x="1318" y="8978"/>
                      <a:pt x="1806" y="9075"/>
                      <a:pt x="2294" y="9075"/>
                    </a:cubicBezTo>
                    <a:cubicBezTo>
                      <a:pt x="2372" y="9075"/>
                      <a:pt x="2458" y="9077"/>
                      <a:pt x="2547" y="9077"/>
                    </a:cubicBezTo>
                    <a:cubicBezTo>
                      <a:pt x="2905" y="9077"/>
                      <a:pt x="3318" y="9046"/>
                      <a:pt x="3513" y="8734"/>
                    </a:cubicBezTo>
                    <a:cubicBezTo>
                      <a:pt x="3562" y="8685"/>
                      <a:pt x="3513" y="8587"/>
                      <a:pt x="3465" y="8539"/>
                    </a:cubicBezTo>
                    <a:cubicBezTo>
                      <a:pt x="3309" y="8428"/>
                      <a:pt x="3134" y="8398"/>
                      <a:pt x="2952" y="8398"/>
                    </a:cubicBezTo>
                    <a:cubicBezTo>
                      <a:pt x="2734" y="8398"/>
                      <a:pt x="2507" y="8441"/>
                      <a:pt x="2294" y="8441"/>
                    </a:cubicBezTo>
                    <a:cubicBezTo>
                      <a:pt x="2248" y="8446"/>
                      <a:pt x="2203" y="8449"/>
                      <a:pt x="2158" y="8449"/>
                    </a:cubicBezTo>
                    <a:cubicBezTo>
                      <a:pt x="1765" y="8449"/>
                      <a:pt x="1380" y="8265"/>
                      <a:pt x="1074" y="8002"/>
                    </a:cubicBezTo>
                    <a:cubicBezTo>
                      <a:pt x="293" y="7026"/>
                      <a:pt x="2245" y="6880"/>
                      <a:pt x="2782" y="6734"/>
                    </a:cubicBezTo>
                    <a:cubicBezTo>
                      <a:pt x="3172" y="6685"/>
                      <a:pt x="3562" y="6490"/>
                      <a:pt x="3855" y="6197"/>
                    </a:cubicBezTo>
                    <a:cubicBezTo>
                      <a:pt x="4196" y="5758"/>
                      <a:pt x="4343" y="5172"/>
                      <a:pt x="4245" y="4587"/>
                    </a:cubicBezTo>
                    <a:cubicBezTo>
                      <a:pt x="4196" y="3074"/>
                      <a:pt x="4001" y="1611"/>
                      <a:pt x="3855" y="147"/>
                    </a:cubicBezTo>
                    <a:cubicBezTo>
                      <a:pt x="3855" y="50"/>
                      <a:pt x="3782" y="1"/>
                      <a:pt x="37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 rot="10800000">
                <a:off x="3190495" y="2043069"/>
                <a:ext cx="300916" cy="150658"/>
              </a:xfrm>
              <a:custGeom>
                <a:rect b="b" l="l" r="r" t="t"/>
                <a:pathLst>
                  <a:path extrusionOk="0" h="4528" w="9044">
                    <a:moveTo>
                      <a:pt x="8472" y="1"/>
                    </a:moveTo>
                    <a:cubicBezTo>
                      <a:pt x="8446" y="1"/>
                      <a:pt x="8423" y="7"/>
                      <a:pt x="8409" y="21"/>
                    </a:cubicBezTo>
                    <a:cubicBezTo>
                      <a:pt x="8067" y="216"/>
                      <a:pt x="8067" y="753"/>
                      <a:pt x="7921" y="1094"/>
                    </a:cubicBezTo>
                    <a:cubicBezTo>
                      <a:pt x="7775" y="1533"/>
                      <a:pt x="7482" y="1972"/>
                      <a:pt x="7189" y="2314"/>
                    </a:cubicBezTo>
                    <a:cubicBezTo>
                      <a:pt x="6604" y="3046"/>
                      <a:pt x="5774" y="3582"/>
                      <a:pt x="4847" y="3778"/>
                    </a:cubicBezTo>
                    <a:cubicBezTo>
                      <a:pt x="4683" y="3800"/>
                      <a:pt x="4519" y="3811"/>
                      <a:pt x="4357" y="3811"/>
                    </a:cubicBezTo>
                    <a:cubicBezTo>
                      <a:pt x="3465" y="3811"/>
                      <a:pt x="2630" y="3478"/>
                      <a:pt x="1969" y="2899"/>
                    </a:cubicBezTo>
                    <a:cubicBezTo>
                      <a:pt x="1335" y="2314"/>
                      <a:pt x="847" y="1631"/>
                      <a:pt x="456" y="850"/>
                    </a:cubicBezTo>
                    <a:cubicBezTo>
                      <a:pt x="425" y="771"/>
                      <a:pt x="362" y="738"/>
                      <a:pt x="296" y="738"/>
                    </a:cubicBezTo>
                    <a:cubicBezTo>
                      <a:pt x="157" y="738"/>
                      <a:pt x="0" y="881"/>
                      <a:pt x="66" y="1046"/>
                    </a:cubicBezTo>
                    <a:cubicBezTo>
                      <a:pt x="359" y="2021"/>
                      <a:pt x="896" y="2851"/>
                      <a:pt x="1627" y="3534"/>
                    </a:cubicBezTo>
                    <a:cubicBezTo>
                      <a:pt x="2440" y="4218"/>
                      <a:pt x="3441" y="4528"/>
                      <a:pt x="4464" y="4528"/>
                    </a:cubicBezTo>
                    <a:cubicBezTo>
                      <a:pt x="4608" y="4528"/>
                      <a:pt x="4752" y="4521"/>
                      <a:pt x="4896" y="4509"/>
                    </a:cubicBezTo>
                    <a:cubicBezTo>
                      <a:pt x="6018" y="4314"/>
                      <a:pt x="6994" y="3729"/>
                      <a:pt x="7726" y="2851"/>
                    </a:cubicBezTo>
                    <a:cubicBezTo>
                      <a:pt x="8067" y="2412"/>
                      <a:pt x="8360" y="1972"/>
                      <a:pt x="8555" y="1436"/>
                    </a:cubicBezTo>
                    <a:cubicBezTo>
                      <a:pt x="8702" y="1094"/>
                      <a:pt x="9043" y="411"/>
                      <a:pt x="8653" y="70"/>
                    </a:cubicBezTo>
                    <a:cubicBezTo>
                      <a:pt x="8618" y="35"/>
                      <a:pt x="8535" y="1"/>
                      <a:pt x="84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>
                <a:off x="3473511" y="1601837"/>
                <a:ext cx="316255" cy="265215"/>
              </a:xfrm>
              <a:custGeom>
                <a:rect b="b" l="l" r="r" t="t"/>
                <a:pathLst>
                  <a:path extrusionOk="0" h="7971" w="9505">
                    <a:moveTo>
                      <a:pt x="4045" y="0"/>
                    </a:moveTo>
                    <a:cubicBezTo>
                      <a:pt x="3147" y="0"/>
                      <a:pt x="2237" y="327"/>
                      <a:pt x="1464" y="1088"/>
                    </a:cubicBezTo>
                    <a:cubicBezTo>
                      <a:pt x="635" y="1918"/>
                      <a:pt x="147" y="3040"/>
                      <a:pt x="49" y="4259"/>
                    </a:cubicBezTo>
                    <a:cubicBezTo>
                      <a:pt x="0" y="4942"/>
                      <a:pt x="98" y="5625"/>
                      <a:pt x="391" y="6211"/>
                    </a:cubicBezTo>
                    <a:cubicBezTo>
                      <a:pt x="1043" y="7469"/>
                      <a:pt x="2497" y="7970"/>
                      <a:pt x="3816" y="7970"/>
                    </a:cubicBezTo>
                    <a:cubicBezTo>
                      <a:pt x="3878" y="7970"/>
                      <a:pt x="3940" y="7969"/>
                      <a:pt x="4001" y="7967"/>
                    </a:cubicBezTo>
                    <a:cubicBezTo>
                      <a:pt x="4050" y="7969"/>
                      <a:pt x="4099" y="7970"/>
                      <a:pt x="4148" y="7970"/>
                    </a:cubicBezTo>
                    <a:cubicBezTo>
                      <a:pt x="5556" y="7970"/>
                      <a:pt x="6859" y="7294"/>
                      <a:pt x="7660" y="6162"/>
                    </a:cubicBezTo>
                    <a:cubicBezTo>
                      <a:pt x="9505" y="3137"/>
                      <a:pt x="6830" y="0"/>
                      <a:pt x="4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25"/>
              <p:cNvSpPr/>
              <p:nvPr/>
            </p:nvSpPr>
            <p:spPr>
              <a:xfrm>
                <a:off x="3496236" y="1650714"/>
                <a:ext cx="233240" cy="201997"/>
              </a:xfrm>
              <a:custGeom>
                <a:rect b="b" l="l" r="r" t="t"/>
                <a:pathLst>
                  <a:path extrusionOk="0" h="6071" w="7010">
                    <a:moveTo>
                      <a:pt x="2975" y="0"/>
                    </a:moveTo>
                    <a:cubicBezTo>
                      <a:pt x="2309" y="0"/>
                      <a:pt x="1637" y="252"/>
                      <a:pt x="1074" y="839"/>
                    </a:cubicBezTo>
                    <a:cubicBezTo>
                      <a:pt x="488" y="1473"/>
                      <a:pt x="98" y="2302"/>
                      <a:pt x="49" y="3229"/>
                    </a:cubicBezTo>
                    <a:cubicBezTo>
                      <a:pt x="0" y="3717"/>
                      <a:pt x="98" y="4254"/>
                      <a:pt x="342" y="4693"/>
                    </a:cubicBezTo>
                    <a:cubicBezTo>
                      <a:pt x="837" y="5548"/>
                      <a:pt x="1746" y="6070"/>
                      <a:pt x="2726" y="6070"/>
                    </a:cubicBezTo>
                    <a:cubicBezTo>
                      <a:pt x="2809" y="6070"/>
                      <a:pt x="2893" y="6067"/>
                      <a:pt x="2977" y="6059"/>
                    </a:cubicBezTo>
                    <a:cubicBezTo>
                      <a:pt x="4050" y="6059"/>
                      <a:pt x="5026" y="5571"/>
                      <a:pt x="5611" y="4693"/>
                    </a:cubicBezTo>
                    <a:cubicBezTo>
                      <a:pt x="7010" y="2374"/>
                      <a:pt x="5021" y="0"/>
                      <a:pt x="2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>
                <a:off x="2923516" y="1601837"/>
                <a:ext cx="317885" cy="265215"/>
              </a:xfrm>
              <a:custGeom>
                <a:rect b="b" l="l" r="r" t="t"/>
                <a:pathLst>
                  <a:path extrusionOk="0" h="7971" w="9554">
                    <a:moveTo>
                      <a:pt x="5481" y="0"/>
                    </a:moveTo>
                    <a:cubicBezTo>
                      <a:pt x="2703" y="0"/>
                      <a:pt x="1" y="3137"/>
                      <a:pt x="1845" y="6162"/>
                    </a:cubicBezTo>
                    <a:cubicBezTo>
                      <a:pt x="2647" y="7294"/>
                      <a:pt x="3950" y="7970"/>
                      <a:pt x="5358" y="7970"/>
                    </a:cubicBezTo>
                    <a:cubicBezTo>
                      <a:pt x="5406" y="7970"/>
                      <a:pt x="5455" y="7969"/>
                      <a:pt x="5504" y="7967"/>
                    </a:cubicBezTo>
                    <a:cubicBezTo>
                      <a:pt x="5568" y="7969"/>
                      <a:pt x="5632" y="7970"/>
                      <a:pt x="5696" y="7970"/>
                    </a:cubicBezTo>
                    <a:cubicBezTo>
                      <a:pt x="7053" y="7970"/>
                      <a:pt x="8462" y="7469"/>
                      <a:pt x="9115" y="6211"/>
                    </a:cubicBezTo>
                    <a:cubicBezTo>
                      <a:pt x="9407" y="5625"/>
                      <a:pt x="9554" y="4942"/>
                      <a:pt x="9456" y="4259"/>
                    </a:cubicBezTo>
                    <a:cubicBezTo>
                      <a:pt x="9407" y="3040"/>
                      <a:pt x="8920" y="1918"/>
                      <a:pt x="8041" y="1088"/>
                    </a:cubicBezTo>
                    <a:cubicBezTo>
                      <a:pt x="7280" y="327"/>
                      <a:pt x="6376" y="0"/>
                      <a:pt x="5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5"/>
              <p:cNvSpPr/>
              <p:nvPr/>
            </p:nvSpPr>
            <p:spPr>
              <a:xfrm>
                <a:off x="2985437" y="1650714"/>
                <a:ext cx="231610" cy="201997"/>
              </a:xfrm>
              <a:custGeom>
                <a:rect b="b" l="l" r="r" t="t"/>
                <a:pathLst>
                  <a:path extrusionOk="0" h="6071" w="6961">
                    <a:moveTo>
                      <a:pt x="4015" y="0"/>
                    </a:moveTo>
                    <a:cubicBezTo>
                      <a:pt x="1962" y="0"/>
                      <a:pt x="1" y="2374"/>
                      <a:pt x="1399" y="4693"/>
                    </a:cubicBezTo>
                    <a:cubicBezTo>
                      <a:pt x="1985" y="5571"/>
                      <a:pt x="2960" y="6059"/>
                      <a:pt x="4034" y="6059"/>
                    </a:cubicBezTo>
                    <a:cubicBezTo>
                      <a:pt x="4118" y="6067"/>
                      <a:pt x="4201" y="6070"/>
                      <a:pt x="4284" y="6070"/>
                    </a:cubicBezTo>
                    <a:cubicBezTo>
                      <a:pt x="5264" y="6070"/>
                      <a:pt x="6174" y="5548"/>
                      <a:pt x="6668" y="4693"/>
                    </a:cubicBezTo>
                    <a:cubicBezTo>
                      <a:pt x="6912" y="4254"/>
                      <a:pt x="6961" y="3717"/>
                      <a:pt x="6961" y="3229"/>
                    </a:cubicBezTo>
                    <a:cubicBezTo>
                      <a:pt x="6863" y="2302"/>
                      <a:pt x="6522" y="1473"/>
                      <a:pt x="5936" y="839"/>
                    </a:cubicBezTo>
                    <a:cubicBezTo>
                      <a:pt x="5361" y="252"/>
                      <a:pt x="4683" y="0"/>
                      <a:pt x="40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3057937" y="1693203"/>
                <a:ext cx="48744" cy="48744"/>
              </a:xfrm>
              <a:custGeom>
                <a:rect b="b" l="l" r="r" t="t"/>
                <a:pathLst>
                  <a:path extrusionOk="0" h="1465" w="1465">
                    <a:moveTo>
                      <a:pt x="733" y="1"/>
                    </a:moveTo>
                    <a:cubicBezTo>
                      <a:pt x="635" y="1"/>
                      <a:pt x="537" y="1"/>
                      <a:pt x="440" y="50"/>
                    </a:cubicBezTo>
                    <a:cubicBezTo>
                      <a:pt x="342" y="98"/>
                      <a:pt x="294" y="147"/>
                      <a:pt x="196" y="196"/>
                    </a:cubicBezTo>
                    <a:lnTo>
                      <a:pt x="98" y="342"/>
                    </a:lnTo>
                    <a:cubicBezTo>
                      <a:pt x="50" y="440"/>
                      <a:pt x="1" y="586"/>
                      <a:pt x="1" y="684"/>
                    </a:cubicBezTo>
                    <a:lnTo>
                      <a:pt x="1" y="879"/>
                    </a:lnTo>
                    <a:cubicBezTo>
                      <a:pt x="50" y="1025"/>
                      <a:pt x="98" y="1123"/>
                      <a:pt x="196" y="1221"/>
                    </a:cubicBezTo>
                    <a:lnTo>
                      <a:pt x="245" y="1221"/>
                    </a:lnTo>
                    <a:cubicBezTo>
                      <a:pt x="294" y="1269"/>
                      <a:pt x="342" y="1318"/>
                      <a:pt x="391" y="1367"/>
                    </a:cubicBezTo>
                    <a:lnTo>
                      <a:pt x="586" y="1465"/>
                    </a:lnTo>
                    <a:lnTo>
                      <a:pt x="879" y="1465"/>
                    </a:lnTo>
                    <a:cubicBezTo>
                      <a:pt x="928" y="1416"/>
                      <a:pt x="977" y="1416"/>
                      <a:pt x="1025" y="1416"/>
                    </a:cubicBezTo>
                    <a:cubicBezTo>
                      <a:pt x="1123" y="1367"/>
                      <a:pt x="1220" y="1318"/>
                      <a:pt x="1269" y="1269"/>
                    </a:cubicBezTo>
                    <a:lnTo>
                      <a:pt x="1367" y="1123"/>
                    </a:lnTo>
                    <a:lnTo>
                      <a:pt x="1464" y="928"/>
                    </a:lnTo>
                    <a:cubicBezTo>
                      <a:pt x="1464" y="830"/>
                      <a:pt x="1464" y="733"/>
                      <a:pt x="1464" y="635"/>
                    </a:cubicBezTo>
                    <a:cubicBezTo>
                      <a:pt x="1464" y="538"/>
                      <a:pt x="1416" y="440"/>
                      <a:pt x="1367" y="391"/>
                    </a:cubicBezTo>
                    <a:cubicBezTo>
                      <a:pt x="1318" y="294"/>
                      <a:pt x="1269" y="245"/>
                      <a:pt x="1220" y="196"/>
                    </a:cubicBezTo>
                    <a:cubicBezTo>
                      <a:pt x="1172" y="147"/>
                      <a:pt x="1074" y="98"/>
                      <a:pt x="977" y="50"/>
                    </a:cubicBezTo>
                    <a:cubicBezTo>
                      <a:pt x="928" y="1"/>
                      <a:pt x="830" y="1"/>
                      <a:pt x="7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3538425" y="1691606"/>
                <a:ext cx="50375" cy="50341"/>
              </a:xfrm>
              <a:custGeom>
                <a:rect b="b" l="l" r="r" t="t"/>
                <a:pathLst>
                  <a:path extrusionOk="0" h="1513" w="1514">
                    <a:moveTo>
                      <a:pt x="733" y="0"/>
                    </a:moveTo>
                    <a:cubicBezTo>
                      <a:pt x="538" y="0"/>
                      <a:pt x="391" y="98"/>
                      <a:pt x="245" y="244"/>
                    </a:cubicBezTo>
                    <a:lnTo>
                      <a:pt x="99" y="342"/>
                    </a:lnTo>
                    <a:cubicBezTo>
                      <a:pt x="50" y="488"/>
                      <a:pt x="1" y="586"/>
                      <a:pt x="1" y="732"/>
                    </a:cubicBezTo>
                    <a:lnTo>
                      <a:pt x="1" y="927"/>
                    </a:lnTo>
                    <a:cubicBezTo>
                      <a:pt x="50" y="1025"/>
                      <a:pt x="99" y="1122"/>
                      <a:pt x="196" y="1220"/>
                    </a:cubicBezTo>
                    <a:lnTo>
                      <a:pt x="245" y="1269"/>
                    </a:lnTo>
                    <a:cubicBezTo>
                      <a:pt x="294" y="1317"/>
                      <a:pt x="342" y="1366"/>
                      <a:pt x="440" y="1415"/>
                    </a:cubicBezTo>
                    <a:lnTo>
                      <a:pt x="586" y="1513"/>
                    </a:lnTo>
                    <a:lnTo>
                      <a:pt x="879" y="1513"/>
                    </a:lnTo>
                    <a:cubicBezTo>
                      <a:pt x="977" y="1464"/>
                      <a:pt x="1026" y="1464"/>
                      <a:pt x="1074" y="1464"/>
                    </a:cubicBezTo>
                    <a:cubicBezTo>
                      <a:pt x="1172" y="1415"/>
                      <a:pt x="1221" y="1366"/>
                      <a:pt x="1318" y="1269"/>
                    </a:cubicBezTo>
                    <a:lnTo>
                      <a:pt x="1416" y="1122"/>
                    </a:lnTo>
                    <a:lnTo>
                      <a:pt x="1465" y="976"/>
                    </a:lnTo>
                    <a:cubicBezTo>
                      <a:pt x="1513" y="878"/>
                      <a:pt x="1513" y="781"/>
                      <a:pt x="1465" y="683"/>
                    </a:cubicBezTo>
                    <a:cubicBezTo>
                      <a:pt x="1465" y="586"/>
                      <a:pt x="1465" y="488"/>
                      <a:pt x="1416" y="390"/>
                    </a:cubicBezTo>
                    <a:cubicBezTo>
                      <a:pt x="1367" y="342"/>
                      <a:pt x="1318" y="293"/>
                      <a:pt x="1269" y="244"/>
                    </a:cubicBezTo>
                    <a:cubicBezTo>
                      <a:pt x="1172" y="146"/>
                      <a:pt x="1123" y="98"/>
                      <a:pt x="1026" y="49"/>
                    </a:cubicBezTo>
                    <a:cubicBezTo>
                      <a:pt x="928" y="0"/>
                      <a:pt x="830" y="0"/>
                      <a:pt x="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5"/>
              <p:cNvSpPr/>
              <p:nvPr/>
            </p:nvSpPr>
            <p:spPr>
              <a:xfrm>
                <a:off x="2983274" y="1521151"/>
                <a:ext cx="139645" cy="86076"/>
              </a:xfrm>
              <a:custGeom>
                <a:rect b="b" l="l" r="r" t="t"/>
                <a:pathLst>
                  <a:path extrusionOk="0" h="2587" w="4197">
                    <a:moveTo>
                      <a:pt x="119" y="1484"/>
                    </a:moveTo>
                    <a:cubicBezTo>
                      <a:pt x="116" y="1484"/>
                      <a:pt x="98" y="1532"/>
                      <a:pt x="98" y="1562"/>
                    </a:cubicBezTo>
                    <a:cubicBezTo>
                      <a:pt x="117" y="1504"/>
                      <a:pt x="121" y="1484"/>
                      <a:pt x="119" y="1484"/>
                    </a:cubicBezTo>
                    <a:close/>
                    <a:moveTo>
                      <a:pt x="2586" y="0"/>
                    </a:moveTo>
                    <a:cubicBezTo>
                      <a:pt x="2196" y="49"/>
                      <a:pt x="1806" y="147"/>
                      <a:pt x="1464" y="293"/>
                    </a:cubicBezTo>
                    <a:cubicBezTo>
                      <a:pt x="1074" y="440"/>
                      <a:pt x="781" y="683"/>
                      <a:pt x="488" y="976"/>
                    </a:cubicBezTo>
                    <a:cubicBezTo>
                      <a:pt x="293" y="1123"/>
                      <a:pt x="196" y="1318"/>
                      <a:pt x="98" y="1562"/>
                    </a:cubicBezTo>
                    <a:cubicBezTo>
                      <a:pt x="49" y="1610"/>
                      <a:pt x="49" y="1659"/>
                      <a:pt x="49" y="1708"/>
                    </a:cubicBezTo>
                    <a:cubicBezTo>
                      <a:pt x="1" y="1854"/>
                      <a:pt x="1" y="2049"/>
                      <a:pt x="49" y="2196"/>
                    </a:cubicBezTo>
                    <a:cubicBezTo>
                      <a:pt x="98" y="2440"/>
                      <a:pt x="293" y="2586"/>
                      <a:pt x="537" y="2586"/>
                    </a:cubicBezTo>
                    <a:cubicBezTo>
                      <a:pt x="684" y="2586"/>
                      <a:pt x="830" y="2537"/>
                      <a:pt x="928" y="2489"/>
                    </a:cubicBezTo>
                    <a:lnTo>
                      <a:pt x="976" y="2440"/>
                    </a:lnTo>
                    <a:cubicBezTo>
                      <a:pt x="1025" y="2440"/>
                      <a:pt x="1123" y="2391"/>
                      <a:pt x="976" y="2391"/>
                    </a:cubicBezTo>
                    <a:cubicBezTo>
                      <a:pt x="944" y="2407"/>
                      <a:pt x="928" y="2413"/>
                      <a:pt x="922" y="2413"/>
                    </a:cubicBezTo>
                    <a:cubicBezTo>
                      <a:pt x="911" y="2413"/>
                      <a:pt x="944" y="2391"/>
                      <a:pt x="976" y="2391"/>
                    </a:cubicBezTo>
                    <a:lnTo>
                      <a:pt x="1171" y="2342"/>
                    </a:lnTo>
                    <a:lnTo>
                      <a:pt x="1269" y="2293"/>
                    </a:lnTo>
                    <a:lnTo>
                      <a:pt x="1415" y="2196"/>
                    </a:lnTo>
                    <a:cubicBezTo>
                      <a:pt x="1659" y="2049"/>
                      <a:pt x="1903" y="1854"/>
                      <a:pt x="2147" y="1708"/>
                    </a:cubicBezTo>
                    <a:cubicBezTo>
                      <a:pt x="2391" y="1513"/>
                      <a:pt x="2635" y="1415"/>
                      <a:pt x="2928" y="1269"/>
                    </a:cubicBezTo>
                    <a:lnTo>
                      <a:pt x="2977" y="1220"/>
                    </a:lnTo>
                    <a:cubicBezTo>
                      <a:pt x="2977" y="1220"/>
                      <a:pt x="3042" y="1198"/>
                      <a:pt x="3056" y="1198"/>
                    </a:cubicBezTo>
                    <a:cubicBezTo>
                      <a:pt x="3063" y="1198"/>
                      <a:pt x="3058" y="1204"/>
                      <a:pt x="3025" y="1220"/>
                    </a:cubicBezTo>
                    <a:cubicBezTo>
                      <a:pt x="2993" y="1253"/>
                      <a:pt x="2982" y="1263"/>
                      <a:pt x="2984" y="1263"/>
                    </a:cubicBezTo>
                    <a:cubicBezTo>
                      <a:pt x="2987" y="1263"/>
                      <a:pt x="3042" y="1220"/>
                      <a:pt x="3074" y="1220"/>
                    </a:cubicBezTo>
                    <a:lnTo>
                      <a:pt x="3172" y="1220"/>
                    </a:lnTo>
                    <a:cubicBezTo>
                      <a:pt x="3221" y="1220"/>
                      <a:pt x="3318" y="1171"/>
                      <a:pt x="3367" y="1171"/>
                    </a:cubicBezTo>
                    <a:lnTo>
                      <a:pt x="3513" y="1171"/>
                    </a:lnTo>
                    <a:cubicBezTo>
                      <a:pt x="4099" y="1171"/>
                      <a:pt x="4196" y="342"/>
                      <a:pt x="3660" y="196"/>
                    </a:cubicBezTo>
                    <a:lnTo>
                      <a:pt x="3611" y="98"/>
                    </a:lnTo>
                    <a:cubicBezTo>
                      <a:pt x="3269" y="0"/>
                      <a:pt x="2928" y="0"/>
                      <a:pt x="25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5"/>
              <p:cNvSpPr/>
              <p:nvPr/>
            </p:nvSpPr>
            <p:spPr>
              <a:xfrm>
                <a:off x="3619610" y="1522648"/>
                <a:ext cx="125038" cy="82948"/>
              </a:xfrm>
              <a:custGeom>
                <a:rect b="b" l="l" r="r" t="t"/>
                <a:pathLst>
                  <a:path extrusionOk="0" h="2493" w="3758">
                    <a:moveTo>
                      <a:pt x="1123" y="0"/>
                    </a:moveTo>
                    <a:cubicBezTo>
                      <a:pt x="895" y="0"/>
                      <a:pt x="664" y="33"/>
                      <a:pt x="439" y="102"/>
                    </a:cubicBezTo>
                    <a:cubicBezTo>
                      <a:pt x="147" y="151"/>
                      <a:pt x="0" y="443"/>
                      <a:pt x="98" y="736"/>
                    </a:cubicBezTo>
                    <a:cubicBezTo>
                      <a:pt x="138" y="936"/>
                      <a:pt x="342" y="1103"/>
                      <a:pt x="575" y="1103"/>
                    </a:cubicBezTo>
                    <a:cubicBezTo>
                      <a:pt x="627" y="1103"/>
                      <a:pt x="679" y="1095"/>
                      <a:pt x="732" y="1078"/>
                    </a:cubicBezTo>
                    <a:lnTo>
                      <a:pt x="830" y="1078"/>
                    </a:lnTo>
                    <a:cubicBezTo>
                      <a:pt x="879" y="1126"/>
                      <a:pt x="927" y="1126"/>
                      <a:pt x="976" y="1126"/>
                    </a:cubicBezTo>
                    <a:lnTo>
                      <a:pt x="1074" y="1126"/>
                    </a:lnTo>
                    <a:cubicBezTo>
                      <a:pt x="1318" y="1273"/>
                      <a:pt x="1562" y="1419"/>
                      <a:pt x="1757" y="1565"/>
                    </a:cubicBezTo>
                    <a:lnTo>
                      <a:pt x="1854" y="1614"/>
                    </a:lnTo>
                    <a:cubicBezTo>
                      <a:pt x="1871" y="1647"/>
                      <a:pt x="1876" y="1658"/>
                      <a:pt x="1874" y="1658"/>
                    </a:cubicBezTo>
                    <a:cubicBezTo>
                      <a:pt x="1871" y="1658"/>
                      <a:pt x="1838" y="1614"/>
                      <a:pt x="1806" y="1614"/>
                    </a:cubicBezTo>
                    <a:cubicBezTo>
                      <a:pt x="1854" y="1663"/>
                      <a:pt x="1903" y="1712"/>
                      <a:pt x="2001" y="1761"/>
                    </a:cubicBezTo>
                    <a:lnTo>
                      <a:pt x="2293" y="2053"/>
                    </a:lnTo>
                    <a:cubicBezTo>
                      <a:pt x="2440" y="2151"/>
                      <a:pt x="2537" y="2248"/>
                      <a:pt x="2684" y="2346"/>
                    </a:cubicBezTo>
                    <a:cubicBezTo>
                      <a:pt x="2770" y="2389"/>
                      <a:pt x="2894" y="2432"/>
                      <a:pt x="2989" y="2442"/>
                    </a:cubicBezTo>
                    <a:lnTo>
                      <a:pt x="2989" y="2442"/>
                    </a:lnTo>
                    <a:cubicBezTo>
                      <a:pt x="3068" y="2471"/>
                      <a:pt x="3155" y="2492"/>
                      <a:pt x="3220" y="2492"/>
                    </a:cubicBezTo>
                    <a:cubicBezTo>
                      <a:pt x="3464" y="2492"/>
                      <a:pt x="3659" y="2346"/>
                      <a:pt x="3708" y="2102"/>
                    </a:cubicBezTo>
                    <a:cubicBezTo>
                      <a:pt x="3757" y="1956"/>
                      <a:pt x="3708" y="1809"/>
                      <a:pt x="3659" y="1712"/>
                    </a:cubicBezTo>
                    <a:lnTo>
                      <a:pt x="3659" y="1739"/>
                    </a:lnTo>
                    <a:lnTo>
                      <a:pt x="3659" y="1739"/>
                    </a:lnTo>
                    <a:cubicBezTo>
                      <a:pt x="3621" y="1395"/>
                      <a:pt x="3434" y="1077"/>
                      <a:pt x="3123" y="882"/>
                    </a:cubicBezTo>
                    <a:cubicBezTo>
                      <a:pt x="2879" y="638"/>
                      <a:pt x="2586" y="492"/>
                      <a:pt x="2293" y="297"/>
                    </a:cubicBezTo>
                    <a:cubicBezTo>
                      <a:pt x="1947" y="108"/>
                      <a:pt x="1539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5"/>
              <p:cNvSpPr/>
              <p:nvPr/>
            </p:nvSpPr>
            <p:spPr>
              <a:xfrm>
                <a:off x="2726809" y="982203"/>
                <a:ext cx="1241830" cy="831180"/>
              </a:xfrm>
              <a:custGeom>
                <a:rect b="b" l="l" r="r" t="t"/>
                <a:pathLst>
                  <a:path extrusionOk="0" h="24981" w="37323">
                    <a:moveTo>
                      <a:pt x="21948" y="1"/>
                    </a:moveTo>
                    <a:cubicBezTo>
                      <a:pt x="18270" y="1"/>
                      <a:pt x="14451" y="469"/>
                      <a:pt x="11660" y="1269"/>
                    </a:cubicBezTo>
                    <a:cubicBezTo>
                      <a:pt x="5708" y="2928"/>
                      <a:pt x="2879" y="2635"/>
                      <a:pt x="1415" y="5612"/>
                    </a:cubicBezTo>
                    <a:cubicBezTo>
                      <a:pt x="0" y="8588"/>
                      <a:pt x="390" y="23077"/>
                      <a:pt x="390" y="23077"/>
                    </a:cubicBezTo>
                    <a:cubicBezTo>
                      <a:pt x="1269" y="23175"/>
                      <a:pt x="2098" y="23419"/>
                      <a:pt x="2830" y="23858"/>
                    </a:cubicBezTo>
                    <a:cubicBezTo>
                      <a:pt x="3318" y="24151"/>
                      <a:pt x="3708" y="24541"/>
                      <a:pt x="4049" y="24980"/>
                    </a:cubicBezTo>
                    <a:cubicBezTo>
                      <a:pt x="3708" y="21419"/>
                      <a:pt x="4001" y="17808"/>
                      <a:pt x="4928" y="14393"/>
                    </a:cubicBezTo>
                    <a:cubicBezTo>
                      <a:pt x="5806" y="11173"/>
                      <a:pt x="7416" y="8197"/>
                      <a:pt x="9709" y="5758"/>
                    </a:cubicBezTo>
                    <a:cubicBezTo>
                      <a:pt x="11221" y="7417"/>
                      <a:pt x="12539" y="9222"/>
                      <a:pt x="13709" y="11125"/>
                    </a:cubicBezTo>
                    <a:cubicBezTo>
                      <a:pt x="14685" y="12735"/>
                      <a:pt x="15515" y="14442"/>
                      <a:pt x="16100" y="16247"/>
                    </a:cubicBezTo>
                    <a:lnTo>
                      <a:pt x="32444" y="16198"/>
                    </a:lnTo>
                    <a:lnTo>
                      <a:pt x="33322" y="16003"/>
                    </a:lnTo>
                    <a:cubicBezTo>
                      <a:pt x="33322" y="16003"/>
                      <a:pt x="33908" y="18735"/>
                      <a:pt x="34347" y="20931"/>
                    </a:cubicBezTo>
                    <a:cubicBezTo>
                      <a:pt x="34493" y="22102"/>
                      <a:pt x="34932" y="23175"/>
                      <a:pt x="35615" y="24102"/>
                    </a:cubicBezTo>
                    <a:cubicBezTo>
                      <a:pt x="35615" y="24102"/>
                      <a:pt x="37323" y="22492"/>
                      <a:pt x="37079" y="16345"/>
                    </a:cubicBezTo>
                    <a:cubicBezTo>
                      <a:pt x="36932" y="13320"/>
                      <a:pt x="36103" y="4685"/>
                      <a:pt x="32200" y="2001"/>
                    </a:cubicBezTo>
                    <a:cubicBezTo>
                      <a:pt x="30101" y="602"/>
                      <a:pt x="26116" y="1"/>
                      <a:pt x="219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96" name="Google Shape;496;p25"/>
          <p:cNvGrpSpPr/>
          <p:nvPr/>
        </p:nvGrpSpPr>
        <p:grpSpPr>
          <a:xfrm>
            <a:off x="4589633" y="2932403"/>
            <a:ext cx="1729380" cy="1580840"/>
            <a:chOff x="1772233" y="1349578"/>
            <a:chExt cx="1729380" cy="1580840"/>
          </a:xfrm>
        </p:grpSpPr>
        <p:grpSp>
          <p:nvGrpSpPr>
            <p:cNvPr id="497" name="Google Shape;497;p25"/>
            <p:cNvGrpSpPr/>
            <p:nvPr/>
          </p:nvGrpSpPr>
          <p:grpSpPr>
            <a:xfrm>
              <a:off x="1772233" y="1349578"/>
              <a:ext cx="1729380" cy="1580840"/>
              <a:chOff x="4243100" y="3208450"/>
              <a:chExt cx="2085600" cy="1842900"/>
            </a:xfrm>
          </p:grpSpPr>
          <p:sp>
            <p:nvSpPr>
              <p:cNvPr id="498" name="Google Shape;498;p25"/>
              <p:cNvSpPr/>
              <p:nvPr/>
            </p:nvSpPr>
            <p:spPr>
              <a:xfrm>
                <a:off x="4243100" y="3208450"/>
                <a:ext cx="2085600" cy="1842900"/>
              </a:xfrm>
              <a:prstGeom prst="roundRect">
                <a:avLst>
                  <a:gd fmla="val 7693" name="adj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71438" rotWithShape="0" algn="bl" dir="2520000" dist="19050">
                  <a:schemeClr val="lt1">
                    <a:alpha val="27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5"/>
              <p:cNvSpPr/>
              <p:nvPr/>
            </p:nvSpPr>
            <p:spPr>
              <a:xfrm>
                <a:off x="4243100" y="3208450"/>
                <a:ext cx="2085600" cy="489300"/>
              </a:xfrm>
              <a:prstGeom prst="round2SameRect">
                <a:avLst>
                  <a:gd fmla="val 26332" name="adj1"/>
                  <a:gd fmla="val 0" name="adj2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chemeClr val="accent6"/>
                    </a:solidFill>
                    <a:latin typeface="Concert One"/>
                    <a:ea typeface="Concert One"/>
                    <a:cs typeface="Concert One"/>
                    <a:sym typeface="Concert One"/>
                  </a:rPr>
                  <a:t>Excited</a:t>
                </a:r>
                <a:endParaRPr sz="1800">
                  <a:solidFill>
                    <a:schemeClr val="accent6"/>
                  </a:solidFill>
                  <a:latin typeface="Concert One"/>
                  <a:ea typeface="Concert One"/>
                  <a:cs typeface="Concert One"/>
                  <a:sym typeface="Concert One"/>
                </a:endParaRPr>
              </a:p>
            </p:txBody>
          </p:sp>
        </p:grpSp>
        <p:grpSp>
          <p:nvGrpSpPr>
            <p:cNvPr id="500" name="Google Shape;500;p25"/>
            <p:cNvGrpSpPr/>
            <p:nvPr/>
          </p:nvGrpSpPr>
          <p:grpSpPr>
            <a:xfrm>
              <a:off x="2275213" y="1888539"/>
              <a:ext cx="723436" cy="945631"/>
              <a:chOff x="4637416" y="649611"/>
              <a:chExt cx="1484276" cy="1940552"/>
            </a:xfrm>
          </p:grpSpPr>
          <p:grpSp>
            <p:nvGrpSpPr>
              <p:cNvPr id="501" name="Google Shape;501;p25"/>
              <p:cNvGrpSpPr/>
              <p:nvPr/>
            </p:nvGrpSpPr>
            <p:grpSpPr>
              <a:xfrm>
                <a:off x="4637416" y="649611"/>
                <a:ext cx="1484276" cy="1940552"/>
                <a:chOff x="4637416" y="649611"/>
                <a:chExt cx="1484276" cy="1940552"/>
              </a:xfrm>
            </p:grpSpPr>
            <p:sp>
              <p:nvSpPr>
                <p:cNvPr id="502" name="Google Shape;502;p25"/>
                <p:cNvSpPr/>
                <p:nvPr/>
              </p:nvSpPr>
              <p:spPr>
                <a:xfrm>
                  <a:off x="5549715" y="1680227"/>
                  <a:ext cx="50341" cy="48744"/>
                </a:xfrm>
                <a:custGeom>
                  <a:rect b="b" l="l" r="r" t="t"/>
                  <a:pathLst>
                    <a:path extrusionOk="0" h="1465" w="1513">
                      <a:moveTo>
                        <a:pt x="732" y="1"/>
                      </a:moveTo>
                      <a:cubicBezTo>
                        <a:pt x="634" y="1"/>
                        <a:pt x="537" y="1"/>
                        <a:pt x="439" y="49"/>
                      </a:cubicBezTo>
                      <a:cubicBezTo>
                        <a:pt x="342" y="98"/>
                        <a:pt x="293" y="147"/>
                        <a:pt x="244" y="196"/>
                      </a:cubicBezTo>
                      <a:lnTo>
                        <a:pt x="98" y="342"/>
                      </a:lnTo>
                      <a:cubicBezTo>
                        <a:pt x="49" y="440"/>
                        <a:pt x="0" y="586"/>
                        <a:pt x="0" y="732"/>
                      </a:cubicBezTo>
                      <a:lnTo>
                        <a:pt x="0" y="879"/>
                      </a:lnTo>
                      <a:cubicBezTo>
                        <a:pt x="49" y="1025"/>
                        <a:pt x="98" y="1123"/>
                        <a:pt x="195" y="1220"/>
                      </a:cubicBezTo>
                      <a:lnTo>
                        <a:pt x="244" y="1220"/>
                      </a:lnTo>
                      <a:cubicBezTo>
                        <a:pt x="293" y="1269"/>
                        <a:pt x="342" y="1318"/>
                        <a:pt x="439" y="1367"/>
                      </a:cubicBezTo>
                      <a:lnTo>
                        <a:pt x="585" y="1464"/>
                      </a:lnTo>
                      <a:lnTo>
                        <a:pt x="878" y="1464"/>
                      </a:lnTo>
                      <a:cubicBezTo>
                        <a:pt x="927" y="1464"/>
                        <a:pt x="976" y="1415"/>
                        <a:pt x="1073" y="1415"/>
                      </a:cubicBezTo>
                      <a:cubicBezTo>
                        <a:pt x="1122" y="1367"/>
                        <a:pt x="1220" y="1318"/>
                        <a:pt x="1269" y="1269"/>
                      </a:cubicBezTo>
                      <a:lnTo>
                        <a:pt x="1415" y="1123"/>
                      </a:lnTo>
                      <a:lnTo>
                        <a:pt x="1464" y="928"/>
                      </a:lnTo>
                      <a:cubicBezTo>
                        <a:pt x="1512" y="830"/>
                        <a:pt x="1512" y="732"/>
                        <a:pt x="1464" y="635"/>
                      </a:cubicBezTo>
                      <a:cubicBezTo>
                        <a:pt x="1464" y="537"/>
                        <a:pt x="1415" y="440"/>
                        <a:pt x="1366" y="391"/>
                      </a:cubicBezTo>
                      <a:cubicBezTo>
                        <a:pt x="1366" y="293"/>
                        <a:pt x="1317" y="245"/>
                        <a:pt x="1220" y="196"/>
                      </a:cubicBezTo>
                      <a:cubicBezTo>
                        <a:pt x="1171" y="147"/>
                        <a:pt x="1073" y="98"/>
                        <a:pt x="1025" y="49"/>
                      </a:cubicBezTo>
                      <a:cubicBezTo>
                        <a:pt x="927" y="1"/>
                        <a:pt x="829" y="1"/>
                        <a:pt x="73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3" name="Google Shape;503;p25"/>
                <p:cNvSpPr/>
                <p:nvPr/>
              </p:nvSpPr>
              <p:spPr>
                <a:xfrm>
                  <a:off x="4992900" y="1509139"/>
                  <a:ext cx="134787" cy="86708"/>
                </a:xfrm>
                <a:custGeom>
                  <a:rect b="b" l="l" r="r" t="t"/>
                  <a:pathLst>
                    <a:path extrusionOk="0" h="2606" w="4051">
                      <a:moveTo>
                        <a:pt x="1080" y="2438"/>
                      </a:moveTo>
                      <a:cubicBezTo>
                        <a:pt x="1074" y="2438"/>
                        <a:pt x="1058" y="2443"/>
                        <a:pt x="1025" y="2459"/>
                      </a:cubicBezTo>
                      <a:cubicBezTo>
                        <a:pt x="1058" y="2459"/>
                        <a:pt x="1090" y="2438"/>
                        <a:pt x="1080" y="2438"/>
                      </a:cubicBezTo>
                      <a:close/>
                      <a:moveTo>
                        <a:pt x="2880" y="1"/>
                      </a:moveTo>
                      <a:cubicBezTo>
                        <a:pt x="2796" y="1"/>
                        <a:pt x="2714" y="7"/>
                        <a:pt x="2635" y="20"/>
                      </a:cubicBezTo>
                      <a:cubicBezTo>
                        <a:pt x="2245" y="20"/>
                        <a:pt x="1855" y="117"/>
                        <a:pt x="1513" y="313"/>
                      </a:cubicBezTo>
                      <a:cubicBezTo>
                        <a:pt x="1123" y="459"/>
                        <a:pt x="781" y="703"/>
                        <a:pt x="489" y="947"/>
                      </a:cubicBezTo>
                      <a:cubicBezTo>
                        <a:pt x="357" y="1123"/>
                        <a:pt x="225" y="1299"/>
                        <a:pt x="164" y="1510"/>
                      </a:cubicBezTo>
                      <a:lnTo>
                        <a:pt x="164" y="1510"/>
                      </a:lnTo>
                      <a:cubicBezTo>
                        <a:pt x="158" y="1524"/>
                        <a:pt x="147" y="1558"/>
                        <a:pt x="147" y="1581"/>
                      </a:cubicBezTo>
                      <a:cubicBezTo>
                        <a:pt x="98" y="1630"/>
                        <a:pt x="50" y="1679"/>
                        <a:pt x="50" y="1727"/>
                      </a:cubicBezTo>
                      <a:cubicBezTo>
                        <a:pt x="1" y="1874"/>
                        <a:pt x="1" y="2020"/>
                        <a:pt x="50" y="2215"/>
                      </a:cubicBezTo>
                      <a:cubicBezTo>
                        <a:pt x="98" y="2410"/>
                        <a:pt x="342" y="2606"/>
                        <a:pt x="586" y="2606"/>
                      </a:cubicBezTo>
                      <a:cubicBezTo>
                        <a:pt x="684" y="2606"/>
                        <a:pt x="830" y="2557"/>
                        <a:pt x="977" y="2508"/>
                      </a:cubicBezTo>
                      <a:lnTo>
                        <a:pt x="1025" y="2459"/>
                      </a:lnTo>
                      <a:lnTo>
                        <a:pt x="1025" y="2459"/>
                      </a:lnTo>
                      <a:cubicBezTo>
                        <a:pt x="993" y="2476"/>
                        <a:pt x="977" y="2481"/>
                        <a:pt x="971" y="2481"/>
                      </a:cubicBezTo>
                      <a:cubicBezTo>
                        <a:pt x="960" y="2481"/>
                        <a:pt x="993" y="2459"/>
                        <a:pt x="1025" y="2459"/>
                      </a:cubicBezTo>
                      <a:lnTo>
                        <a:pt x="1221" y="2362"/>
                      </a:lnTo>
                      <a:lnTo>
                        <a:pt x="1269" y="2313"/>
                      </a:lnTo>
                      <a:lnTo>
                        <a:pt x="1464" y="2215"/>
                      </a:lnTo>
                      <a:cubicBezTo>
                        <a:pt x="1708" y="2069"/>
                        <a:pt x="1952" y="1874"/>
                        <a:pt x="2196" y="1727"/>
                      </a:cubicBezTo>
                      <a:cubicBezTo>
                        <a:pt x="2440" y="1581"/>
                        <a:pt x="2684" y="1435"/>
                        <a:pt x="2928" y="1288"/>
                      </a:cubicBezTo>
                      <a:lnTo>
                        <a:pt x="3026" y="1288"/>
                      </a:lnTo>
                      <a:cubicBezTo>
                        <a:pt x="3026" y="1288"/>
                        <a:pt x="3091" y="1245"/>
                        <a:pt x="3105" y="1245"/>
                      </a:cubicBezTo>
                      <a:cubicBezTo>
                        <a:pt x="3112" y="1245"/>
                        <a:pt x="3107" y="1256"/>
                        <a:pt x="3074" y="1288"/>
                      </a:cubicBezTo>
                      <a:cubicBezTo>
                        <a:pt x="3042" y="1305"/>
                        <a:pt x="3031" y="1310"/>
                        <a:pt x="3033" y="1310"/>
                      </a:cubicBezTo>
                      <a:cubicBezTo>
                        <a:pt x="3037" y="1310"/>
                        <a:pt x="3091" y="1288"/>
                        <a:pt x="3123" y="1288"/>
                      </a:cubicBezTo>
                      <a:lnTo>
                        <a:pt x="3221" y="1288"/>
                      </a:lnTo>
                      <a:lnTo>
                        <a:pt x="3416" y="1240"/>
                      </a:lnTo>
                      <a:lnTo>
                        <a:pt x="3514" y="1240"/>
                      </a:lnTo>
                      <a:cubicBezTo>
                        <a:pt x="3757" y="1191"/>
                        <a:pt x="4001" y="1044"/>
                        <a:pt x="4050" y="801"/>
                      </a:cubicBezTo>
                      <a:cubicBezTo>
                        <a:pt x="4050" y="557"/>
                        <a:pt x="3904" y="313"/>
                        <a:pt x="3660" y="215"/>
                      </a:cubicBezTo>
                      <a:lnTo>
                        <a:pt x="3611" y="117"/>
                      </a:lnTo>
                      <a:cubicBezTo>
                        <a:pt x="3361" y="46"/>
                        <a:pt x="3111" y="1"/>
                        <a:pt x="2880" y="1"/>
                      </a:cubicBezTo>
                      <a:close/>
                    </a:path>
                  </a:pathLst>
                </a:custGeom>
                <a:solidFill>
                  <a:srgbClr val="FFCF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" name="Google Shape;504;p25"/>
                <p:cNvSpPr/>
                <p:nvPr/>
              </p:nvSpPr>
              <p:spPr>
                <a:xfrm>
                  <a:off x="5630866" y="1511269"/>
                  <a:ext cx="123408" cy="82948"/>
                </a:xfrm>
                <a:custGeom>
                  <a:rect b="b" l="l" r="r" t="t"/>
                  <a:pathLst>
                    <a:path extrusionOk="0" h="2493" w="3709">
                      <a:moveTo>
                        <a:pt x="1074" y="1"/>
                      </a:moveTo>
                      <a:cubicBezTo>
                        <a:pt x="846" y="1"/>
                        <a:pt x="615" y="33"/>
                        <a:pt x="391" y="102"/>
                      </a:cubicBezTo>
                      <a:cubicBezTo>
                        <a:pt x="147" y="151"/>
                        <a:pt x="0" y="444"/>
                        <a:pt x="49" y="688"/>
                      </a:cubicBezTo>
                      <a:cubicBezTo>
                        <a:pt x="134" y="943"/>
                        <a:pt x="331" y="1087"/>
                        <a:pt x="574" y="1087"/>
                      </a:cubicBezTo>
                      <a:cubicBezTo>
                        <a:pt x="610" y="1087"/>
                        <a:pt x="646" y="1084"/>
                        <a:pt x="683" y="1078"/>
                      </a:cubicBezTo>
                      <a:lnTo>
                        <a:pt x="781" y="1078"/>
                      </a:lnTo>
                      <a:cubicBezTo>
                        <a:pt x="830" y="1078"/>
                        <a:pt x="879" y="1127"/>
                        <a:pt x="976" y="1127"/>
                      </a:cubicBezTo>
                      <a:lnTo>
                        <a:pt x="1025" y="1127"/>
                      </a:lnTo>
                      <a:cubicBezTo>
                        <a:pt x="1269" y="1224"/>
                        <a:pt x="1513" y="1371"/>
                        <a:pt x="1708" y="1566"/>
                      </a:cubicBezTo>
                      <a:lnTo>
                        <a:pt x="1806" y="1615"/>
                      </a:lnTo>
                      <a:cubicBezTo>
                        <a:pt x="1838" y="1631"/>
                        <a:pt x="1849" y="1636"/>
                        <a:pt x="1847" y="1636"/>
                      </a:cubicBezTo>
                      <a:cubicBezTo>
                        <a:pt x="1844" y="1636"/>
                        <a:pt x="1789" y="1615"/>
                        <a:pt x="1757" y="1615"/>
                      </a:cubicBezTo>
                      <a:cubicBezTo>
                        <a:pt x="1806" y="1663"/>
                        <a:pt x="1903" y="1712"/>
                        <a:pt x="1952" y="1761"/>
                      </a:cubicBezTo>
                      <a:lnTo>
                        <a:pt x="2245" y="2005"/>
                      </a:lnTo>
                      <a:cubicBezTo>
                        <a:pt x="2391" y="2151"/>
                        <a:pt x="2537" y="2249"/>
                        <a:pt x="2684" y="2346"/>
                      </a:cubicBezTo>
                      <a:cubicBezTo>
                        <a:pt x="2755" y="2382"/>
                        <a:pt x="2825" y="2392"/>
                        <a:pt x="2915" y="2413"/>
                      </a:cubicBezTo>
                      <a:lnTo>
                        <a:pt x="2915" y="2413"/>
                      </a:lnTo>
                      <a:cubicBezTo>
                        <a:pt x="3001" y="2466"/>
                        <a:pt x="3099" y="2493"/>
                        <a:pt x="3172" y="2493"/>
                      </a:cubicBezTo>
                      <a:cubicBezTo>
                        <a:pt x="3416" y="2444"/>
                        <a:pt x="3611" y="2298"/>
                        <a:pt x="3660" y="2103"/>
                      </a:cubicBezTo>
                      <a:cubicBezTo>
                        <a:pt x="3708" y="1956"/>
                        <a:pt x="3660" y="1810"/>
                        <a:pt x="3611" y="1663"/>
                      </a:cubicBezTo>
                      <a:lnTo>
                        <a:pt x="3611" y="1735"/>
                      </a:lnTo>
                      <a:lnTo>
                        <a:pt x="3611" y="1735"/>
                      </a:lnTo>
                      <a:cubicBezTo>
                        <a:pt x="3573" y="1391"/>
                        <a:pt x="3394" y="1067"/>
                        <a:pt x="3123" y="834"/>
                      </a:cubicBezTo>
                      <a:cubicBezTo>
                        <a:pt x="2830" y="639"/>
                        <a:pt x="2586" y="444"/>
                        <a:pt x="2245" y="297"/>
                      </a:cubicBezTo>
                      <a:cubicBezTo>
                        <a:pt x="1898" y="108"/>
                        <a:pt x="1491" y="1"/>
                        <a:pt x="1074" y="1"/>
                      </a:cubicBezTo>
                      <a:close/>
                    </a:path>
                  </a:pathLst>
                </a:custGeom>
                <a:solidFill>
                  <a:srgbClr val="FFCF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" name="Google Shape;505;p25"/>
                <p:cNvSpPr/>
                <p:nvPr/>
              </p:nvSpPr>
              <p:spPr>
                <a:xfrm>
                  <a:off x="4637416" y="1024592"/>
                  <a:ext cx="1460995" cy="1565571"/>
                </a:xfrm>
                <a:custGeom>
                  <a:rect b="b" l="l" r="r" t="t"/>
                  <a:pathLst>
                    <a:path extrusionOk="0" h="47053" w="43910">
                      <a:moveTo>
                        <a:pt x="24787" y="1"/>
                      </a:moveTo>
                      <a:cubicBezTo>
                        <a:pt x="17608" y="1"/>
                        <a:pt x="8873" y="1241"/>
                        <a:pt x="5221" y="5118"/>
                      </a:cubicBezTo>
                      <a:cubicBezTo>
                        <a:pt x="5221" y="5118"/>
                        <a:pt x="4635" y="14876"/>
                        <a:pt x="5416" y="22096"/>
                      </a:cubicBezTo>
                      <a:cubicBezTo>
                        <a:pt x="4853" y="21871"/>
                        <a:pt x="4229" y="21708"/>
                        <a:pt x="3618" y="21708"/>
                      </a:cubicBezTo>
                      <a:cubicBezTo>
                        <a:pt x="2905" y="21708"/>
                        <a:pt x="2211" y="21931"/>
                        <a:pt x="1659" y="22535"/>
                      </a:cubicBezTo>
                      <a:cubicBezTo>
                        <a:pt x="0" y="24340"/>
                        <a:pt x="1757" y="27414"/>
                        <a:pt x="5074" y="27756"/>
                      </a:cubicBezTo>
                      <a:cubicBezTo>
                        <a:pt x="5611" y="27804"/>
                        <a:pt x="6050" y="27853"/>
                        <a:pt x="6440" y="27853"/>
                      </a:cubicBezTo>
                      <a:cubicBezTo>
                        <a:pt x="7758" y="33025"/>
                        <a:pt x="10343" y="37123"/>
                        <a:pt x="17222" y="38391"/>
                      </a:cubicBezTo>
                      <a:cubicBezTo>
                        <a:pt x="17125" y="40782"/>
                        <a:pt x="16978" y="45026"/>
                        <a:pt x="16978" y="45026"/>
                      </a:cubicBezTo>
                      <a:cubicBezTo>
                        <a:pt x="16978" y="45026"/>
                        <a:pt x="18272" y="47052"/>
                        <a:pt x="21790" y="47052"/>
                      </a:cubicBezTo>
                      <a:cubicBezTo>
                        <a:pt x="22015" y="47052"/>
                        <a:pt x="22248" y="47044"/>
                        <a:pt x="22491" y="47027"/>
                      </a:cubicBezTo>
                      <a:cubicBezTo>
                        <a:pt x="26541" y="46783"/>
                        <a:pt x="26931" y="44685"/>
                        <a:pt x="26931" y="44685"/>
                      </a:cubicBezTo>
                      <a:lnTo>
                        <a:pt x="26199" y="38342"/>
                      </a:lnTo>
                      <a:cubicBezTo>
                        <a:pt x="31712" y="37269"/>
                        <a:pt x="36152" y="33220"/>
                        <a:pt x="37811" y="27902"/>
                      </a:cubicBezTo>
                      <a:cubicBezTo>
                        <a:pt x="38104" y="27902"/>
                        <a:pt x="38445" y="27853"/>
                        <a:pt x="38835" y="27804"/>
                      </a:cubicBezTo>
                      <a:cubicBezTo>
                        <a:pt x="42153" y="27463"/>
                        <a:pt x="43909" y="24438"/>
                        <a:pt x="42202" y="22535"/>
                      </a:cubicBezTo>
                      <a:cubicBezTo>
                        <a:pt x="41663" y="21940"/>
                        <a:pt x="40992" y="21723"/>
                        <a:pt x="40294" y="21723"/>
                      </a:cubicBezTo>
                      <a:cubicBezTo>
                        <a:pt x="39792" y="21723"/>
                        <a:pt x="39277" y="21835"/>
                        <a:pt x="38787" y="21999"/>
                      </a:cubicBezTo>
                      <a:cubicBezTo>
                        <a:pt x="39372" y="13656"/>
                        <a:pt x="37372" y="2971"/>
                        <a:pt x="35469" y="1459"/>
                      </a:cubicBezTo>
                      <a:cubicBezTo>
                        <a:pt x="34517" y="673"/>
                        <a:pt x="30074" y="1"/>
                        <a:pt x="247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" name="Google Shape;506;p25"/>
                <p:cNvSpPr/>
                <p:nvPr/>
              </p:nvSpPr>
              <p:spPr>
                <a:xfrm>
                  <a:off x="5238018" y="1658100"/>
                  <a:ext cx="142905" cy="302979"/>
                </a:xfrm>
                <a:custGeom>
                  <a:rect b="b" l="l" r="r" t="t"/>
                  <a:pathLst>
                    <a:path extrusionOk="0" h="9106" w="4295">
                      <a:moveTo>
                        <a:pt x="3644" y="0"/>
                      </a:moveTo>
                      <a:cubicBezTo>
                        <a:pt x="3577" y="0"/>
                        <a:pt x="3513" y="38"/>
                        <a:pt x="3513" y="129"/>
                      </a:cubicBezTo>
                      <a:lnTo>
                        <a:pt x="3513" y="178"/>
                      </a:lnTo>
                      <a:cubicBezTo>
                        <a:pt x="3513" y="1056"/>
                        <a:pt x="3465" y="1885"/>
                        <a:pt x="3465" y="2763"/>
                      </a:cubicBezTo>
                      <a:cubicBezTo>
                        <a:pt x="3513" y="3593"/>
                        <a:pt x="3562" y="4422"/>
                        <a:pt x="3513" y="5203"/>
                      </a:cubicBezTo>
                      <a:cubicBezTo>
                        <a:pt x="3513" y="5496"/>
                        <a:pt x="3416" y="5788"/>
                        <a:pt x="3221" y="6032"/>
                      </a:cubicBezTo>
                      <a:cubicBezTo>
                        <a:pt x="3074" y="6179"/>
                        <a:pt x="2830" y="6276"/>
                        <a:pt x="2587" y="6325"/>
                      </a:cubicBezTo>
                      <a:cubicBezTo>
                        <a:pt x="2050" y="6374"/>
                        <a:pt x="1562" y="6471"/>
                        <a:pt x="1025" y="6618"/>
                      </a:cubicBezTo>
                      <a:cubicBezTo>
                        <a:pt x="98" y="6910"/>
                        <a:pt x="1" y="8228"/>
                        <a:pt x="879" y="8716"/>
                      </a:cubicBezTo>
                      <a:cubicBezTo>
                        <a:pt x="1269" y="8959"/>
                        <a:pt x="1757" y="9106"/>
                        <a:pt x="2294" y="9106"/>
                      </a:cubicBezTo>
                      <a:cubicBezTo>
                        <a:pt x="2684" y="9106"/>
                        <a:pt x="3270" y="9106"/>
                        <a:pt x="3513" y="8764"/>
                      </a:cubicBezTo>
                      <a:cubicBezTo>
                        <a:pt x="3562" y="8667"/>
                        <a:pt x="3513" y="8569"/>
                        <a:pt x="3465" y="8520"/>
                      </a:cubicBezTo>
                      <a:cubicBezTo>
                        <a:pt x="3328" y="8442"/>
                        <a:pt x="3168" y="8419"/>
                        <a:pt x="3003" y="8419"/>
                      </a:cubicBezTo>
                      <a:cubicBezTo>
                        <a:pt x="2756" y="8419"/>
                        <a:pt x="2499" y="8472"/>
                        <a:pt x="2294" y="8472"/>
                      </a:cubicBezTo>
                      <a:cubicBezTo>
                        <a:pt x="1806" y="8472"/>
                        <a:pt x="1367" y="8325"/>
                        <a:pt x="1074" y="8033"/>
                      </a:cubicBezTo>
                      <a:cubicBezTo>
                        <a:pt x="294" y="7057"/>
                        <a:pt x="2245" y="6910"/>
                        <a:pt x="2733" y="6764"/>
                      </a:cubicBezTo>
                      <a:cubicBezTo>
                        <a:pt x="3172" y="6666"/>
                        <a:pt x="3513" y="6471"/>
                        <a:pt x="3855" y="6227"/>
                      </a:cubicBezTo>
                      <a:cubicBezTo>
                        <a:pt x="4197" y="5739"/>
                        <a:pt x="4294" y="5154"/>
                        <a:pt x="4245" y="4617"/>
                      </a:cubicBezTo>
                      <a:cubicBezTo>
                        <a:pt x="4148" y="3105"/>
                        <a:pt x="4001" y="1641"/>
                        <a:pt x="3806" y="129"/>
                      </a:cubicBezTo>
                      <a:cubicBezTo>
                        <a:pt x="3806" y="51"/>
                        <a:pt x="3722" y="0"/>
                        <a:pt x="364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" name="Google Shape;507;p25"/>
                <p:cNvSpPr/>
                <p:nvPr/>
              </p:nvSpPr>
              <p:spPr>
                <a:xfrm>
                  <a:off x="5069193" y="1680227"/>
                  <a:ext cx="48744" cy="48744"/>
                </a:xfrm>
                <a:custGeom>
                  <a:rect b="b" l="l" r="r" t="t"/>
                  <a:pathLst>
                    <a:path extrusionOk="0" h="1465" w="1465">
                      <a:moveTo>
                        <a:pt x="733" y="1"/>
                      </a:moveTo>
                      <a:cubicBezTo>
                        <a:pt x="635" y="1"/>
                        <a:pt x="538" y="1"/>
                        <a:pt x="440" y="49"/>
                      </a:cubicBezTo>
                      <a:cubicBezTo>
                        <a:pt x="342" y="98"/>
                        <a:pt x="245" y="147"/>
                        <a:pt x="196" y="196"/>
                      </a:cubicBezTo>
                      <a:lnTo>
                        <a:pt x="98" y="342"/>
                      </a:lnTo>
                      <a:cubicBezTo>
                        <a:pt x="50" y="440"/>
                        <a:pt x="1" y="586"/>
                        <a:pt x="1" y="732"/>
                      </a:cubicBezTo>
                      <a:lnTo>
                        <a:pt x="1" y="879"/>
                      </a:lnTo>
                      <a:cubicBezTo>
                        <a:pt x="50" y="1025"/>
                        <a:pt x="98" y="1123"/>
                        <a:pt x="196" y="1220"/>
                      </a:cubicBezTo>
                      <a:cubicBezTo>
                        <a:pt x="245" y="1269"/>
                        <a:pt x="294" y="1318"/>
                        <a:pt x="391" y="1367"/>
                      </a:cubicBezTo>
                      <a:lnTo>
                        <a:pt x="538" y="1464"/>
                      </a:lnTo>
                      <a:lnTo>
                        <a:pt x="830" y="1464"/>
                      </a:lnTo>
                      <a:cubicBezTo>
                        <a:pt x="928" y="1464"/>
                        <a:pt x="977" y="1415"/>
                        <a:pt x="1025" y="1415"/>
                      </a:cubicBezTo>
                      <a:cubicBezTo>
                        <a:pt x="1123" y="1367"/>
                        <a:pt x="1172" y="1318"/>
                        <a:pt x="1269" y="1269"/>
                      </a:cubicBezTo>
                      <a:lnTo>
                        <a:pt x="1367" y="1123"/>
                      </a:lnTo>
                      <a:lnTo>
                        <a:pt x="1464" y="928"/>
                      </a:lnTo>
                      <a:cubicBezTo>
                        <a:pt x="1464" y="732"/>
                        <a:pt x="1464" y="537"/>
                        <a:pt x="1367" y="391"/>
                      </a:cubicBezTo>
                      <a:cubicBezTo>
                        <a:pt x="1318" y="293"/>
                        <a:pt x="1269" y="245"/>
                        <a:pt x="1221" y="196"/>
                      </a:cubicBezTo>
                      <a:cubicBezTo>
                        <a:pt x="1172" y="147"/>
                        <a:pt x="1074" y="98"/>
                        <a:pt x="977" y="49"/>
                      </a:cubicBezTo>
                      <a:cubicBezTo>
                        <a:pt x="879" y="1"/>
                        <a:pt x="781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" name="Google Shape;508;p25"/>
                <p:cNvSpPr/>
                <p:nvPr/>
              </p:nvSpPr>
              <p:spPr>
                <a:xfrm>
                  <a:off x="5483137" y="1590258"/>
                  <a:ext cx="317786" cy="265415"/>
                </a:xfrm>
                <a:custGeom>
                  <a:rect b="b" l="l" r="r" t="t"/>
                  <a:pathLst>
                    <a:path extrusionOk="0" h="7977" w="9551">
                      <a:moveTo>
                        <a:pt x="4110" y="0"/>
                      </a:moveTo>
                      <a:cubicBezTo>
                        <a:pt x="3206" y="0"/>
                        <a:pt x="2291" y="329"/>
                        <a:pt x="1513" y="1095"/>
                      </a:cubicBezTo>
                      <a:cubicBezTo>
                        <a:pt x="635" y="1924"/>
                        <a:pt x="147" y="3046"/>
                        <a:pt x="98" y="4217"/>
                      </a:cubicBezTo>
                      <a:cubicBezTo>
                        <a:pt x="1" y="4900"/>
                        <a:pt x="147" y="5583"/>
                        <a:pt x="440" y="6217"/>
                      </a:cubicBezTo>
                      <a:cubicBezTo>
                        <a:pt x="1095" y="7433"/>
                        <a:pt x="2511" y="7977"/>
                        <a:pt x="3874" y="7977"/>
                      </a:cubicBezTo>
                      <a:cubicBezTo>
                        <a:pt x="3933" y="7977"/>
                        <a:pt x="3991" y="7976"/>
                        <a:pt x="4050" y="7974"/>
                      </a:cubicBezTo>
                      <a:cubicBezTo>
                        <a:pt x="4099" y="7975"/>
                        <a:pt x="4148" y="7976"/>
                        <a:pt x="4197" y="7976"/>
                      </a:cubicBezTo>
                      <a:cubicBezTo>
                        <a:pt x="5605" y="7976"/>
                        <a:pt x="6908" y="7300"/>
                        <a:pt x="7709" y="6169"/>
                      </a:cubicBezTo>
                      <a:cubicBezTo>
                        <a:pt x="9550" y="3112"/>
                        <a:pt x="6889" y="0"/>
                        <a:pt x="41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9" name="Google Shape;509;p25"/>
                <p:cNvSpPr/>
                <p:nvPr/>
              </p:nvSpPr>
              <p:spPr>
                <a:xfrm>
                  <a:off x="5507492" y="1639335"/>
                  <a:ext cx="233240" cy="200434"/>
                </a:xfrm>
                <a:custGeom>
                  <a:rect b="b" l="l" r="r" t="t"/>
                  <a:pathLst>
                    <a:path extrusionOk="0" h="6024" w="7010">
                      <a:moveTo>
                        <a:pt x="2975" y="1"/>
                      </a:moveTo>
                      <a:cubicBezTo>
                        <a:pt x="2309" y="1"/>
                        <a:pt x="1637" y="252"/>
                        <a:pt x="1074" y="839"/>
                      </a:cubicBezTo>
                      <a:cubicBezTo>
                        <a:pt x="440" y="1474"/>
                        <a:pt x="98" y="2303"/>
                        <a:pt x="49" y="3181"/>
                      </a:cubicBezTo>
                      <a:cubicBezTo>
                        <a:pt x="1" y="3718"/>
                        <a:pt x="98" y="4254"/>
                        <a:pt x="293" y="4694"/>
                      </a:cubicBezTo>
                      <a:cubicBezTo>
                        <a:pt x="829" y="5542"/>
                        <a:pt x="1734" y="6023"/>
                        <a:pt x="2707" y="6023"/>
                      </a:cubicBezTo>
                      <a:cubicBezTo>
                        <a:pt x="2796" y="6023"/>
                        <a:pt x="2886" y="6019"/>
                        <a:pt x="2977" y="6011"/>
                      </a:cubicBezTo>
                      <a:cubicBezTo>
                        <a:pt x="3023" y="6013"/>
                        <a:pt x="3070" y="6014"/>
                        <a:pt x="3117" y="6014"/>
                      </a:cubicBezTo>
                      <a:cubicBezTo>
                        <a:pt x="4094" y="6014"/>
                        <a:pt x="5052" y="5532"/>
                        <a:pt x="5611" y="4694"/>
                      </a:cubicBezTo>
                      <a:cubicBezTo>
                        <a:pt x="7010" y="2375"/>
                        <a:pt x="5021" y="1"/>
                        <a:pt x="29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" name="Google Shape;510;p25"/>
                <p:cNvSpPr/>
                <p:nvPr/>
              </p:nvSpPr>
              <p:spPr>
                <a:xfrm>
                  <a:off x="4934906" y="1590258"/>
                  <a:ext cx="316155" cy="265415"/>
                </a:xfrm>
                <a:custGeom>
                  <a:rect b="b" l="l" r="r" t="t"/>
                  <a:pathLst>
                    <a:path extrusionOk="0" h="7977" w="9502">
                      <a:moveTo>
                        <a:pt x="5441" y="0"/>
                      </a:moveTo>
                      <a:cubicBezTo>
                        <a:pt x="2661" y="0"/>
                        <a:pt x="0" y="3112"/>
                        <a:pt x="1841" y="6169"/>
                      </a:cubicBezTo>
                      <a:cubicBezTo>
                        <a:pt x="2643" y="7300"/>
                        <a:pt x="3946" y="7976"/>
                        <a:pt x="5354" y="7976"/>
                      </a:cubicBezTo>
                      <a:cubicBezTo>
                        <a:pt x="5402" y="7976"/>
                        <a:pt x="5451" y="7975"/>
                        <a:pt x="5500" y="7974"/>
                      </a:cubicBezTo>
                      <a:cubicBezTo>
                        <a:pt x="5557" y="7976"/>
                        <a:pt x="5614" y="7977"/>
                        <a:pt x="5671" y="7977"/>
                      </a:cubicBezTo>
                      <a:cubicBezTo>
                        <a:pt x="6994" y="7977"/>
                        <a:pt x="8456" y="7433"/>
                        <a:pt x="9111" y="6217"/>
                      </a:cubicBezTo>
                      <a:cubicBezTo>
                        <a:pt x="9404" y="5583"/>
                        <a:pt x="9501" y="4900"/>
                        <a:pt x="9452" y="4217"/>
                      </a:cubicBezTo>
                      <a:cubicBezTo>
                        <a:pt x="9404" y="3046"/>
                        <a:pt x="8867" y="1924"/>
                        <a:pt x="8037" y="1095"/>
                      </a:cubicBezTo>
                      <a:cubicBezTo>
                        <a:pt x="7260" y="329"/>
                        <a:pt x="6344" y="0"/>
                        <a:pt x="544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>
                  <a:off x="4995062" y="1639335"/>
                  <a:ext cx="233273" cy="200434"/>
                </a:xfrm>
                <a:custGeom>
                  <a:rect b="b" l="l" r="r" t="t"/>
                  <a:pathLst>
                    <a:path extrusionOk="0" h="6024" w="7011">
                      <a:moveTo>
                        <a:pt x="4035" y="1"/>
                      </a:moveTo>
                      <a:cubicBezTo>
                        <a:pt x="1990" y="1"/>
                        <a:pt x="1" y="2375"/>
                        <a:pt x="1399" y="4694"/>
                      </a:cubicBezTo>
                      <a:cubicBezTo>
                        <a:pt x="1958" y="5532"/>
                        <a:pt x="2872" y="6014"/>
                        <a:pt x="3887" y="6014"/>
                      </a:cubicBezTo>
                      <a:cubicBezTo>
                        <a:pt x="3936" y="6014"/>
                        <a:pt x="3985" y="6013"/>
                        <a:pt x="4034" y="6011"/>
                      </a:cubicBezTo>
                      <a:cubicBezTo>
                        <a:pt x="4124" y="6019"/>
                        <a:pt x="4214" y="6023"/>
                        <a:pt x="4304" y="6023"/>
                      </a:cubicBezTo>
                      <a:cubicBezTo>
                        <a:pt x="5276" y="6023"/>
                        <a:pt x="6177" y="5542"/>
                        <a:pt x="6669" y="4694"/>
                      </a:cubicBezTo>
                      <a:cubicBezTo>
                        <a:pt x="6912" y="4254"/>
                        <a:pt x="7010" y="3718"/>
                        <a:pt x="6961" y="3181"/>
                      </a:cubicBezTo>
                      <a:cubicBezTo>
                        <a:pt x="6864" y="2303"/>
                        <a:pt x="6522" y="1474"/>
                        <a:pt x="5937" y="839"/>
                      </a:cubicBezTo>
                      <a:cubicBezTo>
                        <a:pt x="5374" y="252"/>
                        <a:pt x="4701" y="1"/>
                        <a:pt x="40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2" name="Google Shape;512;p25"/>
                <p:cNvSpPr/>
                <p:nvPr/>
              </p:nvSpPr>
              <p:spPr>
                <a:xfrm>
                  <a:off x="4677975" y="792550"/>
                  <a:ext cx="1374986" cy="1033810"/>
                </a:xfrm>
                <a:custGeom>
                  <a:rect b="b" l="l" r="r" t="t"/>
                  <a:pathLst>
                    <a:path extrusionOk="0" h="31071" w="41325">
                      <a:moveTo>
                        <a:pt x="23572" y="1"/>
                      </a:moveTo>
                      <a:cubicBezTo>
                        <a:pt x="19232" y="1"/>
                        <a:pt x="13855" y="2124"/>
                        <a:pt x="10832" y="4384"/>
                      </a:cubicBezTo>
                      <a:cubicBezTo>
                        <a:pt x="6392" y="7652"/>
                        <a:pt x="1" y="14288"/>
                        <a:pt x="928" y="16288"/>
                      </a:cubicBezTo>
                      <a:cubicBezTo>
                        <a:pt x="1276" y="17001"/>
                        <a:pt x="1735" y="17230"/>
                        <a:pt x="2183" y="17230"/>
                      </a:cubicBezTo>
                      <a:cubicBezTo>
                        <a:pt x="2990" y="17230"/>
                        <a:pt x="3757" y="16483"/>
                        <a:pt x="3758" y="16483"/>
                      </a:cubicBezTo>
                      <a:lnTo>
                        <a:pt x="3758" y="16483"/>
                      </a:lnTo>
                      <a:cubicBezTo>
                        <a:pt x="2392" y="18239"/>
                        <a:pt x="1465" y="20337"/>
                        <a:pt x="1074" y="22484"/>
                      </a:cubicBezTo>
                      <a:cubicBezTo>
                        <a:pt x="586" y="24679"/>
                        <a:pt x="782" y="26972"/>
                        <a:pt x="1562" y="29021"/>
                      </a:cubicBezTo>
                      <a:cubicBezTo>
                        <a:pt x="1904" y="28973"/>
                        <a:pt x="2294" y="28924"/>
                        <a:pt x="2636" y="28924"/>
                      </a:cubicBezTo>
                      <a:cubicBezTo>
                        <a:pt x="2670" y="28920"/>
                        <a:pt x="2705" y="28918"/>
                        <a:pt x="2742" y="28918"/>
                      </a:cubicBezTo>
                      <a:cubicBezTo>
                        <a:pt x="3572" y="28918"/>
                        <a:pt x="4782" y="29948"/>
                        <a:pt x="4782" y="29948"/>
                      </a:cubicBezTo>
                      <a:cubicBezTo>
                        <a:pt x="4782" y="29948"/>
                        <a:pt x="6051" y="24874"/>
                        <a:pt x="9417" y="21362"/>
                      </a:cubicBezTo>
                      <a:cubicBezTo>
                        <a:pt x="12735" y="17800"/>
                        <a:pt x="22443" y="13312"/>
                        <a:pt x="22443" y="13312"/>
                      </a:cubicBezTo>
                      <a:lnTo>
                        <a:pt x="22443" y="13312"/>
                      </a:lnTo>
                      <a:cubicBezTo>
                        <a:pt x="22443" y="13312"/>
                        <a:pt x="20053" y="17654"/>
                        <a:pt x="22834" y="18191"/>
                      </a:cubicBezTo>
                      <a:cubicBezTo>
                        <a:pt x="22940" y="18211"/>
                        <a:pt x="23052" y="18221"/>
                        <a:pt x="23168" y="18221"/>
                      </a:cubicBezTo>
                      <a:cubicBezTo>
                        <a:pt x="26080" y="18221"/>
                        <a:pt x="31811" y="11995"/>
                        <a:pt x="31811" y="11995"/>
                      </a:cubicBezTo>
                      <a:cubicBezTo>
                        <a:pt x="33469" y="14532"/>
                        <a:pt x="34884" y="17215"/>
                        <a:pt x="36006" y="19996"/>
                      </a:cubicBezTo>
                      <a:cubicBezTo>
                        <a:pt x="37568" y="24191"/>
                        <a:pt x="37665" y="31070"/>
                        <a:pt x="37665" y="31070"/>
                      </a:cubicBezTo>
                      <a:cubicBezTo>
                        <a:pt x="38982" y="28826"/>
                        <a:pt x="39812" y="26338"/>
                        <a:pt x="40007" y="23752"/>
                      </a:cubicBezTo>
                      <a:cubicBezTo>
                        <a:pt x="40495" y="19215"/>
                        <a:pt x="41324" y="15946"/>
                        <a:pt x="38934" y="9702"/>
                      </a:cubicBezTo>
                      <a:cubicBezTo>
                        <a:pt x="37757" y="6675"/>
                        <a:pt x="35597" y="6031"/>
                        <a:pt x="33973" y="6031"/>
                      </a:cubicBezTo>
                      <a:cubicBezTo>
                        <a:pt x="32769" y="6031"/>
                        <a:pt x="31859" y="6384"/>
                        <a:pt x="31859" y="6384"/>
                      </a:cubicBezTo>
                      <a:cubicBezTo>
                        <a:pt x="31859" y="6384"/>
                        <a:pt x="32494" y="5164"/>
                        <a:pt x="28639" y="1603"/>
                      </a:cubicBezTo>
                      <a:cubicBezTo>
                        <a:pt x="27410" y="467"/>
                        <a:pt x="25605" y="1"/>
                        <a:pt x="2357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3" name="Google Shape;513;p25"/>
                <p:cNvSpPr/>
                <p:nvPr/>
              </p:nvSpPr>
              <p:spPr>
                <a:xfrm>
                  <a:off x="4794196" y="1487013"/>
                  <a:ext cx="523410" cy="446284"/>
                </a:xfrm>
                <a:custGeom>
                  <a:rect b="b" l="l" r="r" t="t"/>
                  <a:pathLst>
                    <a:path extrusionOk="0" h="13413" w="15731">
                      <a:moveTo>
                        <a:pt x="8953" y="1105"/>
                      </a:moveTo>
                      <a:cubicBezTo>
                        <a:pt x="11808" y="1105"/>
                        <a:pt x="14559" y="3329"/>
                        <a:pt x="14559" y="6686"/>
                      </a:cubicBezTo>
                      <a:cubicBezTo>
                        <a:pt x="14559" y="9711"/>
                        <a:pt x="12120" y="12199"/>
                        <a:pt x="9046" y="12248"/>
                      </a:cubicBezTo>
                      <a:cubicBezTo>
                        <a:pt x="9026" y="12248"/>
                        <a:pt x="9006" y="12248"/>
                        <a:pt x="8986" y="12248"/>
                      </a:cubicBezTo>
                      <a:cubicBezTo>
                        <a:pt x="4050" y="12248"/>
                        <a:pt x="1547" y="6281"/>
                        <a:pt x="5046" y="2783"/>
                      </a:cubicBezTo>
                      <a:cubicBezTo>
                        <a:pt x="6174" y="1623"/>
                        <a:pt x="7575" y="1105"/>
                        <a:pt x="8953" y="1105"/>
                      </a:cubicBezTo>
                      <a:close/>
                      <a:moveTo>
                        <a:pt x="8926" y="1"/>
                      </a:moveTo>
                      <a:cubicBezTo>
                        <a:pt x="3005" y="1"/>
                        <a:pt x="0" y="7154"/>
                        <a:pt x="4216" y="11418"/>
                      </a:cubicBezTo>
                      <a:cubicBezTo>
                        <a:pt x="5578" y="12796"/>
                        <a:pt x="7263" y="13413"/>
                        <a:pt x="8919" y="13413"/>
                      </a:cubicBezTo>
                      <a:cubicBezTo>
                        <a:pt x="12365" y="13413"/>
                        <a:pt x="15682" y="10739"/>
                        <a:pt x="15682" y="6686"/>
                      </a:cubicBezTo>
                      <a:cubicBezTo>
                        <a:pt x="15730" y="3027"/>
                        <a:pt x="12754" y="2"/>
                        <a:pt x="9046" y="2"/>
                      </a:cubicBezTo>
                      <a:cubicBezTo>
                        <a:pt x="9006" y="1"/>
                        <a:pt x="8966" y="1"/>
                        <a:pt x="89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4" name="Google Shape;514;p25"/>
                <p:cNvSpPr/>
                <p:nvPr/>
              </p:nvSpPr>
              <p:spPr>
                <a:xfrm>
                  <a:off x="4700734" y="1698094"/>
                  <a:ext cx="191550" cy="48711"/>
                </a:xfrm>
                <a:custGeom>
                  <a:rect b="b" l="l" r="r" t="t"/>
                  <a:pathLst>
                    <a:path extrusionOk="0" h="1464" w="5757">
                      <a:moveTo>
                        <a:pt x="732" y="0"/>
                      </a:moveTo>
                      <a:cubicBezTo>
                        <a:pt x="342" y="0"/>
                        <a:pt x="0" y="342"/>
                        <a:pt x="0" y="732"/>
                      </a:cubicBezTo>
                      <a:cubicBezTo>
                        <a:pt x="0" y="1122"/>
                        <a:pt x="342" y="1415"/>
                        <a:pt x="732" y="1464"/>
                      </a:cubicBezTo>
                      <a:lnTo>
                        <a:pt x="5757" y="1464"/>
                      </a:lnTo>
                      <a:lnTo>
                        <a:pt x="575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5" name="Google Shape;515;p25"/>
                <p:cNvSpPr/>
                <p:nvPr/>
              </p:nvSpPr>
              <p:spPr>
                <a:xfrm>
                  <a:off x="5453923" y="1523713"/>
                  <a:ext cx="363635" cy="252339"/>
                </a:xfrm>
                <a:custGeom>
                  <a:rect b="b" l="l" r="r" t="t"/>
                  <a:pathLst>
                    <a:path extrusionOk="0" h="7584" w="10929">
                      <a:moveTo>
                        <a:pt x="5429" y="1"/>
                      </a:moveTo>
                      <a:cubicBezTo>
                        <a:pt x="2746" y="1"/>
                        <a:pt x="415" y="1934"/>
                        <a:pt x="1" y="4607"/>
                      </a:cubicBezTo>
                      <a:cubicBezTo>
                        <a:pt x="914" y="2157"/>
                        <a:pt x="2984" y="1042"/>
                        <a:pt x="5058" y="1042"/>
                      </a:cubicBezTo>
                      <a:cubicBezTo>
                        <a:pt x="7858" y="1042"/>
                        <a:pt x="10664" y="3076"/>
                        <a:pt x="10636" y="6607"/>
                      </a:cubicBezTo>
                      <a:cubicBezTo>
                        <a:pt x="10587" y="6949"/>
                        <a:pt x="10587" y="7242"/>
                        <a:pt x="10539" y="7583"/>
                      </a:cubicBezTo>
                      <a:cubicBezTo>
                        <a:pt x="10783" y="6949"/>
                        <a:pt x="10880" y="6266"/>
                        <a:pt x="10880" y="5583"/>
                      </a:cubicBezTo>
                      <a:cubicBezTo>
                        <a:pt x="10929" y="2704"/>
                        <a:pt x="8782" y="265"/>
                        <a:pt x="5904" y="21"/>
                      </a:cubicBezTo>
                      <a:cubicBezTo>
                        <a:pt x="5745" y="7"/>
                        <a:pt x="5586" y="1"/>
                        <a:pt x="5429" y="1"/>
                      </a:cubicBezTo>
                      <a:close/>
                    </a:path>
                  </a:pathLst>
                </a:custGeom>
                <a:solidFill>
                  <a:srgbClr val="D2CA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6" name="Google Shape;516;p25"/>
                <p:cNvSpPr/>
                <p:nvPr/>
              </p:nvSpPr>
              <p:spPr>
                <a:xfrm>
                  <a:off x="5411734" y="1485449"/>
                  <a:ext cx="516223" cy="441227"/>
                </a:xfrm>
                <a:custGeom>
                  <a:rect b="b" l="l" r="r" t="t"/>
                  <a:pathLst>
                    <a:path extrusionOk="0" h="13261" w="15515">
                      <a:moveTo>
                        <a:pt x="6688" y="1290"/>
                      </a:moveTo>
                      <a:cubicBezTo>
                        <a:pt x="8043" y="1290"/>
                        <a:pt x="9423" y="1796"/>
                        <a:pt x="10538" y="2927"/>
                      </a:cubicBezTo>
                      <a:cubicBezTo>
                        <a:pt x="14002" y="6391"/>
                        <a:pt x="11514" y="12295"/>
                        <a:pt x="6635" y="12295"/>
                      </a:cubicBezTo>
                      <a:cubicBezTo>
                        <a:pt x="3610" y="12246"/>
                        <a:pt x="1171" y="9758"/>
                        <a:pt x="1171" y="6733"/>
                      </a:cubicBezTo>
                      <a:cubicBezTo>
                        <a:pt x="1204" y="3447"/>
                        <a:pt x="3893" y="1290"/>
                        <a:pt x="6688" y="1290"/>
                      </a:cubicBezTo>
                      <a:close/>
                      <a:moveTo>
                        <a:pt x="6684" y="0"/>
                      </a:moveTo>
                      <a:cubicBezTo>
                        <a:pt x="2976" y="49"/>
                        <a:pt x="0" y="3025"/>
                        <a:pt x="49" y="6733"/>
                      </a:cubicBezTo>
                      <a:cubicBezTo>
                        <a:pt x="82" y="10669"/>
                        <a:pt x="3334" y="13260"/>
                        <a:pt x="6708" y="13260"/>
                      </a:cubicBezTo>
                      <a:cubicBezTo>
                        <a:pt x="8352" y="13260"/>
                        <a:pt x="10025" y="12645"/>
                        <a:pt x="11368" y="11270"/>
                      </a:cubicBezTo>
                      <a:cubicBezTo>
                        <a:pt x="15515" y="7123"/>
                        <a:pt x="12539" y="0"/>
                        <a:pt x="66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25"/>
                <p:cNvSpPr/>
                <p:nvPr/>
              </p:nvSpPr>
              <p:spPr>
                <a:xfrm>
                  <a:off x="5837023" y="1698094"/>
                  <a:ext cx="191583" cy="48711"/>
                </a:xfrm>
                <a:custGeom>
                  <a:rect b="b" l="l" r="r" t="t"/>
                  <a:pathLst>
                    <a:path extrusionOk="0" h="1464" w="5758">
                      <a:moveTo>
                        <a:pt x="0" y="0"/>
                      </a:moveTo>
                      <a:lnTo>
                        <a:pt x="0" y="1464"/>
                      </a:lnTo>
                      <a:lnTo>
                        <a:pt x="5026" y="1464"/>
                      </a:lnTo>
                      <a:cubicBezTo>
                        <a:pt x="5416" y="1415"/>
                        <a:pt x="5757" y="1122"/>
                        <a:pt x="5757" y="732"/>
                      </a:cubicBezTo>
                      <a:cubicBezTo>
                        <a:pt x="5757" y="342"/>
                        <a:pt x="5416" y="0"/>
                        <a:pt x="50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8" name="Google Shape;518;p25"/>
                <p:cNvSpPr/>
                <p:nvPr/>
              </p:nvSpPr>
              <p:spPr>
                <a:xfrm>
                  <a:off x="5273220" y="1686515"/>
                  <a:ext cx="180736" cy="95060"/>
                </a:xfrm>
                <a:custGeom>
                  <a:rect b="b" l="l" r="r" t="t"/>
                  <a:pathLst>
                    <a:path extrusionOk="0" h="2857" w="5432">
                      <a:moveTo>
                        <a:pt x="2636" y="1"/>
                      </a:moveTo>
                      <a:cubicBezTo>
                        <a:pt x="2057" y="1"/>
                        <a:pt x="1487" y="239"/>
                        <a:pt x="1041" y="641"/>
                      </a:cubicBezTo>
                      <a:cubicBezTo>
                        <a:pt x="553" y="1080"/>
                        <a:pt x="211" y="1666"/>
                        <a:pt x="65" y="2300"/>
                      </a:cubicBezTo>
                      <a:cubicBezTo>
                        <a:pt x="1" y="2620"/>
                        <a:pt x="273" y="2856"/>
                        <a:pt x="523" y="2856"/>
                      </a:cubicBezTo>
                      <a:cubicBezTo>
                        <a:pt x="654" y="2856"/>
                        <a:pt x="779" y="2792"/>
                        <a:pt x="845" y="2641"/>
                      </a:cubicBezTo>
                      <a:lnTo>
                        <a:pt x="894" y="2690"/>
                      </a:lnTo>
                      <a:cubicBezTo>
                        <a:pt x="1089" y="2202"/>
                        <a:pt x="1382" y="1812"/>
                        <a:pt x="1724" y="1470"/>
                      </a:cubicBezTo>
                      <a:cubicBezTo>
                        <a:pt x="1724" y="1422"/>
                        <a:pt x="1772" y="1373"/>
                        <a:pt x="1821" y="1373"/>
                      </a:cubicBezTo>
                      <a:cubicBezTo>
                        <a:pt x="1811" y="1383"/>
                        <a:pt x="1810" y="1386"/>
                        <a:pt x="1813" y="1386"/>
                      </a:cubicBezTo>
                      <a:cubicBezTo>
                        <a:pt x="1825" y="1386"/>
                        <a:pt x="1919" y="1324"/>
                        <a:pt x="1919" y="1324"/>
                      </a:cubicBezTo>
                      <a:lnTo>
                        <a:pt x="2065" y="1226"/>
                      </a:lnTo>
                      <a:cubicBezTo>
                        <a:pt x="2090" y="1210"/>
                        <a:pt x="2106" y="1199"/>
                        <a:pt x="2114" y="1192"/>
                      </a:cubicBezTo>
                      <a:lnTo>
                        <a:pt x="2114" y="1192"/>
                      </a:lnTo>
                      <a:cubicBezTo>
                        <a:pt x="2122" y="1190"/>
                        <a:pt x="2137" y="1186"/>
                        <a:pt x="2163" y="1178"/>
                      </a:cubicBezTo>
                      <a:cubicBezTo>
                        <a:pt x="2277" y="1120"/>
                        <a:pt x="2391" y="1097"/>
                        <a:pt x="2516" y="1097"/>
                      </a:cubicBezTo>
                      <a:cubicBezTo>
                        <a:pt x="2603" y="1097"/>
                        <a:pt x="2696" y="1109"/>
                        <a:pt x="2797" y="1129"/>
                      </a:cubicBezTo>
                      <a:cubicBezTo>
                        <a:pt x="2992" y="1129"/>
                        <a:pt x="3187" y="1178"/>
                        <a:pt x="3382" y="1226"/>
                      </a:cubicBezTo>
                      <a:cubicBezTo>
                        <a:pt x="3403" y="1237"/>
                        <a:pt x="3411" y="1241"/>
                        <a:pt x="3411" y="1241"/>
                      </a:cubicBezTo>
                      <a:cubicBezTo>
                        <a:pt x="3412" y="1241"/>
                        <a:pt x="3361" y="1212"/>
                        <a:pt x="3378" y="1212"/>
                      </a:cubicBezTo>
                      <a:cubicBezTo>
                        <a:pt x="3385" y="1212"/>
                        <a:pt x="3400" y="1216"/>
                        <a:pt x="3431" y="1226"/>
                      </a:cubicBezTo>
                      <a:lnTo>
                        <a:pt x="3529" y="1324"/>
                      </a:lnTo>
                      <a:lnTo>
                        <a:pt x="3724" y="1422"/>
                      </a:lnTo>
                      <a:cubicBezTo>
                        <a:pt x="3822" y="1470"/>
                        <a:pt x="3919" y="1568"/>
                        <a:pt x="4017" y="1666"/>
                      </a:cubicBezTo>
                      <a:lnTo>
                        <a:pt x="4114" y="1812"/>
                      </a:lnTo>
                      <a:cubicBezTo>
                        <a:pt x="4163" y="1861"/>
                        <a:pt x="4163" y="1909"/>
                        <a:pt x="4212" y="2007"/>
                      </a:cubicBezTo>
                      <a:cubicBezTo>
                        <a:pt x="4212" y="2007"/>
                        <a:pt x="4212" y="2056"/>
                        <a:pt x="4261" y="2105"/>
                      </a:cubicBezTo>
                      <a:cubicBezTo>
                        <a:pt x="4261" y="2202"/>
                        <a:pt x="4309" y="2251"/>
                        <a:pt x="4358" y="2349"/>
                      </a:cubicBezTo>
                      <a:cubicBezTo>
                        <a:pt x="4358" y="2419"/>
                        <a:pt x="4459" y="2590"/>
                        <a:pt x="4480" y="2590"/>
                      </a:cubicBezTo>
                      <a:cubicBezTo>
                        <a:pt x="4484" y="2590"/>
                        <a:pt x="4484" y="2583"/>
                        <a:pt x="4481" y="2567"/>
                      </a:cubicBezTo>
                      <a:lnTo>
                        <a:pt x="4481" y="2567"/>
                      </a:lnTo>
                      <a:cubicBezTo>
                        <a:pt x="4564" y="2761"/>
                        <a:pt x="4741" y="2852"/>
                        <a:pt x="4921" y="2852"/>
                      </a:cubicBezTo>
                      <a:cubicBezTo>
                        <a:pt x="5161" y="2852"/>
                        <a:pt x="5405" y="2690"/>
                        <a:pt x="5432" y="2397"/>
                      </a:cubicBezTo>
                      <a:lnTo>
                        <a:pt x="5432" y="2397"/>
                      </a:lnTo>
                      <a:cubicBezTo>
                        <a:pt x="5411" y="2459"/>
                        <a:pt x="5399" y="2486"/>
                        <a:pt x="5396" y="2486"/>
                      </a:cubicBezTo>
                      <a:cubicBezTo>
                        <a:pt x="5391" y="2486"/>
                        <a:pt x="5403" y="2434"/>
                        <a:pt x="5432" y="2349"/>
                      </a:cubicBezTo>
                      <a:cubicBezTo>
                        <a:pt x="5432" y="2251"/>
                        <a:pt x="5432" y="2202"/>
                        <a:pt x="5432" y="2105"/>
                      </a:cubicBezTo>
                      <a:cubicBezTo>
                        <a:pt x="5432" y="2007"/>
                        <a:pt x="5383" y="1909"/>
                        <a:pt x="5383" y="1763"/>
                      </a:cubicBezTo>
                      <a:cubicBezTo>
                        <a:pt x="5334" y="1617"/>
                        <a:pt x="5236" y="1422"/>
                        <a:pt x="5139" y="1275"/>
                      </a:cubicBezTo>
                      <a:cubicBezTo>
                        <a:pt x="4992" y="934"/>
                        <a:pt x="4749" y="690"/>
                        <a:pt x="4456" y="495"/>
                      </a:cubicBezTo>
                      <a:cubicBezTo>
                        <a:pt x="3968" y="202"/>
                        <a:pt x="3382" y="7"/>
                        <a:pt x="2797" y="7"/>
                      </a:cubicBezTo>
                      <a:cubicBezTo>
                        <a:pt x="2743" y="3"/>
                        <a:pt x="2690" y="1"/>
                        <a:pt x="26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9" name="Google Shape;519;p25"/>
                <p:cNvSpPr/>
                <p:nvPr/>
              </p:nvSpPr>
              <p:spPr>
                <a:xfrm>
                  <a:off x="4750000" y="649611"/>
                  <a:ext cx="1271076" cy="539680"/>
                </a:xfrm>
                <a:custGeom>
                  <a:rect b="b" l="l" r="r" t="t"/>
                  <a:pathLst>
                    <a:path extrusionOk="0" h="16220" w="38202">
                      <a:moveTo>
                        <a:pt x="19474" y="0"/>
                      </a:moveTo>
                      <a:cubicBezTo>
                        <a:pt x="19164" y="0"/>
                        <a:pt x="18853" y="15"/>
                        <a:pt x="18540" y="44"/>
                      </a:cubicBezTo>
                      <a:cubicBezTo>
                        <a:pt x="7757" y="1069"/>
                        <a:pt x="0" y="15022"/>
                        <a:pt x="0" y="15022"/>
                      </a:cubicBezTo>
                      <a:cubicBezTo>
                        <a:pt x="1122" y="15510"/>
                        <a:pt x="2342" y="15900"/>
                        <a:pt x="3562" y="16144"/>
                      </a:cubicBezTo>
                      <a:cubicBezTo>
                        <a:pt x="3866" y="16199"/>
                        <a:pt x="4758" y="16219"/>
                        <a:pt x="6026" y="16219"/>
                      </a:cubicBezTo>
                      <a:cubicBezTo>
                        <a:pt x="9862" y="16219"/>
                        <a:pt x="17144" y="16032"/>
                        <a:pt x="22076" y="16032"/>
                      </a:cubicBezTo>
                      <a:cubicBezTo>
                        <a:pt x="22829" y="16032"/>
                        <a:pt x="23527" y="16037"/>
                        <a:pt x="24150" y="16047"/>
                      </a:cubicBezTo>
                      <a:cubicBezTo>
                        <a:pt x="30151" y="16144"/>
                        <a:pt x="38201" y="16144"/>
                        <a:pt x="38201" y="16144"/>
                      </a:cubicBezTo>
                      <a:cubicBezTo>
                        <a:pt x="38201" y="16144"/>
                        <a:pt x="29830" y="0"/>
                        <a:pt x="1947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25"/>
                <p:cNvSpPr/>
                <p:nvPr/>
              </p:nvSpPr>
              <p:spPr>
                <a:xfrm>
                  <a:off x="4750000" y="999005"/>
                  <a:ext cx="1271076" cy="190285"/>
                </a:xfrm>
                <a:custGeom>
                  <a:rect b="b" l="l" r="r" t="t"/>
                  <a:pathLst>
                    <a:path extrusionOk="0" h="5719" w="38202">
                      <a:moveTo>
                        <a:pt x="17877" y="0"/>
                      </a:moveTo>
                      <a:cubicBezTo>
                        <a:pt x="16687" y="0"/>
                        <a:pt x="15488" y="41"/>
                        <a:pt x="14295" y="130"/>
                      </a:cubicBezTo>
                      <a:cubicBezTo>
                        <a:pt x="10831" y="277"/>
                        <a:pt x="7465" y="716"/>
                        <a:pt x="4098" y="1447"/>
                      </a:cubicBezTo>
                      <a:cubicBezTo>
                        <a:pt x="3123" y="1691"/>
                        <a:pt x="2244" y="1887"/>
                        <a:pt x="1513" y="2082"/>
                      </a:cubicBezTo>
                      <a:cubicBezTo>
                        <a:pt x="537" y="3497"/>
                        <a:pt x="0" y="4472"/>
                        <a:pt x="0" y="4472"/>
                      </a:cubicBezTo>
                      <a:cubicBezTo>
                        <a:pt x="1122" y="4960"/>
                        <a:pt x="2342" y="5350"/>
                        <a:pt x="3562" y="5643"/>
                      </a:cubicBezTo>
                      <a:cubicBezTo>
                        <a:pt x="3866" y="5698"/>
                        <a:pt x="4758" y="5718"/>
                        <a:pt x="6026" y="5718"/>
                      </a:cubicBezTo>
                      <a:cubicBezTo>
                        <a:pt x="9862" y="5718"/>
                        <a:pt x="17144" y="5531"/>
                        <a:pt x="22076" y="5531"/>
                      </a:cubicBezTo>
                      <a:cubicBezTo>
                        <a:pt x="22829" y="5531"/>
                        <a:pt x="23527" y="5536"/>
                        <a:pt x="24150" y="5546"/>
                      </a:cubicBezTo>
                      <a:cubicBezTo>
                        <a:pt x="30151" y="5643"/>
                        <a:pt x="38201" y="5643"/>
                        <a:pt x="38201" y="5643"/>
                      </a:cubicBezTo>
                      <a:cubicBezTo>
                        <a:pt x="38201" y="5643"/>
                        <a:pt x="37664" y="4570"/>
                        <a:pt x="36689" y="3057"/>
                      </a:cubicBezTo>
                      <a:cubicBezTo>
                        <a:pt x="36006" y="2765"/>
                        <a:pt x="35274" y="2521"/>
                        <a:pt x="34444" y="2277"/>
                      </a:cubicBezTo>
                      <a:cubicBezTo>
                        <a:pt x="30807" y="1244"/>
                        <a:pt x="24474" y="0"/>
                        <a:pt x="178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1" name="Google Shape;521;p25"/>
                <p:cNvSpPr/>
                <p:nvPr/>
              </p:nvSpPr>
              <p:spPr>
                <a:xfrm>
                  <a:off x="4652578" y="1033276"/>
                  <a:ext cx="1469114" cy="437567"/>
                </a:xfrm>
                <a:custGeom>
                  <a:rect b="b" l="l" r="r" t="t"/>
                  <a:pathLst>
                    <a:path extrusionOk="0" h="13151" w="44154">
                      <a:moveTo>
                        <a:pt x="21397" y="1"/>
                      </a:moveTo>
                      <a:cubicBezTo>
                        <a:pt x="20119" y="1"/>
                        <a:pt x="18841" y="42"/>
                        <a:pt x="17565" y="125"/>
                      </a:cubicBezTo>
                      <a:cubicBezTo>
                        <a:pt x="14149" y="271"/>
                        <a:pt x="10783" y="710"/>
                        <a:pt x="7465" y="1393"/>
                      </a:cubicBezTo>
                      <a:cubicBezTo>
                        <a:pt x="2733" y="2515"/>
                        <a:pt x="1367" y="2954"/>
                        <a:pt x="684" y="6077"/>
                      </a:cubicBezTo>
                      <a:cubicBezTo>
                        <a:pt x="1" y="9199"/>
                        <a:pt x="3123" y="11785"/>
                        <a:pt x="3123" y="11785"/>
                      </a:cubicBezTo>
                      <a:cubicBezTo>
                        <a:pt x="3123" y="11785"/>
                        <a:pt x="10282" y="8460"/>
                        <a:pt x="21275" y="8460"/>
                      </a:cubicBezTo>
                      <a:cubicBezTo>
                        <a:pt x="21580" y="8460"/>
                        <a:pt x="21888" y="8462"/>
                        <a:pt x="22199" y="8467"/>
                      </a:cubicBezTo>
                      <a:cubicBezTo>
                        <a:pt x="29127" y="8565"/>
                        <a:pt x="35909" y="10175"/>
                        <a:pt x="42154" y="13151"/>
                      </a:cubicBezTo>
                      <a:cubicBezTo>
                        <a:pt x="42154" y="13151"/>
                        <a:pt x="44056" y="9931"/>
                        <a:pt x="44105" y="7394"/>
                      </a:cubicBezTo>
                      <a:cubicBezTo>
                        <a:pt x="44154" y="4857"/>
                        <a:pt x="42056" y="3540"/>
                        <a:pt x="37714" y="2271"/>
                      </a:cubicBezTo>
                      <a:cubicBezTo>
                        <a:pt x="32407" y="766"/>
                        <a:pt x="26907" y="1"/>
                        <a:pt x="2139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2" name="Google Shape;522;p25"/>
                <p:cNvSpPr/>
                <p:nvPr/>
              </p:nvSpPr>
              <p:spPr>
                <a:xfrm>
                  <a:off x="4788962" y="1102350"/>
                  <a:ext cx="61720" cy="297090"/>
                </a:xfrm>
                <a:custGeom>
                  <a:rect b="b" l="l" r="r" t="t"/>
                  <a:pathLst>
                    <a:path extrusionOk="0" h="8929" w="1855">
                      <a:moveTo>
                        <a:pt x="830" y="0"/>
                      </a:moveTo>
                      <a:lnTo>
                        <a:pt x="244" y="147"/>
                      </a:lnTo>
                      <a:cubicBezTo>
                        <a:pt x="0" y="1805"/>
                        <a:pt x="0" y="3464"/>
                        <a:pt x="195" y="5123"/>
                      </a:cubicBezTo>
                      <a:cubicBezTo>
                        <a:pt x="244" y="5855"/>
                        <a:pt x="390" y="6635"/>
                        <a:pt x="537" y="7367"/>
                      </a:cubicBezTo>
                      <a:cubicBezTo>
                        <a:pt x="634" y="7904"/>
                        <a:pt x="830" y="8440"/>
                        <a:pt x="1171" y="8928"/>
                      </a:cubicBezTo>
                      <a:lnTo>
                        <a:pt x="1854" y="8684"/>
                      </a:lnTo>
                      <a:cubicBezTo>
                        <a:pt x="1317" y="7514"/>
                        <a:pt x="1025" y="6245"/>
                        <a:pt x="927" y="4977"/>
                      </a:cubicBezTo>
                      <a:cubicBezTo>
                        <a:pt x="732" y="3318"/>
                        <a:pt x="683" y="1659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3" name="Google Shape;523;p25"/>
                <p:cNvSpPr/>
                <p:nvPr/>
              </p:nvSpPr>
              <p:spPr>
                <a:xfrm>
                  <a:off x="4975620" y="1060127"/>
                  <a:ext cx="53602" cy="290602"/>
                </a:xfrm>
                <a:custGeom>
                  <a:rect b="b" l="l" r="r" t="t"/>
                  <a:pathLst>
                    <a:path extrusionOk="0" h="8734" w="1611">
                      <a:moveTo>
                        <a:pt x="684" y="1"/>
                      </a:moveTo>
                      <a:lnTo>
                        <a:pt x="196" y="147"/>
                      </a:lnTo>
                      <a:cubicBezTo>
                        <a:pt x="1" y="1757"/>
                        <a:pt x="49" y="3416"/>
                        <a:pt x="293" y="5075"/>
                      </a:cubicBezTo>
                      <a:cubicBezTo>
                        <a:pt x="391" y="5904"/>
                        <a:pt x="537" y="6685"/>
                        <a:pt x="684" y="7514"/>
                      </a:cubicBezTo>
                      <a:cubicBezTo>
                        <a:pt x="781" y="7904"/>
                        <a:pt x="830" y="8343"/>
                        <a:pt x="976" y="8734"/>
                      </a:cubicBezTo>
                      <a:lnTo>
                        <a:pt x="1611" y="8636"/>
                      </a:lnTo>
                      <a:cubicBezTo>
                        <a:pt x="1513" y="8197"/>
                        <a:pt x="1416" y="7856"/>
                        <a:pt x="1318" y="7514"/>
                      </a:cubicBezTo>
                      <a:cubicBezTo>
                        <a:pt x="1123" y="6636"/>
                        <a:pt x="976" y="5758"/>
                        <a:pt x="879" y="4880"/>
                      </a:cubicBezTo>
                      <a:cubicBezTo>
                        <a:pt x="684" y="3270"/>
                        <a:pt x="586" y="1660"/>
                        <a:pt x="6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4" name="Google Shape;524;p25"/>
                <p:cNvSpPr/>
                <p:nvPr/>
              </p:nvSpPr>
              <p:spPr>
                <a:xfrm>
                  <a:off x="5400943" y="1034174"/>
                  <a:ext cx="35735" cy="280853"/>
                </a:xfrm>
                <a:custGeom>
                  <a:rect b="b" l="l" r="r" t="t"/>
                  <a:pathLst>
                    <a:path extrusionOk="0" h="8441" w="1074">
                      <a:moveTo>
                        <a:pt x="98" y="0"/>
                      </a:moveTo>
                      <a:cubicBezTo>
                        <a:pt x="146" y="1366"/>
                        <a:pt x="0" y="2732"/>
                        <a:pt x="49" y="4098"/>
                      </a:cubicBezTo>
                      <a:cubicBezTo>
                        <a:pt x="98" y="5074"/>
                        <a:pt x="146" y="6001"/>
                        <a:pt x="195" y="6977"/>
                      </a:cubicBezTo>
                      <a:cubicBezTo>
                        <a:pt x="195" y="7416"/>
                        <a:pt x="195" y="7953"/>
                        <a:pt x="293" y="8440"/>
                      </a:cubicBezTo>
                      <a:lnTo>
                        <a:pt x="1025" y="8440"/>
                      </a:lnTo>
                      <a:cubicBezTo>
                        <a:pt x="1025" y="7904"/>
                        <a:pt x="976" y="7367"/>
                        <a:pt x="976" y="6830"/>
                      </a:cubicBezTo>
                      <a:cubicBezTo>
                        <a:pt x="976" y="5855"/>
                        <a:pt x="976" y="4879"/>
                        <a:pt x="976" y="3903"/>
                      </a:cubicBezTo>
                      <a:cubicBezTo>
                        <a:pt x="1073" y="2586"/>
                        <a:pt x="1025" y="1269"/>
                        <a:pt x="9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" name="Google Shape;525;p25"/>
                <p:cNvSpPr/>
                <p:nvPr/>
              </p:nvSpPr>
              <p:spPr>
                <a:xfrm>
                  <a:off x="5628194" y="1052009"/>
                  <a:ext cx="37365" cy="287375"/>
                </a:xfrm>
                <a:custGeom>
                  <a:rect b="b" l="l" r="r" t="t"/>
                  <a:pathLst>
                    <a:path extrusionOk="0" h="8637" w="1123">
                      <a:moveTo>
                        <a:pt x="98" y="1"/>
                      </a:moveTo>
                      <a:lnTo>
                        <a:pt x="98" y="1"/>
                      </a:lnTo>
                      <a:cubicBezTo>
                        <a:pt x="196" y="1318"/>
                        <a:pt x="293" y="2635"/>
                        <a:pt x="293" y="3953"/>
                      </a:cubicBezTo>
                      <a:cubicBezTo>
                        <a:pt x="342" y="4831"/>
                        <a:pt x="342" y="5660"/>
                        <a:pt x="293" y="6538"/>
                      </a:cubicBezTo>
                      <a:cubicBezTo>
                        <a:pt x="244" y="7221"/>
                        <a:pt x="147" y="7856"/>
                        <a:pt x="0" y="8539"/>
                      </a:cubicBezTo>
                      <a:lnTo>
                        <a:pt x="439" y="8636"/>
                      </a:lnTo>
                      <a:cubicBezTo>
                        <a:pt x="635" y="8051"/>
                        <a:pt x="732" y="7514"/>
                        <a:pt x="781" y="6929"/>
                      </a:cubicBezTo>
                      <a:cubicBezTo>
                        <a:pt x="927" y="5953"/>
                        <a:pt x="976" y="5026"/>
                        <a:pt x="1074" y="4050"/>
                      </a:cubicBezTo>
                      <a:cubicBezTo>
                        <a:pt x="1123" y="2733"/>
                        <a:pt x="1074" y="1416"/>
                        <a:pt x="879" y="98"/>
                      </a:cubicBezTo>
                      <a:lnTo>
                        <a:pt x="9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25"/>
                <p:cNvSpPr/>
                <p:nvPr/>
              </p:nvSpPr>
              <p:spPr>
                <a:xfrm>
                  <a:off x="5800246" y="1089340"/>
                  <a:ext cx="66612" cy="293863"/>
                </a:xfrm>
                <a:custGeom>
                  <a:rect b="b" l="l" r="r" t="t"/>
                  <a:pathLst>
                    <a:path extrusionOk="0" h="8832" w="2002">
                      <a:moveTo>
                        <a:pt x="1123" y="1"/>
                      </a:moveTo>
                      <a:cubicBezTo>
                        <a:pt x="1123" y="586"/>
                        <a:pt x="1025" y="1123"/>
                        <a:pt x="1025" y="1660"/>
                      </a:cubicBezTo>
                      <a:cubicBezTo>
                        <a:pt x="977" y="2587"/>
                        <a:pt x="830" y="3514"/>
                        <a:pt x="733" y="4441"/>
                      </a:cubicBezTo>
                      <a:cubicBezTo>
                        <a:pt x="684" y="5270"/>
                        <a:pt x="538" y="6148"/>
                        <a:pt x="391" y="6978"/>
                      </a:cubicBezTo>
                      <a:cubicBezTo>
                        <a:pt x="294" y="7465"/>
                        <a:pt x="98" y="8051"/>
                        <a:pt x="1" y="8539"/>
                      </a:cubicBezTo>
                      <a:lnTo>
                        <a:pt x="879" y="8831"/>
                      </a:lnTo>
                      <a:cubicBezTo>
                        <a:pt x="1123" y="8344"/>
                        <a:pt x="1269" y="7856"/>
                        <a:pt x="1367" y="7319"/>
                      </a:cubicBezTo>
                      <a:cubicBezTo>
                        <a:pt x="1562" y="6441"/>
                        <a:pt x="1708" y="5514"/>
                        <a:pt x="1806" y="4587"/>
                      </a:cubicBezTo>
                      <a:cubicBezTo>
                        <a:pt x="1904" y="3611"/>
                        <a:pt x="1952" y="2684"/>
                        <a:pt x="2001" y="1660"/>
                      </a:cubicBezTo>
                      <a:cubicBezTo>
                        <a:pt x="2001" y="1221"/>
                        <a:pt x="2001" y="733"/>
                        <a:pt x="1904" y="245"/>
                      </a:cubicBezTo>
                      <a:cubicBezTo>
                        <a:pt x="1660" y="147"/>
                        <a:pt x="1367" y="99"/>
                        <a:pt x="1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25"/>
                <p:cNvSpPr/>
                <p:nvPr/>
              </p:nvSpPr>
              <p:spPr>
                <a:xfrm>
                  <a:off x="5941488" y="1146170"/>
                  <a:ext cx="100683" cy="285744"/>
                </a:xfrm>
                <a:custGeom>
                  <a:rect b="b" l="l" r="r" t="t"/>
                  <a:pathLst>
                    <a:path extrusionOk="0" h="8588" w="3026">
                      <a:moveTo>
                        <a:pt x="2147" y="0"/>
                      </a:moveTo>
                      <a:cubicBezTo>
                        <a:pt x="2050" y="1415"/>
                        <a:pt x="1854" y="2781"/>
                        <a:pt x="1513" y="4196"/>
                      </a:cubicBezTo>
                      <a:cubicBezTo>
                        <a:pt x="1269" y="5026"/>
                        <a:pt x="976" y="5855"/>
                        <a:pt x="683" y="6684"/>
                      </a:cubicBezTo>
                      <a:cubicBezTo>
                        <a:pt x="488" y="7075"/>
                        <a:pt x="342" y="7465"/>
                        <a:pt x="147" y="7855"/>
                      </a:cubicBezTo>
                      <a:cubicBezTo>
                        <a:pt x="98" y="8002"/>
                        <a:pt x="49" y="8099"/>
                        <a:pt x="0" y="8246"/>
                      </a:cubicBezTo>
                      <a:lnTo>
                        <a:pt x="879" y="8587"/>
                      </a:lnTo>
                      <a:cubicBezTo>
                        <a:pt x="1171" y="8099"/>
                        <a:pt x="1366" y="7563"/>
                        <a:pt x="1562" y="7075"/>
                      </a:cubicBezTo>
                      <a:cubicBezTo>
                        <a:pt x="1952" y="6197"/>
                        <a:pt x="2245" y="5318"/>
                        <a:pt x="2440" y="4440"/>
                      </a:cubicBezTo>
                      <a:cubicBezTo>
                        <a:pt x="2781" y="3123"/>
                        <a:pt x="2976" y="1757"/>
                        <a:pt x="3025" y="440"/>
                      </a:cubicBezTo>
                      <a:cubicBezTo>
                        <a:pt x="2733" y="244"/>
                        <a:pt x="2440" y="98"/>
                        <a:pt x="21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25"/>
                <p:cNvSpPr/>
                <p:nvPr/>
              </p:nvSpPr>
              <p:spPr>
                <a:xfrm>
                  <a:off x="5175289" y="1039032"/>
                  <a:ext cx="56863" cy="280853"/>
                </a:xfrm>
                <a:custGeom>
                  <a:rect b="b" l="l" r="r" t="t"/>
                  <a:pathLst>
                    <a:path extrusionOk="0" h="8441" w="1709">
                      <a:moveTo>
                        <a:pt x="732" y="1"/>
                      </a:moveTo>
                      <a:lnTo>
                        <a:pt x="245" y="49"/>
                      </a:lnTo>
                      <a:cubicBezTo>
                        <a:pt x="1" y="1513"/>
                        <a:pt x="1" y="3025"/>
                        <a:pt x="245" y="4538"/>
                      </a:cubicBezTo>
                      <a:cubicBezTo>
                        <a:pt x="391" y="5416"/>
                        <a:pt x="586" y="6294"/>
                        <a:pt x="830" y="7172"/>
                      </a:cubicBezTo>
                      <a:cubicBezTo>
                        <a:pt x="976" y="7563"/>
                        <a:pt x="1074" y="8002"/>
                        <a:pt x="1220" y="8441"/>
                      </a:cubicBezTo>
                      <a:lnTo>
                        <a:pt x="1708" y="8392"/>
                      </a:lnTo>
                      <a:cubicBezTo>
                        <a:pt x="1562" y="7953"/>
                        <a:pt x="1367" y="7514"/>
                        <a:pt x="1269" y="7075"/>
                      </a:cubicBezTo>
                      <a:cubicBezTo>
                        <a:pt x="1074" y="6245"/>
                        <a:pt x="928" y="5367"/>
                        <a:pt x="830" y="4538"/>
                      </a:cubicBezTo>
                      <a:cubicBezTo>
                        <a:pt x="635" y="3025"/>
                        <a:pt x="635" y="1513"/>
                        <a:pt x="73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29" name="Google Shape;529;p25"/>
                <p:cNvGrpSpPr/>
                <p:nvPr/>
              </p:nvGrpSpPr>
              <p:grpSpPr>
                <a:xfrm>
                  <a:off x="5079172" y="1678699"/>
                  <a:ext cx="530863" cy="50341"/>
                  <a:chOff x="3057937" y="1691606"/>
                  <a:chExt cx="530863" cy="50341"/>
                </a:xfrm>
              </p:grpSpPr>
              <p:sp>
                <p:nvSpPr>
                  <p:cNvPr id="530" name="Google Shape;530;p25"/>
                  <p:cNvSpPr/>
                  <p:nvPr/>
                </p:nvSpPr>
                <p:spPr>
                  <a:xfrm>
                    <a:off x="3057937" y="1693203"/>
                    <a:ext cx="48744" cy="48744"/>
                  </a:xfrm>
                  <a:custGeom>
                    <a:rect b="b" l="l" r="r" t="t"/>
                    <a:pathLst>
                      <a:path extrusionOk="0" h="1465" w="1465">
                        <a:moveTo>
                          <a:pt x="733" y="1"/>
                        </a:moveTo>
                        <a:cubicBezTo>
                          <a:pt x="635" y="1"/>
                          <a:pt x="537" y="1"/>
                          <a:pt x="440" y="50"/>
                        </a:cubicBezTo>
                        <a:cubicBezTo>
                          <a:pt x="342" y="98"/>
                          <a:pt x="294" y="147"/>
                          <a:pt x="196" y="196"/>
                        </a:cubicBezTo>
                        <a:lnTo>
                          <a:pt x="98" y="342"/>
                        </a:lnTo>
                        <a:cubicBezTo>
                          <a:pt x="50" y="440"/>
                          <a:pt x="1" y="586"/>
                          <a:pt x="1" y="684"/>
                        </a:cubicBezTo>
                        <a:lnTo>
                          <a:pt x="1" y="879"/>
                        </a:lnTo>
                        <a:cubicBezTo>
                          <a:pt x="50" y="1025"/>
                          <a:pt x="98" y="1123"/>
                          <a:pt x="196" y="1221"/>
                        </a:cubicBezTo>
                        <a:lnTo>
                          <a:pt x="245" y="1221"/>
                        </a:lnTo>
                        <a:cubicBezTo>
                          <a:pt x="294" y="1269"/>
                          <a:pt x="342" y="1318"/>
                          <a:pt x="391" y="1367"/>
                        </a:cubicBezTo>
                        <a:lnTo>
                          <a:pt x="586" y="1465"/>
                        </a:lnTo>
                        <a:lnTo>
                          <a:pt x="879" y="1465"/>
                        </a:lnTo>
                        <a:cubicBezTo>
                          <a:pt x="928" y="1416"/>
                          <a:pt x="977" y="1416"/>
                          <a:pt x="1025" y="1416"/>
                        </a:cubicBezTo>
                        <a:cubicBezTo>
                          <a:pt x="1123" y="1367"/>
                          <a:pt x="1220" y="1318"/>
                          <a:pt x="1269" y="1269"/>
                        </a:cubicBezTo>
                        <a:lnTo>
                          <a:pt x="1367" y="1123"/>
                        </a:lnTo>
                        <a:lnTo>
                          <a:pt x="1464" y="928"/>
                        </a:lnTo>
                        <a:cubicBezTo>
                          <a:pt x="1464" y="830"/>
                          <a:pt x="1464" y="733"/>
                          <a:pt x="1464" y="635"/>
                        </a:cubicBezTo>
                        <a:cubicBezTo>
                          <a:pt x="1464" y="538"/>
                          <a:pt x="1416" y="440"/>
                          <a:pt x="1367" y="391"/>
                        </a:cubicBezTo>
                        <a:cubicBezTo>
                          <a:pt x="1318" y="294"/>
                          <a:pt x="1269" y="245"/>
                          <a:pt x="1220" y="196"/>
                        </a:cubicBezTo>
                        <a:cubicBezTo>
                          <a:pt x="1172" y="147"/>
                          <a:pt x="1074" y="98"/>
                          <a:pt x="977" y="50"/>
                        </a:cubicBezTo>
                        <a:cubicBezTo>
                          <a:pt x="928" y="1"/>
                          <a:pt x="830" y="1"/>
                          <a:pt x="73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1" name="Google Shape;531;p25"/>
                  <p:cNvSpPr/>
                  <p:nvPr/>
                </p:nvSpPr>
                <p:spPr>
                  <a:xfrm>
                    <a:off x="3538425" y="1691606"/>
                    <a:ext cx="50375" cy="50341"/>
                  </a:xfrm>
                  <a:custGeom>
                    <a:rect b="b" l="l" r="r" t="t"/>
                    <a:pathLst>
                      <a:path extrusionOk="0" h="1513" w="1514">
                        <a:moveTo>
                          <a:pt x="733" y="0"/>
                        </a:moveTo>
                        <a:cubicBezTo>
                          <a:pt x="538" y="0"/>
                          <a:pt x="391" y="98"/>
                          <a:pt x="245" y="244"/>
                        </a:cubicBezTo>
                        <a:lnTo>
                          <a:pt x="99" y="342"/>
                        </a:lnTo>
                        <a:cubicBezTo>
                          <a:pt x="50" y="488"/>
                          <a:pt x="1" y="586"/>
                          <a:pt x="1" y="732"/>
                        </a:cubicBezTo>
                        <a:lnTo>
                          <a:pt x="1" y="927"/>
                        </a:lnTo>
                        <a:cubicBezTo>
                          <a:pt x="50" y="1025"/>
                          <a:pt x="99" y="1122"/>
                          <a:pt x="196" y="1220"/>
                        </a:cubicBezTo>
                        <a:lnTo>
                          <a:pt x="245" y="1269"/>
                        </a:lnTo>
                        <a:cubicBezTo>
                          <a:pt x="294" y="1317"/>
                          <a:pt x="342" y="1366"/>
                          <a:pt x="440" y="1415"/>
                        </a:cubicBezTo>
                        <a:lnTo>
                          <a:pt x="586" y="1513"/>
                        </a:lnTo>
                        <a:lnTo>
                          <a:pt x="879" y="1513"/>
                        </a:lnTo>
                        <a:cubicBezTo>
                          <a:pt x="977" y="1464"/>
                          <a:pt x="1026" y="1464"/>
                          <a:pt x="1074" y="1464"/>
                        </a:cubicBezTo>
                        <a:cubicBezTo>
                          <a:pt x="1172" y="1415"/>
                          <a:pt x="1221" y="1366"/>
                          <a:pt x="1318" y="1269"/>
                        </a:cubicBezTo>
                        <a:lnTo>
                          <a:pt x="1416" y="1122"/>
                        </a:lnTo>
                        <a:lnTo>
                          <a:pt x="1465" y="976"/>
                        </a:lnTo>
                        <a:cubicBezTo>
                          <a:pt x="1513" y="878"/>
                          <a:pt x="1513" y="781"/>
                          <a:pt x="1465" y="683"/>
                        </a:cubicBezTo>
                        <a:cubicBezTo>
                          <a:pt x="1465" y="586"/>
                          <a:pt x="1465" y="488"/>
                          <a:pt x="1416" y="390"/>
                        </a:cubicBezTo>
                        <a:cubicBezTo>
                          <a:pt x="1367" y="342"/>
                          <a:pt x="1318" y="293"/>
                          <a:pt x="1269" y="244"/>
                        </a:cubicBezTo>
                        <a:cubicBezTo>
                          <a:pt x="1172" y="146"/>
                          <a:pt x="1123" y="98"/>
                          <a:pt x="1026" y="49"/>
                        </a:cubicBezTo>
                        <a:cubicBezTo>
                          <a:pt x="928" y="0"/>
                          <a:pt x="830" y="0"/>
                          <a:pt x="73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532" name="Google Shape;532;p25"/>
              <p:cNvSpPr/>
              <p:nvPr/>
            </p:nvSpPr>
            <p:spPr>
              <a:xfrm flipH="1">
                <a:off x="5159518" y="1974625"/>
                <a:ext cx="385155" cy="236662"/>
              </a:xfrm>
              <a:custGeom>
                <a:rect b="b" l="l" r="r" t="t"/>
                <a:pathLst>
                  <a:path extrusionOk="0" h="15308" w="24917">
                    <a:moveTo>
                      <a:pt x="146" y="0"/>
                    </a:moveTo>
                    <a:cubicBezTo>
                      <a:pt x="146" y="1"/>
                      <a:pt x="0" y="15307"/>
                      <a:pt x="11807" y="15307"/>
                    </a:cubicBezTo>
                    <a:cubicBezTo>
                      <a:pt x="11863" y="15307"/>
                      <a:pt x="11920" y="15307"/>
                      <a:pt x="11977" y="15306"/>
                    </a:cubicBezTo>
                    <a:cubicBezTo>
                      <a:pt x="11977" y="15306"/>
                      <a:pt x="11982" y="15306"/>
                      <a:pt x="11991" y="15306"/>
                    </a:cubicBezTo>
                    <a:cubicBezTo>
                      <a:pt x="12432" y="15306"/>
                      <a:pt x="23540" y="15164"/>
                      <a:pt x="24917" y="888"/>
                    </a:cubicBezTo>
                    <a:lnTo>
                      <a:pt x="24917" y="888"/>
                    </a:lnTo>
                    <a:cubicBezTo>
                      <a:pt x="24916" y="888"/>
                      <a:pt x="19930" y="2783"/>
                      <a:pt x="13216" y="2783"/>
                    </a:cubicBezTo>
                    <a:cubicBezTo>
                      <a:pt x="9240" y="2783"/>
                      <a:pt x="4657" y="2118"/>
                      <a:pt x="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4"/>
          <p:cNvSpPr txBox="1"/>
          <p:nvPr>
            <p:ph type="title"/>
          </p:nvPr>
        </p:nvSpPr>
        <p:spPr>
          <a:xfrm>
            <a:off x="713250" y="11027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Ahora que ya reflexioné sobre mí, me puedo dibujar, tal cual como soy. </a:t>
            </a:r>
            <a:endParaRPr/>
          </a:p>
        </p:txBody>
      </p:sp>
      <p:pic>
        <p:nvPicPr>
          <p:cNvPr id="1097" name="Google Shape;109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200" y="1259400"/>
            <a:ext cx="3216525" cy="388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5"/>
          <p:cNvSpPr txBox="1"/>
          <p:nvPr>
            <p:ph type="title"/>
          </p:nvPr>
        </p:nvSpPr>
        <p:spPr>
          <a:xfrm>
            <a:off x="648850" y="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¡Gran trabajo!</a:t>
            </a:r>
            <a:endParaRPr/>
          </a:p>
        </p:txBody>
      </p:sp>
      <p:sp>
        <p:nvSpPr>
          <p:cNvPr id="1103" name="Google Shape;1103;p35"/>
          <p:cNvSpPr txBox="1"/>
          <p:nvPr/>
        </p:nvSpPr>
        <p:spPr>
          <a:xfrm>
            <a:off x="1909575" y="695700"/>
            <a:ext cx="819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¡Reflexionar sobre nosotros mismos nos ayuda a crecer como personas!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4" name="Google Shape;1104;p35"/>
          <p:cNvSpPr txBox="1"/>
          <p:nvPr/>
        </p:nvSpPr>
        <p:spPr>
          <a:xfrm>
            <a:off x="729200" y="1568450"/>
            <a:ext cx="7783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Gochi Hand"/>
                <a:ea typeface="Gochi Hand"/>
                <a:cs typeface="Gochi Hand"/>
                <a:sym typeface="Gochi Hand"/>
              </a:rPr>
              <a:t>¡PODEMOS COMPARTIR NUESTRAS FICHAS PERSONALES PARA CONOCERNOS MÁS ENTRE NOSOTROS. </a:t>
            </a:r>
            <a:endParaRPr sz="2400">
              <a:latin typeface="Gochi Hand"/>
              <a:ea typeface="Gochi Hand"/>
              <a:cs typeface="Gochi Hand"/>
              <a:sym typeface="Gochi Hand"/>
            </a:endParaRPr>
          </a:p>
        </p:txBody>
      </p:sp>
      <p:grpSp>
        <p:nvGrpSpPr>
          <p:cNvPr id="1105" name="Google Shape;1105;p35"/>
          <p:cNvGrpSpPr/>
          <p:nvPr/>
        </p:nvGrpSpPr>
        <p:grpSpPr>
          <a:xfrm>
            <a:off x="7660981" y="2894860"/>
            <a:ext cx="1018073" cy="1964641"/>
            <a:chOff x="4256415" y="-264158"/>
            <a:chExt cx="3565929" cy="5883921"/>
          </a:xfrm>
        </p:grpSpPr>
        <p:sp>
          <p:nvSpPr>
            <p:cNvPr id="1106" name="Google Shape;1106;p35"/>
            <p:cNvSpPr/>
            <p:nvPr/>
          </p:nvSpPr>
          <p:spPr>
            <a:xfrm>
              <a:off x="5031848" y="5220552"/>
              <a:ext cx="701890" cy="389443"/>
            </a:xfrm>
            <a:custGeom>
              <a:rect b="b" l="l" r="r" t="t"/>
              <a:pathLst>
                <a:path extrusionOk="0" h="13874" w="25005">
                  <a:moveTo>
                    <a:pt x="10889" y="0"/>
                  </a:moveTo>
                  <a:cubicBezTo>
                    <a:pt x="10809" y="41"/>
                    <a:pt x="10728" y="81"/>
                    <a:pt x="10688" y="121"/>
                  </a:cubicBezTo>
                  <a:lnTo>
                    <a:pt x="10486" y="162"/>
                  </a:lnTo>
                  <a:lnTo>
                    <a:pt x="10244" y="202"/>
                  </a:lnTo>
                  <a:lnTo>
                    <a:pt x="9639" y="363"/>
                  </a:lnTo>
                  <a:cubicBezTo>
                    <a:pt x="8752" y="565"/>
                    <a:pt x="7824" y="767"/>
                    <a:pt x="6897" y="1009"/>
                  </a:cubicBezTo>
                  <a:cubicBezTo>
                    <a:pt x="5727" y="1331"/>
                    <a:pt x="4598" y="1735"/>
                    <a:pt x="3509" y="2219"/>
                  </a:cubicBezTo>
                  <a:cubicBezTo>
                    <a:pt x="2501" y="2662"/>
                    <a:pt x="1573" y="3307"/>
                    <a:pt x="807" y="4114"/>
                  </a:cubicBezTo>
                  <a:cubicBezTo>
                    <a:pt x="323" y="4598"/>
                    <a:pt x="41" y="5284"/>
                    <a:pt x="0" y="5929"/>
                  </a:cubicBezTo>
                  <a:cubicBezTo>
                    <a:pt x="41" y="6534"/>
                    <a:pt x="283" y="7098"/>
                    <a:pt x="726" y="7502"/>
                  </a:cubicBezTo>
                  <a:cubicBezTo>
                    <a:pt x="1170" y="7945"/>
                    <a:pt x="1694" y="8349"/>
                    <a:pt x="2218" y="8671"/>
                  </a:cubicBezTo>
                  <a:lnTo>
                    <a:pt x="2420" y="8792"/>
                  </a:lnTo>
                  <a:cubicBezTo>
                    <a:pt x="2904" y="9075"/>
                    <a:pt x="3348" y="9397"/>
                    <a:pt x="3832" y="9679"/>
                  </a:cubicBezTo>
                  <a:cubicBezTo>
                    <a:pt x="5042" y="10405"/>
                    <a:pt x="6292" y="11010"/>
                    <a:pt x="7582" y="11535"/>
                  </a:cubicBezTo>
                  <a:cubicBezTo>
                    <a:pt x="8913" y="12099"/>
                    <a:pt x="10284" y="12583"/>
                    <a:pt x="11696" y="12946"/>
                  </a:cubicBezTo>
                  <a:cubicBezTo>
                    <a:pt x="13027" y="13309"/>
                    <a:pt x="14398" y="13591"/>
                    <a:pt x="15809" y="13753"/>
                  </a:cubicBezTo>
                  <a:cubicBezTo>
                    <a:pt x="16455" y="13833"/>
                    <a:pt x="17140" y="13874"/>
                    <a:pt x="17826" y="13874"/>
                  </a:cubicBezTo>
                  <a:cubicBezTo>
                    <a:pt x="18148" y="13833"/>
                    <a:pt x="18471" y="13793"/>
                    <a:pt x="18834" y="13712"/>
                  </a:cubicBezTo>
                  <a:cubicBezTo>
                    <a:pt x="19076" y="13672"/>
                    <a:pt x="19358" y="13551"/>
                    <a:pt x="19641" y="13470"/>
                  </a:cubicBezTo>
                  <a:cubicBezTo>
                    <a:pt x="20770" y="12986"/>
                    <a:pt x="21778" y="12220"/>
                    <a:pt x="22544" y="11252"/>
                  </a:cubicBezTo>
                  <a:cubicBezTo>
                    <a:pt x="23311" y="10284"/>
                    <a:pt x="23875" y="9155"/>
                    <a:pt x="24278" y="7945"/>
                  </a:cubicBezTo>
                  <a:cubicBezTo>
                    <a:pt x="24803" y="6534"/>
                    <a:pt x="25004" y="5042"/>
                    <a:pt x="24924" y="3509"/>
                  </a:cubicBezTo>
                  <a:cubicBezTo>
                    <a:pt x="24924" y="3388"/>
                    <a:pt x="24843" y="3267"/>
                    <a:pt x="24762" y="3186"/>
                  </a:cubicBezTo>
                  <a:cubicBezTo>
                    <a:pt x="24641" y="3106"/>
                    <a:pt x="24520" y="3066"/>
                    <a:pt x="24359" y="3066"/>
                  </a:cubicBezTo>
                  <a:cubicBezTo>
                    <a:pt x="24319" y="3025"/>
                    <a:pt x="24278" y="3025"/>
                    <a:pt x="24198" y="2985"/>
                  </a:cubicBezTo>
                  <a:cubicBezTo>
                    <a:pt x="22141" y="2299"/>
                    <a:pt x="19923" y="1614"/>
                    <a:pt x="17705" y="1089"/>
                  </a:cubicBezTo>
                  <a:cubicBezTo>
                    <a:pt x="15487" y="525"/>
                    <a:pt x="13269" y="202"/>
                    <a:pt x="11051" y="41"/>
                  </a:cubicBezTo>
                  <a:cubicBezTo>
                    <a:pt x="11030" y="21"/>
                    <a:pt x="11000" y="11"/>
                    <a:pt x="10970" y="11"/>
                  </a:cubicBezTo>
                  <a:cubicBezTo>
                    <a:pt x="10940" y="11"/>
                    <a:pt x="10909" y="21"/>
                    <a:pt x="10889" y="41"/>
                  </a:cubicBezTo>
                  <a:lnTo>
                    <a:pt x="10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5032971" y="5350741"/>
              <a:ext cx="609063" cy="259255"/>
            </a:xfrm>
            <a:custGeom>
              <a:rect b="b" l="l" r="r" t="t"/>
              <a:pathLst>
                <a:path extrusionOk="0" h="9236" w="21698">
                  <a:moveTo>
                    <a:pt x="404" y="0"/>
                  </a:moveTo>
                  <a:cubicBezTo>
                    <a:pt x="122" y="404"/>
                    <a:pt x="1" y="847"/>
                    <a:pt x="1" y="1331"/>
                  </a:cubicBezTo>
                  <a:cubicBezTo>
                    <a:pt x="1" y="1896"/>
                    <a:pt x="283" y="2460"/>
                    <a:pt x="686" y="2864"/>
                  </a:cubicBezTo>
                  <a:cubicBezTo>
                    <a:pt x="1130" y="3307"/>
                    <a:pt x="1654" y="3711"/>
                    <a:pt x="2178" y="4033"/>
                  </a:cubicBezTo>
                  <a:lnTo>
                    <a:pt x="2380" y="4154"/>
                  </a:lnTo>
                  <a:cubicBezTo>
                    <a:pt x="2864" y="4477"/>
                    <a:pt x="3308" y="4759"/>
                    <a:pt x="3792" y="5041"/>
                  </a:cubicBezTo>
                  <a:cubicBezTo>
                    <a:pt x="5002" y="5767"/>
                    <a:pt x="6252" y="6372"/>
                    <a:pt x="7542" y="6897"/>
                  </a:cubicBezTo>
                  <a:cubicBezTo>
                    <a:pt x="8873" y="7461"/>
                    <a:pt x="10244" y="7945"/>
                    <a:pt x="11656" y="8308"/>
                  </a:cubicBezTo>
                  <a:cubicBezTo>
                    <a:pt x="12987" y="8671"/>
                    <a:pt x="14358" y="8953"/>
                    <a:pt x="15729" y="9115"/>
                  </a:cubicBezTo>
                  <a:cubicBezTo>
                    <a:pt x="16374" y="9195"/>
                    <a:pt x="17060" y="9236"/>
                    <a:pt x="17745" y="9236"/>
                  </a:cubicBezTo>
                  <a:cubicBezTo>
                    <a:pt x="17947" y="9195"/>
                    <a:pt x="18189" y="9195"/>
                    <a:pt x="18391" y="9155"/>
                  </a:cubicBezTo>
                  <a:lnTo>
                    <a:pt x="18754" y="9074"/>
                  </a:lnTo>
                  <a:cubicBezTo>
                    <a:pt x="19036" y="9034"/>
                    <a:pt x="19318" y="8913"/>
                    <a:pt x="19560" y="8832"/>
                  </a:cubicBezTo>
                  <a:cubicBezTo>
                    <a:pt x="20367" y="8510"/>
                    <a:pt x="21052" y="8026"/>
                    <a:pt x="21698" y="7461"/>
                  </a:cubicBezTo>
                  <a:cubicBezTo>
                    <a:pt x="19722" y="7300"/>
                    <a:pt x="17745" y="7058"/>
                    <a:pt x="15810" y="6735"/>
                  </a:cubicBezTo>
                  <a:cubicBezTo>
                    <a:pt x="13430" y="6332"/>
                    <a:pt x="11051" y="5727"/>
                    <a:pt x="8752" y="4920"/>
                  </a:cubicBezTo>
                  <a:cubicBezTo>
                    <a:pt x="6816" y="4235"/>
                    <a:pt x="4961" y="3307"/>
                    <a:pt x="3227" y="2218"/>
                  </a:cubicBezTo>
                  <a:cubicBezTo>
                    <a:pt x="2380" y="1654"/>
                    <a:pt x="1574" y="1049"/>
                    <a:pt x="807" y="363"/>
                  </a:cubicBezTo>
                  <a:lnTo>
                    <a:pt x="807" y="404"/>
                  </a:lnTo>
                  <a:cubicBezTo>
                    <a:pt x="686" y="242"/>
                    <a:pt x="525" y="121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5263903" y="5221366"/>
              <a:ext cx="75256" cy="99227"/>
            </a:xfrm>
            <a:custGeom>
              <a:rect b="b" l="l" r="r" t="t"/>
              <a:pathLst>
                <a:path extrusionOk="0" h="3535" w="2681">
                  <a:moveTo>
                    <a:pt x="574" y="0"/>
                  </a:moveTo>
                  <a:cubicBezTo>
                    <a:pt x="428" y="0"/>
                    <a:pt x="291" y="62"/>
                    <a:pt x="202" y="173"/>
                  </a:cubicBezTo>
                  <a:cubicBezTo>
                    <a:pt x="1" y="375"/>
                    <a:pt x="1" y="697"/>
                    <a:pt x="243" y="859"/>
                  </a:cubicBezTo>
                  <a:cubicBezTo>
                    <a:pt x="404" y="1020"/>
                    <a:pt x="525" y="1181"/>
                    <a:pt x="686" y="1343"/>
                  </a:cubicBezTo>
                  <a:cubicBezTo>
                    <a:pt x="928" y="1625"/>
                    <a:pt x="1130" y="1948"/>
                    <a:pt x="1291" y="2311"/>
                  </a:cubicBezTo>
                  <a:cubicBezTo>
                    <a:pt x="1412" y="2593"/>
                    <a:pt x="1533" y="2875"/>
                    <a:pt x="1614" y="3198"/>
                  </a:cubicBezTo>
                  <a:cubicBezTo>
                    <a:pt x="1692" y="3433"/>
                    <a:pt x="1881" y="3534"/>
                    <a:pt x="2072" y="3534"/>
                  </a:cubicBezTo>
                  <a:cubicBezTo>
                    <a:pt x="2373" y="3534"/>
                    <a:pt x="2680" y="3285"/>
                    <a:pt x="2582" y="2916"/>
                  </a:cubicBezTo>
                  <a:cubicBezTo>
                    <a:pt x="2300" y="1827"/>
                    <a:pt x="1735" y="859"/>
                    <a:pt x="928" y="133"/>
                  </a:cubicBezTo>
                  <a:cubicBezTo>
                    <a:pt x="819" y="42"/>
                    <a:pt x="694" y="0"/>
                    <a:pt x="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5191454" y="5234840"/>
              <a:ext cx="79270" cy="105206"/>
            </a:xfrm>
            <a:custGeom>
              <a:rect b="b" l="l" r="r" t="t"/>
              <a:pathLst>
                <a:path extrusionOk="0" h="3748" w="2824">
                  <a:moveTo>
                    <a:pt x="605" y="1"/>
                  </a:moveTo>
                  <a:cubicBezTo>
                    <a:pt x="565" y="1"/>
                    <a:pt x="525" y="6"/>
                    <a:pt x="485" y="16"/>
                  </a:cubicBezTo>
                  <a:cubicBezTo>
                    <a:pt x="404" y="16"/>
                    <a:pt x="283" y="96"/>
                    <a:pt x="202" y="177"/>
                  </a:cubicBezTo>
                  <a:cubicBezTo>
                    <a:pt x="1" y="379"/>
                    <a:pt x="41" y="701"/>
                    <a:pt x="243" y="903"/>
                  </a:cubicBezTo>
                  <a:cubicBezTo>
                    <a:pt x="323" y="984"/>
                    <a:pt x="444" y="1105"/>
                    <a:pt x="525" y="1226"/>
                  </a:cubicBezTo>
                  <a:cubicBezTo>
                    <a:pt x="928" y="1710"/>
                    <a:pt x="1291" y="2234"/>
                    <a:pt x="1574" y="2839"/>
                  </a:cubicBezTo>
                  <a:cubicBezTo>
                    <a:pt x="1654" y="3000"/>
                    <a:pt x="1735" y="3202"/>
                    <a:pt x="1775" y="3403"/>
                  </a:cubicBezTo>
                  <a:cubicBezTo>
                    <a:pt x="1842" y="3603"/>
                    <a:pt x="2045" y="3747"/>
                    <a:pt x="2272" y="3747"/>
                  </a:cubicBezTo>
                  <a:cubicBezTo>
                    <a:pt x="2321" y="3747"/>
                    <a:pt x="2371" y="3740"/>
                    <a:pt x="2421" y="3726"/>
                  </a:cubicBezTo>
                  <a:cubicBezTo>
                    <a:pt x="2703" y="3645"/>
                    <a:pt x="2824" y="3363"/>
                    <a:pt x="2743" y="3081"/>
                  </a:cubicBezTo>
                  <a:cubicBezTo>
                    <a:pt x="2541" y="2516"/>
                    <a:pt x="2300" y="1992"/>
                    <a:pt x="1977" y="1468"/>
                  </a:cubicBezTo>
                  <a:cubicBezTo>
                    <a:pt x="1654" y="984"/>
                    <a:pt x="1291" y="540"/>
                    <a:pt x="928" y="137"/>
                  </a:cubicBezTo>
                  <a:cubicBezTo>
                    <a:pt x="838" y="46"/>
                    <a:pt x="724" y="1"/>
                    <a:pt x="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6806883" y="4956217"/>
              <a:ext cx="487941" cy="662592"/>
            </a:xfrm>
            <a:custGeom>
              <a:rect b="b" l="l" r="r" t="t"/>
              <a:pathLst>
                <a:path extrusionOk="0" h="23605" w="17383">
                  <a:moveTo>
                    <a:pt x="10587" y="1"/>
                  </a:moveTo>
                  <a:cubicBezTo>
                    <a:pt x="10526" y="1"/>
                    <a:pt x="10466" y="21"/>
                    <a:pt x="10405" y="61"/>
                  </a:cubicBezTo>
                  <a:cubicBezTo>
                    <a:pt x="10284" y="101"/>
                    <a:pt x="10163" y="182"/>
                    <a:pt x="10123" y="343"/>
                  </a:cubicBezTo>
                  <a:cubicBezTo>
                    <a:pt x="10042" y="343"/>
                    <a:pt x="10002" y="384"/>
                    <a:pt x="9962" y="424"/>
                  </a:cubicBezTo>
                  <a:cubicBezTo>
                    <a:pt x="8429" y="1997"/>
                    <a:pt x="6816" y="3691"/>
                    <a:pt x="5364" y="5425"/>
                  </a:cubicBezTo>
                  <a:cubicBezTo>
                    <a:pt x="3912" y="7159"/>
                    <a:pt x="2581" y="8974"/>
                    <a:pt x="1452" y="10910"/>
                  </a:cubicBezTo>
                  <a:cubicBezTo>
                    <a:pt x="1412" y="10950"/>
                    <a:pt x="1412" y="10990"/>
                    <a:pt x="1412" y="11031"/>
                  </a:cubicBezTo>
                  <a:cubicBezTo>
                    <a:pt x="1371" y="11111"/>
                    <a:pt x="1371" y="11192"/>
                    <a:pt x="1412" y="11273"/>
                  </a:cubicBezTo>
                  <a:lnTo>
                    <a:pt x="1331" y="11474"/>
                  </a:lnTo>
                  <a:lnTo>
                    <a:pt x="1291" y="11676"/>
                  </a:lnTo>
                  <a:lnTo>
                    <a:pt x="1170" y="12281"/>
                  </a:lnTo>
                  <a:cubicBezTo>
                    <a:pt x="928" y="13208"/>
                    <a:pt x="726" y="14136"/>
                    <a:pt x="525" y="15064"/>
                  </a:cubicBezTo>
                  <a:cubicBezTo>
                    <a:pt x="283" y="16233"/>
                    <a:pt x="121" y="17403"/>
                    <a:pt x="81" y="18613"/>
                  </a:cubicBezTo>
                  <a:cubicBezTo>
                    <a:pt x="0" y="19742"/>
                    <a:pt x="162" y="20831"/>
                    <a:pt x="565" y="21920"/>
                  </a:cubicBezTo>
                  <a:cubicBezTo>
                    <a:pt x="807" y="22565"/>
                    <a:pt x="1250" y="23089"/>
                    <a:pt x="1855" y="23412"/>
                  </a:cubicBezTo>
                  <a:cubicBezTo>
                    <a:pt x="2144" y="23545"/>
                    <a:pt x="2457" y="23605"/>
                    <a:pt x="2774" y="23605"/>
                  </a:cubicBezTo>
                  <a:cubicBezTo>
                    <a:pt x="3034" y="23605"/>
                    <a:pt x="3295" y="23565"/>
                    <a:pt x="3549" y="23492"/>
                  </a:cubicBezTo>
                  <a:cubicBezTo>
                    <a:pt x="4154" y="23250"/>
                    <a:pt x="4759" y="23008"/>
                    <a:pt x="5283" y="22645"/>
                  </a:cubicBezTo>
                  <a:lnTo>
                    <a:pt x="5485" y="22524"/>
                  </a:lnTo>
                  <a:cubicBezTo>
                    <a:pt x="5969" y="22242"/>
                    <a:pt x="6453" y="21960"/>
                    <a:pt x="6897" y="21637"/>
                  </a:cubicBezTo>
                  <a:cubicBezTo>
                    <a:pt x="8066" y="20871"/>
                    <a:pt x="9195" y="20024"/>
                    <a:pt x="10244" y="19137"/>
                  </a:cubicBezTo>
                  <a:cubicBezTo>
                    <a:pt x="11333" y="18169"/>
                    <a:pt x="12341" y="17161"/>
                    <a:pt x="13309" y="16072"/>
                  </a:cubicBezTo>
                  <a:cubicBezTo>
                    <a:pt x="14236" y="15023"/>
                    <a:pt x="15083" y="13934"/>
                    <a:pt x="15850" y="12765"/>
                  </a:cubicBezTo>
                  <a:cubicBezTo>
                    <a:pt x="16213" y="12200"/>
                    <a:pt x="16576" y="11636"/>
                    <a:pt x="16858" y="11031"/>
                  </a:cubicBezTo>
                  <a:cubicBezTo>
                    <a:pt x="16979" y="10708"/>
                    <a:pt x="17100" y="10385"/>
                    <a:pt x="17180" y="10022"/>
                  </a:cubicBezTo>
                  <a:cubicBezTo>
                    <a:pt x="17261" y="9740"/>
                    <a:pt x="17301" y="9458"/>
                    <a:pt x="17301" y="9176"/>
                  </a:cubicBezTo>
                  <a:cubicBezTo>
                    <a:pt x="17382" y="7966"/>
                    <a:pt x="17140" y="6715"/>
                    <a:pt x="16616" y="5627"/>
                  </a:cubicBezTo>
                  <a:cubicBezTo>
                    <a:pt x="16092" y="4497"/>
                    <a:pt x="15325" y="3449"/>
                    <a:pt x="14438" y="2602"/>
                  </a:cubicBezTo>
                  <a:cubicBezTo>
                    <a:pt x="13390" y="1513"/>
                    <a:pt x="12139" y="626"/>
                    <a:pt x="10768" y="61"/>
                  </a:cubicBezTo>
                  <a:cubicBezTo>
                    <a:pt x="10708" y="21"/>
                    <a:pt x="10647" y="1"/>
                    <a:pt x="10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6830658" y="5144707"/>
              <a:ext cx="464166" cy="475057"/>
            </a:xfrm>
            <a:custGeom>
              <a:rect b="b" l="l" r="r" t="t"/>
              <a:pathLst>
                <a:path extrusionOk="0" h="16924" w="16536">
                  <a:moveTo>
                    <a:pt x="16212" y="0"/>
                  </a:moveTo>
                  <a:cubicBezTo>
                    <a:pt x="15164" y="1694"/>
                    <a:pt x="14075" y="3348"/>
                    <a:pt x="12946" y="4921"/>
                  </a:cubicBezTo>
                  <a:cubicBezTo>
                    <a:pt x="11494" y="6897"/>
                    <a:pt x="9921" y="8712"/>
                    <a:pt x="8187" y="10405"/>
                  </a:cubicBezTo>
                  <a:cubicBezTo>
                    <a:pt x="6695" y="11857"/>
                    <a:pt x="5041" y="13107"/>
                    <a:pt x="3267" y="14156"/>
                  </a:cubicBezTo>
                  <a:cubicBezTo>
                    <a:pt x="2380" y="14680"/>
                    <a:pt x="1492" y="15124"/>
                    <a:pt x="565" y="15527"/>
                  </a:cubicBezTo>
                  <a:lnTo>
                    <a:pt x="0" y="15769"/>
                  </a:lnTo>
                  <a:cubicBezTo>
                    <a:pt x="242" y="16172"/>
                    <a:pt x="605" y="16495"/>
                    <a:pt x="1008" y="16737"/>
                  </a:cubicBezTo>
                  <a:cubicBezTo>
                    <a:pt x="1304" y="16864"/>
                    <a:pt x="1610" y="16924"/>
                    <a:pt x="1910" y="16924"/>
                  </a:cubicBezTo>
                  <a:cubicBezTo>
                    <a:pt x="2183" y="16924"/>
                    <a:pt x="2452" y="16874"/>
                    <a:pt x="2702" y="16777"/>
                  </a:cubicBezTo>
                  <a:cubicBezTo>
                    <a:pt x="3307" y="16576"/>
                    <a:pt x="3912" y="16293"/>
                    <a:pt x="4436" y="15971"/>
                  </a:cubicBezTo>
                  <a:lnTo>
                    <a:pt x="4638" y="15850"/>
                  </a:lnTo>
                  <a:cubicBezTo>
                    <a:pt x="5122" y="15567"/>
                    <a:pt x="5606" y="15285"/>
                    <a:pt x="6050" y="14963"/>
                  </a:cubicBezTo>
                  <a:cubicBezTo>
                    <a:pt x="7219" y="14196"/>
                    <a:pt x="8348" y="13349"/>
                    <a:pt x="9397" y="12462"/>
                  </a:cubicBezTo>
                  <a:cubicBezTo>
                    <a:pt x="10486" y="11494"/>
                    <a:pt x="11534" y="10486"/>
                    <a:pt x="12502" y="9397"/>
                  </a:cubicBezTo>
                  <a:cubicBezTo>
                    <a:pt x="13430" y="8349"/>
                    <a:pt x="14236" y="7260"/>
                    <a:pt x="15003" y="6090"/>
                  </a:cubicBezTo>
                  <a:cubicBezTo>
                    <a:pt x="15406" y="5526"/>
                    <a:pt x="15729" y="4961"/>
                    <a:pt x="16011" y="4316"/>
                  </a:cubicBezTo>
                  <a:cubicBezTo>
                    <a:pt x="16091" y="4114"/>
                    <a:pt x="16172" y="3912"/>
                    <a:pt x="16253" y="3711"/>
                  </a:cubicBezTo>
                  <a:cubicBezTo>
                    <a:pt x="16293" y="3590"/>
                    <a:pt x="16293" y="3469"/>
                    <a:pt x="16333" y="3348"/>
                  </a:cubicBezTo>
                  <a:cubicBezTo>
                    <a:pt x="16414" y="3065"/>
                    <a:pt x="16454" y="2783"/>
                    <a:pt x="16495" y="2501"/>
                  </a:cubicBezTo>
                  <a:cubicBezTo>
                    <a:pt x="16535" y="1654"/>
                    <a:pt x="16454" y="807"/>
                    <a:pt x="16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6816511" y="5299709"/>
              <a:ext cx="119550" cy="38568"/>
            </a:xfrm>
            <a:custGeom>
              <a:rect b="b" l="l" r="r" t="t"/>
              <a:pathLst>
                <a:path extrusionOk="0" h="1374" w="4259">
                  <a:moveTo>
                    <a:pt x="2510" y="0"/>
                  </a:moveTo>
                  <a:cubicBezTo>
                    <a:pt x="1793" y="0"/>
                    <a:pt x="1082" y="143"/>
                    <a:pt x="424" y="407"/>
                  </a:cubicBezTo>
                  <a:cubicBezTo>
                    <a:pt x="262" y="447"/>
                    <a:pt x="141" y="568"/>
                    <a:pt x="101" y="729"/>
                  </a:cubicBezTo>
                  <a:cubicBezTo>
                    <a:pt x="0" y="1066"/>
                    <a:pt x="263" y="1374"/>
                    <a:pt x="587" y="1374"/>
                  </a:cubicBezTo>
                  <a:cubicBezTo>
                    <a:pt x="652" y="1374"/>
                    <a:pt x="719" y="1361"/>
                    <a:pt x="786" y="1334"/>
                  </a:cubicBezTo>
                  <a:cubicBezTo>
                    <a:pt x="988" y="1254"/>
                    <a:pt x="1190" y="1213"/>
                    <a:pt x="1391" y="1133"/>
                  </a:cubicBezTo>
                  <a:cubicBezTo>
                    <a:pt x="1754" y="1052"/>
                    <a:pt x="2158" y="1012"/>
                    <a:pt x="2521" y="1012"/>
                  </a:cubicBezTo>
                  <a:cubicBezTo>
                    <a:pt x="2843" y="1012"/>
                    <a:pt x="3166" y="1092"/>
                    <a:pt x="3489" y="1133"/>
                  </a:cubicBezTo>
                  <a:cubicBezTo>
                    <a:pt x="3525" y="1140"/>
                    <a:pt x="3560" y="1143"/>
                    <a:pt x="3593" y="1143"/>
                  </a:cubicBezTo>
                  <a:cubicBezTo>
                    <a:pt x="4149" y="1143"/>
                    <a:pt x="4259" y="239"/>
                    <a:pt x="3650" y="125"/>
                  </a:cubicBezTo>
                  <a:cubicBezTo>
                    <a:pt x="3272" y="41"/>
                    <a:pt x="2890" y="0"/>
                    <a:pt x="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6797816" y="5371400"/>
              <a:ext cx="126090" cy="38259"/>
            </a:xfrm>
            <a:custGeom>
              <a:rect b="b" l="l" r="r" t="t"/>
              <a:pathLst>
                <a:path extrusionOk="0" h="1363" w="4492">
                  <a:moveTo>
                    <a:pt x="2802" y="1"/>
                  </a:moveTo>
                  <a:cubicBezTo>
                    <a:pt x="1967" y="1"/>
                    <a:pt x="1135" y="137"/>
                    <a:pt x="364" y="394"/>
                  </a:cubicBezTo>
                  <a:cubicBezTo>
                    <a:pt x="202" y="434"/>
                    <a:pt x="81" y="555"/>
                    <a:pt x="41" y="716"/>
                  </a:cubicBezTo>
                  <a:cubicBezTo>
                    <a:pt x="1" y="797"/>
                    <a:pt x="1" y="918"/>
                    <a:pt x="41" y="1039"/>
                  </a:cubicBezTo>
                  <a:cubicBezTo>
                    <a:pt x="134" y="1224"/>
                    <a:pt x="321" y="1362"/>
                    <a:pt x="531" y="1362"/>
                  </a:cubicBezTo>
                  <a:cubicBezTo>
                    <a:pt x="595" y="1362"/>
                    <a:pt x="661" y="1349"/>
                    <a:pt x="727" y="1321"/>
                  </a:cubicBezTo>
                  <a:cubicBezTo>
                    <a:pt x="848" y="1281"/>
                    <a:pt x="969" y="1240"/>
                    <a:pt x="1130" y="1200"/>
                  </a:cubicBezTo>
                  <a:cubicBezTo>
                    <a:pt x="1735" y="1079"/>
                    <a:pt x="2420" y="998"/>
                    <a:pt x="3066" y="998"/>
                  </a:cubicBezTo>
                  <a:cubicBezTo>
                    <a:pt x="3267" y="1039"/>
                    <a:pt x="3469" y="1039"/>
                    <a:pt x="3671" y="1079"/>
                  </a:cubicBezTo>
                  <a:cubicBezTo>
                    <a:pt x="3697" y="1082"/>
                    <a:pt x="3722" y="1084"/>
                    <a:pt x="3747" y="1084"/>
                  </a:cubicBezTo>
                  <a:cubicBezTo>
                    <a:pt x="4367" y="1084"/>
                    <a:pt x="4491" y="148"/>
                    <a:pt x="3832" y="71"/>
                  </a:cubicBezTo>
                  <a:cubicBezTo>
                    <a:pt x="3491" y="24"/>
                    <a:pt x="3146" y="1"/>
                    <a:pt x="2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6504625" y="-206446"/>
              <a:ext cx="1315444" cy="1865673"/>
            </a:xfrm>
            <a:custGeom>
              <a:rect b="b" l="l" r="r" t="t"/>
              <a:pathLst>
                <a:path extrusionOk="0" h="66465" w="46863">
                  <a:moveTo>
                    <a:pt x="23311" y="1"/>
                  </a:moveTo>
                  <a:cubicBezTo>
                    <a:pt x="22302" y="1"/>
                    <a:pt x="21294" y="81"/>
                    <a:pt x="20286" y="243"/>
                  </a:cubicBezTo>
                  <a:cubicBezTo>
                    <a:pt x="18552" y="525"/>
                    <a:pt x="16858" y="1049"/>
                    <a:pt x="15245" y="1816"/>
                  </a:cubicBezTo>
                  <a:cubicBezTo>
                    <a:pt x="14519" y="2179"/>
                    <a:pt x="13793" y="2582"/>
                    <a:pt x="13148" y="3066"/>
                  </a:cubicBezTo>
                  <a:cubicBezTo>
                    <a:pt x="12502" y="3550"/>
                    <a:pt x="11897" y="4074"/>
                    <a:pt x="11373" y="4719"/>
                  </a:cubicBezTo>
                  <a:cubicBezTo>
                    <a:pt x="11091" y="5002"/>
                    <a:pt x="10849" y="5324"/>
                    <a:pt x="10647" y="5687"/>
                  </a:cubicBezTo>
                  <a:cubicBezTo>
                    <a:pt x="10446" y="6010"/>
                    <a:pt x="10284" y="6373"/>
                    <a:pt x="10163" y="6736"/>
                  </a:cubicBezTo>
                  <a:cubicBezTo>
                    <a:pt x="9841" y="7462"/>
                    <a:pt x="9720" y="8228"/>
                    <a:pt x="9679" y="8994"/>
                  </a:cubicBezTo>
                  <a:lnTo>
                    <a:pt x="9679" y="9357"/>
                  </a:lnTo>
                  <a:cubicBezTo>
                    <a:pt x="9558" y="9357"/>
                    <a:pt x="9478" y="9397"/>
                    <a:pt x="9397" y="9478"/>
                  </a:cubicBezTo>
                  <a:cubicBezTo>
                    <a:pt x="9276" y="9599"/>
                    <a:pt x="9236" y="9720"/>
                    <a:pt x="9236" y="9841"/>
                  </a:cubicBezTo>
                  <a:lnTo>
                    <a:pt x="9236" y="9922"/>
                  </a:lnTo>
                  <a:lnTo>
                    <a:pt x="9236" y="10002"/>
                  </a:lnTo>
                  <a:cubicBezTo>
                    <a:pt x="9155" y="10446"/>
                    <a:pt x="9034" y="10890"/>
                    <a:pt x="8873" y="11293"/>
                  </a:cubicBezTo>
                  <a:cubicBezTo>
                    <a:pt x="8349" y="12341"/>
                    <a:pt x="7744" y="13309"/>
                    <a:pt x="7018" y="14197"/>
                  </a:cubicBezTo>
                  <a:lnTo>
                    <a:pt x="6655" y="14640"/>
                  </a:lnTo>
                  <a:cubicBezTo>
                    <a:pt x="5848" y="15769"/>
                    <a:pt x="5082" y="16899"/>
                    <a:pt x="4396" y="18109"/>
                  </a:cubicBezTo>
                  <a:cubicBezTo>
                    <a:pt x="3065" y="20407"/>
                    <a:pt x="2057" y="22827"/>
                    <a:pt x="1331" y="25408"/>
                  </a:cubicBezTo>
                  <a:cubicBezTo>
                    <a:pt x="605" y="27989"/>
                    <a:pt x="162" y="30651"/>
                    <a:pt x="81" y="33353"/>
                  </a:cubicBezTo>
                  <a:cubicBezTo>
                    <a:pt x="0" y="34643"/>
                    <a:pt x="0" y="35974"/>
                    <a:pt x="81" y="37265"/>
                  </a:cubicBezTo>
                  <a:cubicBezTo>
                    <a:pt x="121" y="38071"/>
                    <a:pt x="202" y="38959"/>
                    <a:pt x="323" y="39967"/>
                  </a:cubicBezTo>
                  <a:cubicBezTo>
                    <a:pt x="605" y="41943"/>
                    <a:pt x="1089" y="43879"/>
                    <a:pt x="1694" y="45734"/>
                  </a:cubicBezTo>
                  <a:cubicBezTo>
                    <a:pt x="2340" y="47710"/>
                    <a:pt x="3227" y="49646"/>
                    <a:pt x="4316" y="51420"/>
                  </a:cubicBezTo>
                  <a:cubicBezTo>
                    <a:pt x="4840" y="52267"/>
                    <a:pt x="5445" y="53114"/>
                    <a:pt x="6090" y="53880"/>
                  </a:cubicBezTo>
                  <a:cubicBezTo>
                    <a:pt x="6735" y="54606"/>
                    <a:pt x="7421" y="55292"/>
                    <a:pt x="8228" y="55897"/>
                  </a:cubicBezTo>
                  <a:cubicBezTo>
                    <a:pt x="8994" y="56462"/>
                    <a:pt x="9800" y="56945"/>
                    <a:pt x="10688" y="57308"/>
                  </a:cubicBezTo>
                  <a:cubicBezTo>
                    <a:pt x="11575" y="57671"/>
                    <a:pt x="12543" y="57913"/>
                    <a:pt x="13511" y="57994"/>
                  </a:cubicBezTo>
                  <a:cubicBezTo>
                    <a:pt x="13833" y="58034"/>
                    <a:pt x="14116" y="58075"/>
                    <a:pt x="14438" y="58075"/>
                  </a:cubicBezTo>
                  <a:cubicBezTo>
                    <a:pt x="14721" y="58075"/>
                    <a:pt x="15043" y="58075"/>
                    <a:pt x="15325" y="57994"/>
                  </a:cubicBezTo>
                  <a:cubicBezTo>
                    <a:pt x="15971" y="57954"/>
                    <a:pt x="16576" y="57833"/>
                    <a:pt x="17140" y="57591"/>
                  </a:cubicBezTo>
                  <a:cubicBezTo>
                    <a:pt x="17423" y="57510"/>
                    <a:pt x="17705" y="57349"/>
                    <a:pt x="17987" y="57228"/>
                  </a:cubicBezTo>
                  <a:cubicBezTo>
                    <a:pt x="18269" y="57066"/>
                    <a:pt x="18511" y="56865"/>
                    <a:pt x="18753" y="56704"/>
                  </a:cubicBezTo>
                  <a:cubicBezTo>
                    <a:pt x="18915" y="56583"/>
                    <a:pt x="19036" y="56421"/>
                    <a:pt x="19157" y="56300"/>
                  </a:cubicBezTo>
                  <a:cubicBezTo>
                    <a:pt x="19197" y="56623"/>
                    <a:pt x="19237" y="56945"/>
                    <a:pt x="19278" y="57268"/>
                  </a:cubicBezTo>
                  <a:cubicBezTo>
                    <a:pt x="19399" y="57833"/>
                    <a:pt x="19560" y="58397"/>
                    <a:pt x="19721" y="58922"/>
                  </a:cubicBezTo>
                  <a:cubicBezTo>
                    <a:pt x="20004" y="59728"/>
                    <a:pt x="20367" y="60494"/>
                    <a:pt x="20770" y="61220"/>
                  </a:cubicBezTo>
                  <a:cubicBezTo>
                    <a:pt x="21173" y="61906"/>
                    <a:pt x="21617" y="62511"/>
                    <a:pt x="22141" y="63116"/>
                  </a:cubicBezTo>
                  <a:cubicBezTo>
                    <a:pt x="22585" y="63640"/>
                    <a:pt x="23149" y="64124"/>
                    <a:pt x="23714" y="64527"/>
                  </a:cubicBezTo>
                  <a:cubicBezTo>
                    <a:pt x="25514" y="65819"/>
                    <a:pt x="27695" y="66465"/>
                    <a:pt x="29887" y="66465"/>
                  </a:cubicBezTo>
                  <a:cubicBezTo>
                    <a:pt x="29953" y="66465"/>
                    <a:pt x="30019" y="66464"/>
                    <a:pt x="30086" y="66463"/>
                  </a:cubicBezTo>
                  <a:cubicBezTo>
                    <a:pt x="30489" y="66463"/>
                    <a:pt x="30892" y="66463"/>
                    <a:pt x="31296" y="66423"/>
                  </a:cubicBezTo>
                  <a:cubicBezTo>
                    <a:pt x="32707" y="66302"/>
                    <a:pt x="34038" y="65979"/>
                    <a:pt x="35329" y="65495"/>
                  </a:cubicBezTo>
                  <a:cubicBezTo>
                    <a:pt x="36660" y="65052"/>
                    <a:pt x="37910" y="64406"/>
                    <a:pt x="39039" y="63680"/>
                  </a:cubicBezTo>
                  <a:cubicBezTo>
                    <a:pt x="40168" y="62955"/>
                    <a:pt x="41217" y="62067"/>
                    <a:pt x="42104" y="61099"/>
                  </a:cubicBezTo>
                  <a:cubicBezTo>
                    <a:pt x="42951" y="60212"/>
                    <a:pt x="43636" y="59204"/>
                    <a:pt x="44120" y="58075"/>
                  </a:cubicBezTo>
                  <a:cubicBezTo>
                    <a:pt x="44604" y="57026"/>
                    <a:pt x="44846" y="55857"/>
                    <a:pt x="44806" y="54687"/>
                  </a:cubicBezTo>
                  <a:cubicBezTo>
                    <a:pt x="44766" y="53477"/>
                    <a:pt x="44403" y="52308"/>
                    <a:pt x="43757" y="51299"/>
                  </a:cubicBezTo>
                  <a:cubicBezTo>
                    <a:pt x="42830" y="49928"/>
                    <a:pt x="41660" y="48799"/>
                    <a:pt x="40249" y="47952"/>
                  </a:cubicBezTo>
                  <a:cubicBezTo>
                    <a:pt x="41862" y="46339"/>
                    <a:pt x="43193" y="44484"/>
                    <a:pt x="44241" y="42467"/>
                  </a:cubicBezTo>
                  <a:cubicBezTo>
                    <a:pt x="45451" y="40128"/>
                    <a:pt x="46258" y="37628"/>
                    <a:pt x="46621" y="35047"/>
                  </a:cubicBezTo>
                  <a:cubicBezTo>
                    <a:pt x="46782" y="33716"/>
                    <a:pt x="46863" y="32385"/>
                    <a:pt x="46822" y="31014"/>
                  </a:cubicBezTo>
                  <a:cubicBezTo>
                    <a:pt x="46822" y="30369"/>
                    <a:pt x="46782" y="29723"/>
                    <a:pt x="46701" y="28997"/>
                  </a:cubicBezTo>
                  <a:cubicBezTo>
                    <a:pt x="46621" y="28312"/>
                    <a:pt x="46540" y="27667"/>
                    <a:pt x="46419" y="27062"/>
                  </a:cubicBezTo>
                  <a:cubicBezTo>
                    <a:pt x="46217" y="26053"/>
                    <a:pt x="45895" y="25085"/>
                    <a:pt x="45492" y="24118"/>
                  </a:cubicBezTo>
                  <a:cubicBezTo>
                    <a:pt x="45048" y="23109"/>
                    <a:pt x="44524" y="22182"/>
                    <a:pt x="43919" y="21295"/>
                  </a:cubicBezTo>
                  <a:cubicBezTo>
                    <a:pt x="43314" y="20367"/>
                    <a:pt x="42588" y="19520"/>
                    <a:pt x="41781" y="18754"/>
                  </a:cubicBezTo>
                  <a:cubicBezTo>
                    <a:pt x="41015" y="18028"/>
                    <a:pt x="40128" y="17463"/>
                    <a:pt x="39160" y="17020"/>
                  </a:cubicBezTo>
                  <a:cubicBezTo>
                    <a:pt x="38273" y="16657"/>
                    <a:pt x="37305" y="16455"/>
                    <a:pt x="36337" y="16415"/>
                  </a:cubicBezTo>
                  <a:lnTo>
                    <a:pt x="36135" y="16415"/>
                  </a:lnTo>
                  <a:cubicBezTo>
                    <a:pt x="35450" y="16455"/>
                    <a:pt x="34764" y="16576"/>
                    <a:pt x="34119" y="16818"/>
                  </a:cubicBezTo>
                  <a:cubicBezTo>
                    <a:pt x="34240" y="16576"/>
                    <a:pt x="34361" y="16334"/>
                    <a:pt x="34441" y="16092"/>
                  </a:cubicBezTo>
                  <a:cubicBezTo>
                    <a:pt x="34845" y="15124"/>
                    <a:pt x="35046" y="14076"/>
                    <a:pt x="35127" y="13027"/>
                  </a:cubicBezTo>
                  <a:cubicBezTo>
                    <a:pt x="35288" y="10890"/>
                    <a:pt x="34885" y="8752"/>
                    <a:pt x="33998" y="6816"/>
                  </a:cubicBezTo>
                  <a:cubicBezTo>
                    <a:pt x="33554" y="5849"/>
                    <a:pt x="32990" y="4921"/>
                    <a:pt x="32344" y="4114"/>
                  </a:cubicBezTo>
                  <a:cubicBezTo>
                    <a:pt x="31699" y="3267"/>
                    <a:pt x="30933" y="2542"/>
                    <a:pt x="30086" y="1937"/>
                  </a:cubicBezTo>
                  <a:cubicBezTo>
                    <a:pt x="29320" y="1372"/>
                    <a:pt x="28513" y="928"/>
                    <a:pt x="27626" y="646"/>
                  </a:cubicBezTo>
                  <a:cubicBezTo>
                    <a:pt x="26900" y="404"/>
                    <a:pt x="26174" y="243"/>
                    <a:pt x="25448" y="122"/>
                  </a:cubicBezTo>
                  <a:cubicBezTo>
                    <a:pt x="24722" y="41"/>
                    <a:pt x="23996" y="1"/>
                    <a:pt x="2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6771795" y="321102"/>
              <a:ext cx="1050548" cy="1338125"/>
            </a:xfrm>
            <a:custGeom>
              <a:rect b="b" l="l" r="r" t="t"/>
              <a:pathLst>
                <a:path extrusionOk="0" h="47671" w="37426">
                  <a:moveTo>
                    <a:pt x="32344" y="0"/>
                  </a:moveTo>
                  <a:lnTo>
                    <a:pt x="32344" y="0"/>
                  </a:lnTo>
                  <a:cubicBezTo>
                    <a:pt x="32707" y="887"/>
                    <a:pt x="32989" y="1815"/>
                    <a:pt x="33151" y="2783"/>
                  </a:cubicBezTo>
                  <a:cubicBezTo>
                    <a:pt x="33352" y="3912"/>
                    <a:pt x="33393" y="5082"/>
                    <a:pt x="33312" y="6251"/>
                  </a:cubicBezTo>
                  <a:cubicBezTo>
                    <a:pt x="33272" y="6816"/>
                    <a:pt x="33191" y="7340"/>
                    <a:pt x="33070" y="7864"/>
                  </a:cubicBezTo>
                  <a:cubicBezTo>
                    <a:pt x="32909" y="8550"/>
                    <a:pt x="32707" y="9195"/>
                    <a:pt x="32465" y="9840"/>
                  </a:cubicBezTo>
                  <a:cubicBezTo>
                    <a:pt x="32263" y="10405"/>
                    <a:pt x="31981" y="10970"/>
                    <a:pt x="31658" y="11534"/>
                  </a:cubicBezTo>
                  <a:cubicBezTo>
                    <a:pt x="31336" y="12018"/>
                    <a:pt x="31013" y="12502"/>
                    <a:pt x="30610" y="12986"/>
                  </a:cubicBezTo>
                  <a:cubicBezTo>
                    <a:pt x="29844" y="13873"/>
                    <a:pt x="28916" y="14640"/>
                    <a:pt x="27908" y="15245"/>
                  </a:cubicBezTo>
                  <a:cubicBezTo>
                    <a:pt x="26900" y="15890"/>
                    <a:pt x="25770" y="16333"/>
                    <a:pt x="24601" y="16656"/>
                  </a:cubicBezTo>
                  <a:cubicBezTo>
                    <a:pt x="23472" y="16979"/>
                    <a:pt x="22262" y="17140"/>
                    <a:pt x="21092" y="17180"/>
                  </a:cubicBezTo>
                  <a:cubicBezTo>
                    <a:pt x="21455" y="17624"/>
                    <a:pt x="21818" y="18108"/>
                    <a:pt x="22100" y="18592"/>
                  </a:cubicBezTo>
                  <a:cubicBezTo>
                    <a:pt x="22423" y="19156"/>
                    <a:pt x="22705" y="19721"/>
                    <a:pt x="22947" y="20326"/>
                  </a:cubicBezTo>
                  <a:cubicBezTo>
                    <a:pt x="23351" y="21415"/>
                    <a:pt x="23593" y="22584"/>
                    <a:pt x="23633" y="23754"/>
                  </a:cubicBezTo>
                  <a:cubicBezTo>
                    <a:pt x="23673" y="24924"/>
                    <a:pt x="23552" y="26093"/>
                    <a:pt x="23270" y="27222"/>
                  </a:cubicBezTo>
                  <a:cubicBezTo>
                    <a:pt x="22988" y="28352"/>
                    <a:pt x="22504" y="29400"/>
                    <a:pt x="21858" y="30368"/>
                  </a:cubicBezTo>
                  <a:cubicBezTo>
                    <a:pt x="21536" y="30812"/>
                    <a:pt x="21173" y="31255"/>
                    <a:pt x="20729" y="31658"/>
                  </a:cubicBezTo>
                  <a:cubicBezTo>
                    <a:pt x="20447" y="31941"/>
                    <a:pt x="20124" y="32223"/>
                    <a:pt x="19761" y="32465"/>
                  </a:cubicBezTo>
                  <a:cubicBezTo>
                    <a:pt x="20366" y="32465"/>
                    <a:pt x="20931" y="32546"/>
                    <a:pt x="21495" y="32747"/>
                  </a:cubicBezTo>
                  <a:cubicBezTo>
                    <a:pt x="21818" y="32868"/>
                    <a:pt x="22141" y="32989"/>
                    <a:pt x="22423" y="33151"/>
                  </a:cubicBezTo>
                  <a:cubicBezTo>
                    <a:pt x="22665" y="33312"/>
                    <a:pt x="22907" y="33514"/>
                    <a:pt x="23149" y="33715"/>
                  </a:cubicBezTo>
                  <a:cubicBezTo>
                    <a:pt x="24036" y="34562"/>
                    <a:pt x="24641" y="35691"/>
                    <a:pt x="24802" y="36942"/>
                  </a:cubicBezTo>
                  <a:cubicBezTo>
                    <a:pt x="24883" y="37345"/>
                    <a:pt x="24883" y="37748"/>
                    <a:pt x="24883" y="38151"/>
                  </a:cubicBezTo>
                  <a:cubicBezTo>
                    <a:pt x="24843" y="38514"/>
                    <a:pt x="24802" y="38918"/>
                    <a:pt x="24722" y="39321"/>
                  </a:cubicBezTo>
                  <a:cubicBezTo>
                    <a:pt x="24520" y="40047"/>
                    <a:pt x="24157" y="40733"/>
                    <a:pt x="23673" y="41337"/>
                  </a:cubicBezTo>
                  <a:cubicBezTo>
                    <a:pt x="23391" y="41620"/>
                    <a:pt x="23109" y="41862"/>
                    <a:pt x="22786" y="42063"/>
                  </a:cubicBezTo>
                  <a:cubicBezTo>
                    <a:pt x="22423" y="42305"/>
                    <a:pt x="22060" y="42467"/>
                    <a:pt x="21657" y="42588"/>
                  </a:cubicBezTo>
                  <a:cubicBezTo>
                    <a:pt x="21455" y="42628"/>
                    <a:pt x="21213" y="42668"/>
                    <a:pt x="20971" y="42709"/>
                  </a:cubicBezTo>
                  <a:cubicBezTo>
                    <a:pt x="20729" y="42749"/>
                    <a:pt x="20528" y="42749"/>
                    <a:pt x="20286" y="42749"/>
                  </a:cubicBezTo>
                  <a:cubicBezTo>
                    <a:pt x="20196" y="42756"/>
                    <a:pt x="20107" y="42759"/>
                    <a:pt x="20019" y="42759"/>
                  </a:cubicBezTo>
                  <a:cubicBezTo>
                    <a:pt x="19595" y="42759"/>
                    <a:pt x="19194" y="42681"/>
                    <a:pt x="18793" y="42547"/>
                  </a:cubicBezTo>
                  <a:cubicBezTo>
                    <a:pt x="18350" y="42386"/>
                    <a:pt x="17906" y="42144"/>
                    <a:pt x="17503" y="41902"/>
                  </a:cubicBezTo>
                  <a:cubicBezTo>
                    <a:pt x="17100" y="41579"/>
                    <a:pt x="16737" y="41257"/>
                    <a:pt x="16374" y="40894"/>
                  </a:cubicBezTo>
                  <a:cubicBezTo>
                    <a:pt x="15648" y="40047"/>
                    <a:pt x="15043" y="39160"/>
                    <a:pt x="14559" y="38151"/>
                  </a:cubicBezTo>
                  <a:cubicBezTo>
                    <a:pt x="14035" y="37184"/>
                    <a:pt x="13591" y="36135"/>
                    <a:pt x="13228" y="35086"/>
                  </a:cubicBezTo>
                  <a:cubicBezTo>
                    <a:pt x="13026" y="34643"/>
                    <a:pt x="12865" y="34159"/>
                    <a:pt x="12704" y="33715"/>
                  </a:cubicBezTo>
                  <a:lnTo>
                    <a:pt x="12663" y="33594"/>
                  </a:lnTo>
                  <a:lnTo>
                    <a:pt x="12381" y="32747"/>
                  </a:lnTo>
                  <a:cubicBezTo>
                    <a:pt x="12300" y="32949"/>
                    <a:pt x="12260" y="33191"/>
                    <a:pt x="12179" y="33393"/>
                  </a:cubicBezTo>
                  <a:cubicBezTo>
                    <a:pt x="12058" y="33715"/>
                    <a:pt x="11897" y="34038"/>
                    <a:pt x="11736" y="34320"/>
                  </a:cubicBezTo>
                  <a:cubicBezTo>
                    <a:pt x="11575" y="34562"/>
                    <a:pt x="11373" y="34804"/>
                    <a:pt x="11171" y="35046"/>
                  </a:cubicBezTo>
                  <a:cubicBezTo>
                    <a:pt x="10929" y="35288"/>
                    <a:pt x="10687" y="35490"/>
                    <a:pt x="10445" y="35651"/>
                  </a:cubicBezTo>
                  <a:cubicBezTo>
                    <a:pt x="9881" y="36054"/>
                    <a:pt x="9276" y="36377"/>
                    <a:pt x="8630" y="36619"/>
                  </a:cubicBezTo>
                  <a:cubicBezTo>
                    <a:pt x="7945" y="36901"/>
                    <a:pt x="7300" y="37103"/>
                    <a:pt x="6614" y="37264"/>
                  </a:cubicBezTo>
                  <a:cubicBezTo>
                    <a:pt x="5928" y="37426"/>
                    <a:pt x="5404" y="37547"/>
                    <a:pt x="4920" y="37627"/>
                  </a:cubicBezTo>
                  <a:cubicBezTo>
                    <a:pt x="4356" y="37708"/>
                    <a:pt x="3791" y="37789"/>
                    <a:pt x="3267" y="37829"/>
                  </a:cubicBezTo>
                  <a:cubicBezTo>
                    <a:pt x="2662" y="37910"/>
                    <a:pt x="2017" y="37910"/>
                    <a:pt x="1371" y="37910"/>
                  </a:cubicBezTo>
                  <a:cubicBezTo>
                    <a:pt x="887" y="37910"/>
                    <a:pt x="444" y="37910"/>
                    <a:pt x="0" y="37869"/>
                  </a:cubicBezTo>
                  <a:lnTo>
                    <a:pt x="0" y="37869"/>
                  </a:lnTo>
                  <a:cubicBezTo>
                    <a:pt x="363" y="38111"/>
                    <a:pt x="766" y="38313"/>
                    <a:pt x="1210" y="38474"/>
                  </a:cubicBezTo>
                  <a:cubicBezTo>
                    <a:pt x="2097" y="38837"/>
                    <a:pt x="3065" y="39079"/>
                    <a:pt x="4033" y="39200"/>
                  </a:cubicBezTo>
                  <a:cubicBezTo>
                    <a:pt x="4356" y="39240"/>
                    <a:pt x="4678" y="39240"/>
                    <a:pt x="4961" y="39240"/>
                  </a:cubicBezTo>
                  <a:cubicBezTo>
                    <a:pt x="5243" y="39240"/>
                    <a:pt x="5525" y="39240"/>
                    <a:pt x="5848" y="39200"/>
                  </a:cubicBezTo>
                  <a:cubicBezTo>
                    <a:pt x="6493" y="39119"/>
                    <a:pt x="7098" y="38998"/>
                    <a:pt x="7663" y="38797"/>
                  </a:cubicBezTo>
                  <a:cubicBezTo>
                    <a:pt x="7945" y="38676"/>
                    <a:pt x="8227" y="38555"/>
                    <a:pt x="8509" y="38393"/>
                  </a:cubicBezTo>
                  <a:cubicBezTo>
                    <a:pt x="8792" y="38232"/>
                    <a:pt x="9034" y="38071"/>
                    <a:pt x="9276" y="37869"/>
                  </a:cubicBezTo>
                  <a:cubicBezTo>
                    <a:pt x="9437" y="37748"/>
                    <a:pt x="9558" y="37627"/>
                    <a:pt x="9679" y="37506"/>
                  </a:cubicBezTo>
                  <a:cubicBezTo>
                    <a:pt x="9679" y="37829"/>
                    <a:pt x="9719" y="38111"/>
                    <a:pt x="9800" y="38434"/>
                  </a:cubicBezTo>
                  <a:cubicBezTo>
                    <a:pt x="9881" y="38998"/>
                    <a:pt x="10042" y="39563"/>
                    <a:pt x="10244" y="40128"/>
                  </a:cubicBezTo>
                  <a:cubicBezTo>
                    <a:pt x="10526" y="40894"/>
                    <a:pt x="10889" y="41700"/>
                    <a:pt x="11292" y="42426"/>
                  </a:cubicBezTo>
                  <a:cubicBezTo>
                    <a:pt x="11655" y="43112"/>
                    <a:pt x="12139" y="43717"/>
                    <a:pt x="12623" y="44281"/>
                  </a:cubicBezTo>
                  <a:cubicBezTo>
                    <a:pt x="13107" y="44846"/>
                    <a:pt x="13631" y="45290"/>
                    <a:pt x="14196" y="45733"/>
                  </a:cubicBezTo>
                  <a:cubicBezTo>
                    <a:pt x="16039" y="46988"/>
                    <a:pt x="18186" y="47671"/>
                    <a:pt x="20416" y="47671"/>
                  </a:cubicBezTo>
                  <a:cubicBezTo>
                    <a:pt x="20480" y="47671"/>
                    <a:pt x="20544" y="47670"/>
                    <a:pt x="20608" y="47669"/>
                  </a:cubicBezTo>
                  <a:cubicBezTo>
                    <a:pt x="20971" y="47669"/>
                    <a:pt x="21374" y="47669"/>
                    <a:pt x="21818" y="47629"/>
                  </a:cubicBezTo>
                  <a:cubicBezTo>
                    <a:pt x="23230" y="47467"/>
                    <a:pt x="24560" y="47185"/>
                    <a:pt x="25851" y="46701"/>
                  </a:cubicBezTo>
                  <a:cubicBezTo>
                    <a:pt x="27182" y="46217"/>
                    <a:pt x="28432" y="45612"/>
                    <a:pt x="29602" y="44846"/>
                  </a:cubicBezTo>
                  <a:cubicBezTo>
                    <a:pt x="30690" y="44120"/>
                    <a:pt x="31739" y="43273"/>
                    <a:pt x="32626" y="42305"/>
                  </a:cubicBezTo>
                  <a:cubicBezTo>
                    <a:pt x="33473" y="41418"/>
                    <a:pt x="34159" y="40410"/>
                    <a:pt x="34643" y="39281"/>
                  </a:cubicBezTo>
                  <a:cubicBezTo>
                    <a:pt x="35167" y="38232"/>
                    <a:pt x="35409" y="37063"/>
                    <a:pt x="35369" y="35893"/>
                  </a:cubicBezTo>
                  <a:cubicBezTo>
                    <a:pt x="35288" y="34683"/>
                    <a:pt x="34925" y="33514"/>
                    <a:pt x="34280" y="32505"/>
                  </a:cubicBezTo>
                  <a:cubicBezTo>
                    <a:pt x="33393" y="31134"/>
                    <a:pt x="32183" y="29965"/>
                    <a:pt x="30771" y="29158"/>
                  </a:cubicBezTo>
                  <a:cubicBezTo>
                    <a:pt x="32384" y="27545"/>
                    <a:pt x="33755" y="25690"/>
                    <a:pt x="34764" y="23673"/>
                  </a:cubicBezTo>
                  <a:cubicBezTo>
                    <a:pt x="35974" y="21334"/>
                    <a:pt x="36780" y="18834"/>
                    <a:pt x="37143" y="16212"/>
                  </a:cubicBezTo>
                  <a:cubicBezTo>
                    <a:pt x="37345" y="14882"/>
                    <a:pt x="37425" y="13551"/>
                    <a:pt x="37385" y="12220"/>
                  </a:cubicBezTo>
                  <a:cubicBezTo>
                    <a:pt x="37385" y="11615"/>
                    <a:pt x="37304" y="10929"/>
                    <a:pt x="37224" y="10203"/>
                  </a:cubicBezTo>
                  <a:cubicBezTo>
                    <a:pt x="37183" y="9477"/>
                    <a:pt x="37062" y="8832"/>
                    <a:pt x="36982" y="8268"/>
                  </a:cubicBezTo>
                  <a:cubicBezTo>
                    <a:pt x="36740" y="7259"/>
                    <a:pt x="36458" y="6251"/>
                    <a:pt x="36014" y="5324"/>
                  </a:cubicBezTo>
                  <a:cubicBezTo>
                    <a:pt x="35611" y="4315"/>
                    <a:pt x="35086" y="3347"/>
                    <a:pt x="34441" y="2460"/>
                  </a:cubicBezTo>
                  <a:cubicBezTo>
                    <a:pt x="33836" y="1573"/>
                    <a:pt x="33151" y="726"/>
                    <a:pt x="3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4983175" y="-264158"/>
              <a:ext cx="2081840" cy="1801083"/>
            </a:xfrm>
            <a:custGeom>
              <a:rect b="b" l="l" r="r" t="t"/>
              <a:pathLst>
                <a:path extrusionOk="0" h="64164" w="74166">
                  <a:moveTo>
                    <a:pt x="11454" y="53355"/>
                  </a:moveTo>
                  <a:lnTo>
                    <a:pt x="11736" y="53597"/>
                  </a:lnTo>
                  <a:cubicBezTo>
                    <a:pt x="11655" y="53557"/>
                    <a:pt x="11575" y="53517"/>
                    <a:pt x="11534" y="53476"/>
                  </a:cubicBezTo>
                  <a:lnTo>
                    <a:pt x="11494" y="53476"/>
                  </a:lnTo>
                  <a:lnTo>
                    <a:pt x="11494" y="53436"/>
                  </a:lnTo>
                  <a:lnTo>
                    <a:pt x="11454" y="53355"/>
                  </a:lnTo>
                  <a:close/>
                  <a:moveTo>
                    <a:pt x="37264" y="0"/>
                  </a:moveTo>
                  <a:cubicBezTo>
                    <a:pt x="36417" y="0"/>
                    <a:pt x="35570" y="81"/>
                    <a:pt x="34724" y="161"/>
                  </a:cubicBezTo>
                  <a:cubicBezTo>
                    <a:pt x="32868" y="363"/>
                    <a:pt x="31054" y="807"/>
                    <a:pt x="29360" y="1533"/>
                  </a:cubicBezTo>
                  <a:cubicBezTo>
                    <a:pt x="28553" y="1815"/>
                    <a:pt x="27827" y="2258"/>
                    <a:pt x="27101" y="2742"/>
                  </a:cubicBezTo>
                  <a:cubicBezTo>
                    <a:pt x="26496" y="3146"/>
                    <a:pt x="26012" y="3710"/>
                    <a:pt x="25609" y="4315"/>
                  </a:cubicBezTo>
                  <a:cubicBezTo>
                    <a:pt x="24561" y="4114"/>
                    <a:pt x="23472" y="3993"/>
                    <a:pt x="22423" y="3993"/>
                  </a:cubicBezTo>
                  <a:cubicBezTo>
                    <a:pt x="21133" y="3993"/>
                    <a:pt x="19842" y="4114"/>
                    <a:pt x="18632" y="4396"/>
                  </a:cubicBezTo>
                  <a:cubicBezTo>
                    <a:pt x="16132" y="4960"/>
                    <a:pt x="13793" y="6009"/>
                    <a:pt x="11655" y="7421"/>
                  </a:cubicBezTo>
                  <a:cubicBezTo>
                    <a:pt x="9518" y="8872"/>
                    <a:pt x="7622" y="10647"/>
                    <a:pt x="6009" y="12663"/>
                  </a:cubicBezTo>
                  <a:cubicBezTo>
                    <a:pt x="4315" y="14801"/>
                    <a:pt x="2985" y="17180"/>
                    <a:pt x="2017" y="19721"/>
                  </a:cubicBezTo>
                  <a:cubicBezTo>
                    <a:pt x="1008" y="22423"/>
                    <a:pt x="404" y="25246"/>
                    <a:pt x="202" y="28150"/>
                  </a:cubicBezTo>
                  <a:cubicBezTo>
                    <a:pt x="0" y="30973"/>
                    <a:pt x="202" y="33876"/>
                    <a:pt x="807" y="36659"/>
                  </a:cubicBezTo>
                  <a:cubicBezTo>
                    <a:pt x="1129" y="38474"/>
                    <a:pt x="1654" y="40289"/>
                    <a:pt x="2299" y="42023"/>
                  </a:cubicBezTo>
                  <a:cubicBezTo>
                    <a:pt x="2944" y="43757"/>
                    <a:pt x="3751" y="45491"/>
                    <a:pt x="4678" y="47104"/>
                  </a:cubicBezTo>
                  <a:cubicBezTo>
                    <a:pt x="4678" y="47145"/>
                    <a:pt x="4678" y="47185"/>
                    <a:pt x="4678" y="47185"/>
                  </a:cubicBezTo>
                  <a:cubicBezTo>
                    <a:pt x="5525" y="48556"/>
                    <a:pt x="6493" y="49847"/>
                    <a:pt x="7582" y="51057"/>
                  </a:cubicBezTo>
                  <a:cubicBezTo>
                    <a:pt x="8671" y="52267"/>
                    <a:pt x="9841" y="53396"/>
                    <a:pt x="11091" y="54404"/>
                  </a:cubicBezTo>
                  <a:cubicBezTo>
                    <a:pt x="13672" y="56461"/>
                    <a:pt x="16495" y="58195"/>
                    <a:pt x="19519" y="59566"/>
                  </a:cubicBezTo>
                  <a:cubicBezTo>
                    <a:pt x="22544" y="60937"/>
                    <a:pt x="25690" y="61986"/>
                    <a:pt x="28916" y="62752"/>
                  </a:cubicBezTo>
                  <a:cubicBezTo>
                    <a:pt x="32021" y="63478"/>
                    <a:pt x="35167" y="63962"/>
                    <a:pt x="38313" y="64123"/>
                  </a:cubicBezTo>
                  <a:cubicBezTo>
                    <a:pt x="39079" y="64164"/>
                    <a:pt x="39845" y="64164"/>
                    <a:pt x="40612" y="64164"/>
                  </a:cubicBezTo>
                  <a:cubicBezTo>
                    <a:pt x="43031" y="64164"/>
                    <a:pt x="45451" y="63962"/>
                    <a:pt x="47830" y="63559"/>
                  </a:cubicBezTo>
                  <a:cubicBezTo>
                    <a:pt x="50694" y="63034"/>
                    <a:pt x="53517" y="62187"/>
                    <a:pt x="56219" y="60937"/>
                  </a:cubicBezTo>
                  <a:cubicBezTo>
                    <a:pt x="58719" y="59808"/>
                    <a:pt x="61058" y="58316"/>
                    <a:pt x="63155" y="56501"/>
                  </a:cubicBezTo>
                  <a:cubicBezTo>
                    <a:pt x="65253" y="54767"/>
                    <a:pt x="67067" y="52710"/>
                    <a:pt x="68560" y="50452"/>
                  </a:cubicBezTo>
                  <a:cubicBezTo>
                    <a:pt x="70092" y="48153"/>
                    <a:pt x="71342" y="45653"/>
                    <a:pt x="72189" y="42991"/>
                  </a:cubicBezTo>
                  <a:cubicBezTo>
                    <a:pt x="73117" y="40208"/>
                    <a:pt x="73722" y="37304"/>
                    <a:pt x="73923" y="34360"/>
                  </a:cubicBezTo>
                  <a:cubicBezTo>
                    <a:pt x="74165" y="31174"/>
                    <a:pt x="74044" y="27948"/>
                    <a:pt x="73601" y="24802"/>
                  </a:cubicBezTo>
                  <a:cubicBezTo>
                    <a:pt x="73036" y="21052"/>
                    <a:pt x="72028" y="18108"/>
                    <a:pt x="70455" y="15769"/>
                  </a:cubicBezTo>
                  <a:cubicBezTo>
                    <a:pt x="70052" y="15204"/>
                    <a:pt x="69648" y="14680"/>
                    <a:pt x="69205" y="14156"/>
                  </a:cubicBezTo>
                  <a:cubicBezTo>
                    <a:pt x="68761" y="13672"/>
                    <a:pt x="68237" y="13188"/>
                    <a:pt x="67713" y="12744"/>
                  </a:cubicBezTo>
                  <a:cubicBezTo>
                    <a:pt x="67188" y="12300"/>
                    <a:pt x="66583" y="11897"/>
                    <a:pt x="65979" y="11574"/>
                  </a:cubicBezTo>
                  <a:cubicBezTo>
                    <a:pt x="65293" y="11171"/>
                    <a:pt x="64607" y="10808"/>
                    <a:pt x="63841" y="10526"/>
                  </a:cubicBezTo>
                  <a:cubicBezTo>
                    <a:pt x="62389" y="9961"/>
                    <a:pt x="60857" y="9477"/>
                    <a:pt x="59324" y="9074"/>
                  </a:cubicBezTo>
                  <a:lnTo>
                    <a:pt x="58881" y="8953"/>
                  </a:lnTo>
                  <a:cubicBezTo>
                    <a:pt x="57267" y="8509"/>
                    <a:pt x="55654" y="7945"/>
                    <a:pt x="54081" y="7300"/>
                  </a:cubicBezTo>
                  <a:lnTo>
                    <a:pt x="54041" y="7300"/>
                  </a:lnTo>
                  <a:lnTo>
                    <a:pt x="53960" y="7259"/>
                  </a:lnTo>
                  <a:cubicBezTo>
                    <a:pt x="53557" y="7058"/>
                    <a:pt x="53114" y="6816"/>
                    <a:pt x="52710" y="6614"/>
                  </a:cubicBezTo>
                  <a:cubicBezTo>
                    <a:pt x="52307" y="6372"/>
                    <a:pt x="51944" y="6130"/>
                    <a:pt x="51541" y="5888"/>
                  </a:cubicBezTo>
                  <a:lnTo>
                    <a:pt x="51379" y="5807"/>
                  </a:lnTo>
                  <a:lnTo>
                    <a:pt x="50008" y="4920"/>
                  </a:lnTo>
                  <a:lnTo>
                    <a:pt x="48919" y="4235"/>
                  </a:lnTo>
                  <a:cubicBezTo>
                    <a:pt x="47346" y="3226"/>
                    <a:pt x="45693" y="2299"/>
                    <a:pt x="43999" y="1533"/>
                  </a:cubicBezTo>
                  <a:cubicBezTo>
                    <a:pt x="42265" y="766"/>
                    <a:pt x="40450" y="242"/>
                    <a:pt x="38595" y="81"/>
                  </a:cubicBezTo>
                  <a:cubicBezTo>
                    <a:pt x="38151" y="40"/>
                    <a:pt x="37708" y="0"/>
                    <a:pt x="37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6337075" y="-143036"/>
              <a:ext cx="28" cy="2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C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5046557" y="679949"/>
              <a:ext cx="133613" cy="107985"/>
            </a:xfrm>
            <a:custGeom>
              <a:rect b="b" l="l" r="r" t="t"/>
              <a:pathLst>
                <a:path extrusionOk="0" h="3847" w="4760">
                  <a:moveTo>
                    <a:pt x="364" y="0"/>
                  </a:moveTo>
                  <a:cubicBezTo>
                    <a:pt x="1" y="0"/>
                    <a:pt x="1" y="525"/>
                    <a:pt x="364" y="525"/>
                  </a:cubicBezTo>
                  <a:cubicBezTo>
                    <a:pt x="464" y="505"/>
                    <a:pt x="565" y="495"/>
                    <a:pt x="666" y="495"/>
                  </a:cubicBezTo>
                  <a:cubicBezTo>
                    <a:pt x="767" y="495"/>
                    <a:pt x="868" y="505"/>
                    <a:pt x="969" y="525"/>
                  </a:cubicBezTo>
                  <a:cubicBezTo>
                    <a:pt x="1170" y="565"/>
                    <a:pt x="1372" y="605"/>
                    <a:pt x="1573" y="686"/>
                  </a:cubicBezTo>
                  <a:cubicBezTo>
                    <a:pt x="1775" y="767"/>
                    <a:pt x="2017" y="928"/>
                    <a:pt x="2219" y="1089"/>
                  </a:cubicBezTo>
                  <a:cubicBezTo>
                    <a:pt x="2461" y="1291"/>
                    <a:pt x="2662" y="1493"/>
                    <a:pt x="2864" y="1735"/>
                  </a:cubicBezTo>
                  <a:cubicBezTo>
                    <a:pt x="3146" y="2098"/>
                    <a:pt x="3388" y="2541"/>
                    <a:pt x="3590" y="2985"/>
                  </a:cubicBezTo>
                  <a:cubicBezTo>
                    <a:pt x="3630" y="3146"/>
                    <a:pt x="3711" y="3307"/>
                    <a:pt x="3751" y="3469"/>
                  </a:cubicBezTo>
                  <a:cubicBezTo>
                    <a:pt x="3792" y="3590"/>
                    <a:pt x="3872" y="3711"/>
                    <a:pt x="3993" y="3791"/>
                  </a:cubicBezTo>
                  <a:cubicBezTo>
                    <a:pt x="4068" y="3829"/>
                    <a:pt x="4147" y="3847"/>
                    <a:pt x="4225" y="3847"/>
                  </a:cubicBezTo>
                  <a:cubicBezTo>
                    <a:pt x="4398" y="3847"/>
                    <a:pt x="4567" y="3757"/>
                    <a:pt x="4679" y="3590"/>
                  </a:cubicBezTo>
                  <a:cubicBezTo>
                    <a:pt x="4759" y="3469"/>
                    <a:pt x="4759" y="3348"/>
                    <a:pt x="4719" y="3227"/>
                  </a:cubicBezTo>
                  <a:cubicBezTo>
                    <a:pt x="4558" y="2743"/>
                    <a:pt x="4316" y="2340"/>
                    <a:pt x="4034" y="1936"/>
                  </a:cubicBezTo>
                  <a:cubicBezTo>
                    <a:pt x="3751" y="1533"/>
                    <a:pt x="3388" y="1170"/>
                    <a:pt x="3025" y="888"/>
                  </a:cubicBezTo>
                  <a:cubicBezTo>
                    <a:pt x="2824" y="726"/>
                    <a:pt x="2622" y="565"/>
                    <a:pt x="2420" y="484"/>
                  </a:cubicBezTo>
                  <a:cubicBezTo>
                    <a:pt x="2219" y="363"/>
                    <a:pt x="2017" y="242"/>
                    <a:pt x="1775" y="202"/>
                  </a:cubicBezTo>
                  <a:cubicBezTo>
                    <a:pt x="1453" y="81"/>
                    <a:pt x="1090" y="0"/>
                    <a:pt x="686" y="0"/>
                  </a:cubicBezTo>
                  <a:close/>
                </a:path>
              </a:pathLst>
            </a:custGeom>
            <a:solidFill>
              <a:srgbClr val="D29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4941294" y="-12566"/>
              <a:ext cx="1998051" cy="2277403"/>
            </a:xfrm>
            <a:custGeom>
              <a:rect b="b" l="l" r="r" t="t"/>
              <a:pathLst>
                <a:path extrusionOk="0" h="81133" w="71181">
                  <a:moveTo>
                    <a:pt x="23860" y="0"/>
                  </a:moveTo>
                  <a:cubicBezTo>
                    <a:pt x="23835" y="0"/>
                    <a:pt x="23814" y="10"/>
                    <a:pt x="23794" y="30"/>
                  </a:cubicBezTo>
                  <a:cubicBezTo>
                    <a:pt x="20931" y="797"/>
                    <a:pt x="18309" y="2289"/>
                    <a:pt x="16172" y="4346"/>
                  </a:cubicBezTo>
                  <a:cubicBezTo>
                    <a:pt x="14075" y="6362"/>
                    <a:pt x="12381" y="8741"/>
                    <a:pt x="11171" y="11363"/>
                  </a:cubicBezTo>
                  <a:cubicBezTo>
                    <a:pt x="10526" y="12694"/>
                    <a:pt x="9961" y="14065"/>
                    <a:pt x="9518" y="15476"/>
                  </a:cubicBezTo>
                  <a:cubicBezTo>
                    <a:pt x="8993" y="17130"/>
                    <a:pt x="8550" y="18824"/>
                    <a:pt x="8227" y="20518"/>
                  </a:cubicBezTo>
                  <a:cubicBezTo>
                    <a:pt x="8026" y="21485"/>
                    <a:pt x="7864" y="22453"/>
                    <a:pt x="7703" y="23381"/>
                  </a:cubicBezTo>
                  <a:cubicBezTo>
                    <a:pt x="7340" y="23099"/>
                    <a:pt x="6977" y="22897"/>
                    <a:pt x="6574" y="22816"/>
                  </a:cubicBezTo>
                  <a:cubicBezTo>
                    <a:pt x="6332" y="22736"/>
                    <a:pt x="6130" y="22736"/>
                    <a:pt x="5928" y="22736"/>
                  </a:cubicBezTo>
                  <a:cubicBezTo>
                    <a:pt x="5122" y="22736"/>
                    <a:pt x="4315" y="23018"/>
                    <a:pt x="3670" y="23502"/>
                  </a:cubicBezTo>
                  <a:cubicBezTo>
                    <a:pt x="2742" y="24188"/>
                    <a:pt x="1936" y="25075"/>
                    <a:pt x="1371" y="26123"/>
                  </a:cubicBezTo>
                  <a:cubicBezTo>
                    <a:pt x="887" y="26970"/>
                    <a:pt x="524" y="27898"/>
                    <a:pt x="323" y="28866"/>
                  </a:cubicBezTo>
                  <a:cubicBezTo>
                    <a:pt x="81" y="29793"/>
                    <a:pt x="0" y="30801"/>
                    <a:pt x="81" y="31769"/>
                  </a:cubicBezTo>
                  <a:cubicBezTo>
                    <a:pt x="161" y="32737"/>
                    <a:pt x="363" y="33665"/>
                    <a:pt x="726" y="34552"/>
                  </a:cubicBezTo>
                  <a:cubicBezTo>
                    <a:pt x="1089" y="35480"/>
                    <a:pt x="1613" y="36286"/>
                    <a:pt x="2339" y="36972"/>
                  </a:cubicBezTo>
                  <a:cubicBezTo>
                    <a:pt x="2823" y="37456"/>
                    <a:pt x="3388" y="37859"/>
                    <a:pt x="4033" y="38182"/>
                  </a:cubicBezTo>
                  <a:cubicBezTo>
                    <a:pt x="3751" y="39513"/>
                    <a:pt x="3670" y="40843"/>
                    <a:pt x="3751" y="42174"/>
                  </a:cubicBezTo>
                  <a:cubicBezTo>
                    <a:pt x="3912" y="43626"/>
                    <a:pt x="4275" y="45078"/>
                    <a:pt x="4840" y="46449"/>
                  </a:cubicBezTo>
                  <a:cubicBezTo>
                    <a:pt x="5323" y="47659"/>
                    <a:pt x="5928" y="48829"/>
                    <a:pt x="6614" y="49917"/>
                  </a:cubicBezTo>
                  <a:cubicBezTo>
                    <a:pt x="8066" y="52095"/>
                    <a:pt x="9840" y="54031"/>
                    <a:pt x="11897" y="55644"/>
                  </a:cubicBezTo>
                  <a:cubicBezTo>
                    <a:pt x="13994" y="57298"/>
                    <a:pt x="16293" y="58709"/>
                    <a:pt x="18753" y="59798"/>
                  </a:cubicBezTo>
                  <a:cubicBezTo>
                    <a:pt x="21173" y="60887"/>
                    <a:pt x="23714" y="61734"/>
                    <a:pt x="26335" y="62299"/>
                  </a:cubicBezTo>
                  <a:cubicBezTo>
                    <a:pt x="28230" y="62742"/>
                    <a:pt x="30126" y="63024"/>
                    <a:pt x="32062" y="63145"/>
                  </a:cubicBezTo>
                  <a:cubicBezTo>
                    <a:pt x="32102" y="63670"/>
                    <a:pt x="32102" y="64275"/>
                    <a:pt x="32062" y="64839"/>
                  </a:cubicBezTo>
                  <a:cubicBezTo>
                    <a:pt x="31981" y="65444"/>
                    <a:pt x="31779" y="66049"/>
                    <a:pt x="31578" y="66614"/>
                  </a:cubicBezTo>
                  <a:cubicBezTo>
                    <a:pt x="31295" y="67178"/>
                    <a:pt x="30973" y="67703"/>
                    <a:pt x="30610" y="68187"/>
                  </a:cubicBezTo>
                  <a:cubicBezTo>
                    <a:pt x="30166" y="68711"/>
                    <a:pt x="29642" y="69235"/>
                    <a:pt x="29077" y="69638"/>
                  </a:cubicBezTo>
                  <a:lnTo>
                    <a:pt x="29198" y="69598"/>
                  </a:lnTo>
                  <a:lnTo>
                    <a:pt x="29198" y="69598"/>
                  </a:lnTo>
                  <a:cubicBezTo>
                    <a:pt x="28956" y="69719"/>
                    <a:pt x="28755" y="69921"/>
                    <a:pt x="28513" y="70042"/>
                  </a:cubicBezTo>
                  <a:cubicBezTo>
                    <a:pt x="28351" y="70122"/>
                    <a:pt x="28190" y="70243"/>
                    <a:pt x="28150" y="70405"/>
                  </a:cubicBezTo>
                  <a:cubicBezTo>
                    <a:pt x="27787" y="72260"/>
                    <a:pt x="27746" y="74155"/>
                    <a:pt x="28029" y="76051"/>
                  </a:cubicBezTo>
                  <a:cubicBezTo>
                    <a:pt x="28150" y="76898"/>
                    <a:pt x="28392" y="77704"/>
                    <a:pt x="28755" y="78470"/>
                  </a:cubicBezTo>
                  <a:cubicBezTo>
                    <a:pt x="29077" y="79196"/>
                    <a:pt x="29561" y="79801"/>
                    <a:pt x="30206" y="80285"/>
                  </a:cubicBezTo>
                  <a:cubicBezTo>
                    <a:pt x="30489" y="80527"/>
                    <a:pt x="30852" y="80729"/>
                    <a:pt x="31215" y="80850"/>
                  </a:cubicBezTo>
                  <a:cubicBezTo>
                    <a:pt x="31578" y="81011"/>
                    <a:pt x="31981" y="81092"/>
                    <a:pt x="32425" y="81132"/>
                  </a:cubicBezTo>
                  <a:lnTo>
                    <a:pt x="32828" y="81132"/>
                  </a:lnTo>
                  <a:cubicBezTo>
                    <a:pt x="33151" y="81132"/>
                    <a:pt x="33513" y="81092"/>
                    <a:pt x="33836" y="81052"/>
                  </a:cubicBezTo>
                  <a:cubicBezTo>
                    <a:pt x="34360" y="80971"/>
                    <a:pt x="34885" y="80850"/>
                    <a:pt x="35369" y="80648"/>
                  </a:cubicBezTo>
                  <a:cubicBezTo>
                    <a:pt x="37869" y="79721"/>
                    <a:pt x="40047" y="78188"/>
                    <a:pt x="41700" y="76131"/>
                  </a:cubicBezTo>
                  <a:cubicBezTo>
                    <a:pt x="43273" y="74236"/>
                    <a:pt x="44443" y="72018"/>
                    <a:pt x="45169" y="69679"/>
                  </a:cubicBezTo>
                  <a:cubicBezTo>
                    <a:pt x="45209" y="69598"/>
                    <a:pt x="45209" y="69517"/>
                    <a:pt x="45169" y="69477"/>
                  </a:cubicBezTo>
                  <a:cubicBezTo>
                    <a:pt x="45249" y="69356"/>
                    <a:pt x="45290" y="69275"/>
                    <a:pt x="45290" y="69154"/>
                  </a:cubicBezTo>
                  <a:cubicBezTo>
                    <a:pt x="45290" y="68993"/>
                    <a:pt x="45209" y="68872"/>
                    <a:pt x="45128" y="68792"/>
                  </a:cubicBezTo>
                  <a:cubicBezTo>
                    <a:pt x="44765" y="68509"/>
                    <a:pt x="44443" y="68187"/>
                    <a:pt x="44160" y="67824"/>
                  </a:cubicBezTo>
                  <a:cubicBezTo>
                    <a:pt x="43838" y="67420"/>
                    <a:pt x="43596" y="66977"/>
                    <a:pt x="43394" y="66493"/>
                  </a:cubicBezTo>
                  <a:cubicBezTo>
                    <a:pt x="43112" y="65807"/>
                    <a:pt x="42950" y="65081"/>
                    <a:pt x="42829" y="64355"/>
                  </a:cubicBezTo>
                  <a:cubicBezTo>
                    <a:pt x="42749" y="63670"/>
                    <a:pt x="42708" y="62984"/>
                    <a:pt x="42708" y="62339"/>
                  </a:cubicBezTo>
                  <a:cubicBezTo>
                    <a:pt x="45572" y="61734"/>
                    <a:pt x="48355" y="60726"/>
                    <a:pt x="50895" y="59354"/>
                  </a:cubicBezTo>
                  <a:cubicBezTo>
                    <a:pt x="53275" y="58145"/>
                    <a:pt x="55372" y="56410"/>
                    <a:pt x="57066" y="54354"/>
                  </a:cubicBezTo>
                  <a:cubicBezTo>
                    <a:pt x="58316" y="54757"/>
                    <a:pt x="59606" y="54959"/>
                    <a:pt x="60937" y="54959"/>
                  </a:cubicBezTo>
                  <a:cubicBezTo>
                    <a:pt x="61824" y="54959"/>
                    <a:pt x="62712" y="54878"/>
                    <a:pt x="63599" y="54676"/>
                  </a:cubicBezTo>
                  <a:cubicBezTo>
                    <a:pt x="64728" y="54434"/>
                    <a:pt x="65777" y="53991"/>
                    <a:pt x="66745" y="53386"/>
                  </a:cubicBezTo>
                  <a:cubicBezTo>
                    <a:pt x="67753" y="52781"/>
                    <a:pt x="68640" y="52015"/>
                    <a:pt x="69366" y="51087"/>
                  </a:cubicBezTo>
                  <a:cubicBezTo>
                    <a:pt x="69729" y="50603"/>
                    <a:pt x="70052" y="50079"/>
                    <a:pt x="70294" y="49555"/>
                  </a:cubicBezTo>
                  <a:cubicBezTo>
                    <a:pt x="70536" y="49030"/>
                    <a:pt x="70737" y="48506"/>
                    <a:pt x="70858" y="47982"/>
                  </a:cubicBezTo>
                  <a:cubicBezTo>
                    <a:pt x="71140" y="46893"/>
                    <a:pt x="71181" y="45764"/>
                    <a:pt x="71019" y="44675"/>
                  </a:cubicBezTo>
                  <a:cubicBezTo>
                    <a:pt x="70697" y="42497"/>
                    <a:pt x="69487" y="40521"/>
                    <a:pt x="67632" y="39271"/>
                  </a:cubicBezTo>
                  <a:cubicBezTo>
                    <a:pt x="66906" y="38787"/>
                    <a:pt x="66099" y="38464"/>
                    <a:pt x="65252" y="38262"/>
                  </a:cubicBezTo>
                  <a:cubicBezTo>
                    <a:pt x="64647" y="38101"/>
                    <a:pt x="64002" y="38061"/>
                    <a:pt x="63357" y="38061"/>
                  </a:cubicBezTo>
                  <a:cubicBezTo>
                    <a:pt x="63034" y="38061"/>
                    <a:pt x="62671" y="38061"/>
                    <a:pt x="62308" y="38101"/>
                  </a:cubicBezTo>
                  <a:cubicBezTo>
                    <a:pt x="61340" y="38222"/>
                    <a:pt x="60373" y="38464"/>
                    <a:pt x="59445" y="38827"/>
                  </a:cubicBezTo>
                  <a:cubicBezTo>
                    <a:pt x="59122" y="38988"/>
                    <a:pt x="58719" y="39150"/>
                    <a:pt x="58316" y="39351"/>
                  </a:cubicBezTo>
                  <a:cubicBezTo>
                    <a:pt x="58437" y="39150"/>
                    <a:pt x="58558" y="38948"/>
                    <a:pt x="58638" y="38706"/>
                  </a:cubicBezTo>
                  <a:cubicBezTo>
                    <a:pt x="59001" y="38020"/>
                    <a:pt x="59324" y="37375"/>
                    <a:pt x="59566" y="36770"/>
                  </a:cubicBezTo>
                  <a:cubicBezTo>
                    <a:pt x="60211" y="35480"/>
                    <a:pt x="60776" y="34108"/>
                    <a:pt x="61260" y="32737"/>
                  </a:cubicBezTo>
                  <a:cubicBezTo>
                    <a:pt x="62308" y="29995"/>
                    <a:pt x="63034" y="27132"/>
                    <a:pt x="63438" y="24228"/>
                  </a:cubicBezTo>
                  <a:cubicBezTo>
                    <a:pt x="63841" y="21445"/>
                    <a:pt x="63801" y="18622"/>
                    <a:pt x="63357" y="15839"/>
                  </a:cubicBezTo>
                  <a:cubicBezTo>
                    <a:pt x="63034" y="13904"/>
                    <a:pt x="62349" y="12048"/>
                    <a:pt x="61340" y="10395"/>
                  </a:cubicBezTo>
                  <a:cubicBezTo>
                    <a:pt x="60413" y="8903"/>
                    <a:pt x="59203" y="7572"/>
                    <a:pt x="57792" y="6523"/>
                  </a:cubicBezTo>
                  <a:cubicBezTo>
                    <a:pt x="56340" y="5475"/>
                    <a:pt x="54767" y="4588"/>
                    <a:pt x="53033" y="3983"/>
                  </a:cubicBezTo>
                  <a:cubicBezTo>
                    <a:pt x="51823" y="3499"/>
                    <a:pt x="50532" y="3095"/>
                    <a:pt x="49242" y="2813"/>
                  </a:cubicBezTo>
                  <a:cubicBezTo>
                    <a:pt x="46741" y="2248"/>
                    <a:pt x="44241" y="1845"/>
                    <a:pt x="41700" y="1644"/>
                  </a:cubicBezTo>
                  <a:cubicBezTo>
                    <a:pt x="39684" y="1442"/>
                    <a:pt x="37667" y="1281"/>
                    <a:pt x="35691" y="1160"/>
                  </a:cubicBezTo>
                  <a:lnTo>
                    <a:pt x="35207" y="1160"/>
                  </a:lnTo>
                  <a:cubicBezTo>
                    <a:pt x="33312" y="1039"/>
                    <a:pt x="31618" y="918"/>
                    <a:pt x="29924" y="797"/>
                  </a:cubicBezTo>
                  <a:lnTo>
                    <a:pt x="29319" y="716"/>
                  </a:lnTo>
                  <a:lnTo>
                    <a:pt x="29360" y="756"/>
                  </a:lnTo>
                  <a:lnTo>
                    <a:pt x="29239" y="716"/>
                  </a:lnTo>
                  <a:cubicBezTo>
                    <a:pt x="27706" y="555"/>
                    <a:pt x="26174" y="353"/>
                    <a:pt x="24641" y="30"/>
                  </a:cubicBezTo>
                  <a:lnTo>
                    <a:pt x="24560" y="30"/>
                  </a:lnTo>
                  <a:cubicBezTo>
                    <a:pt x="24439" y="30"/>
                    <a:pt x="24359" y="71"/>
                    <a:pt x="24278" y="111"/>
                  </a:cubicBezTo>
                  <a:cubicBezTo>
                    <a:pt x="24197" y="71"/>
                    <a:pt x="24157" y="30"/>
                    <a:pt x="24076" y="30"/>
                  </a:cubicBezTo>
                  <a:lnTo>
                    <a:pt x="23955" y="30"/>
                  </a:lnTo>
                  <a:cubicBezTo>
                    <a:pt x="23915" y="10"/>
                    <a:pt x="23885" y="0"/>
                    <a:pt x="23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6611038" y="1147483"/>
              <a:ext cx="117754" cy="282440"/>
            </a:xfrm>
            <a:custGeom>
              <a:rect b="b" l="l" r="r" t="t"/>
              <a:pathLst>
                <a:path extrusionOk="0" h="10062" w="4195">
                  <a:moveTo>
                    <a:pt x="2309" y="6626"/>
                  </a:moveTo>
                  <a:cubicBezTo>
                    <a:pt x="2303" y="6633"/>
                    <a:pt x="2299" y="6642"/>
                    <a:pt x="2299" y="6655"/>
                  </a:cubicBezTo>
                  <a:lnTo>
                    <a:pt x="2309" y="6626"/>
                  </a:lnTo>
                  <a:close/>
                  <a:moveTo>
                    <a:pt x="2985" y="0"/>
                  </a:moveTo>
                  <a:cubicBezTo>
                    <a:pt x="2823" y="41"/>
                    <a:pt x="2702" y="162"/>
                    <a:pt x="2662" y="283"/>
                  </a:cubicBezTo>
                  <a:cubicBezTo>
                    <a:pt x="2581" y="404"/>
                    <a:pt x="2541" y="565"/>
                    <a:pt x="2581" y="686"/>
                  </a:cubicBezTo>
                  <a:cubicBezTo>
                    <a:pt x="2783" y="1170"/>
                    <a:pt x="2904" y="1694"/>
                    <a:pt x="2985" y="2218"/>
                  </a:cubicBezTo>
                  <a:cubicBezTo>
                    <a:pt x="3065" y="2864"/>
                    <a:pt x="3065" y="3549"/>
                    <a:pt x="2985" y="4235"/>
                  </a:cubicBezTo>
                  <a:cubicBezTo>
                    <a:pt x="2864" y="5042"/>
                    <a:pt x="2662" y="5808"/>
                    <a:pt x="2339" y="6534"/>
                  </a:cubicBezTo>
                  <a:lnTo>
                    <a:pt x="2309" y="6626"/>
                  </a:lnTo>
                  <a:lnTo>
                    <a:pt x="2309" y="6626"/>
                  </a:lnTo>
                  <a:cubicBezTo>
                    <a:pt x="2313" y="6620"/>
                    <a:pt x="2319" y="6615"/>
                    <a:pt x="2324" y="6610"/>
                  </a:cubicBezTo>
                  <a:lnTo>
                    <a:pt x="2324" y="6610"/>
                  </a:lnTo>
                  <a:cubicBezTo>
                    <a:pt x="2045" y="7240"/>
                    <a:pt x="1727" y="7794"/>
                    <a:pt x="1331" y="8349"/>
                  </a:cubicBezTo>
                  <a:cubicBezTo>
                    <a:pt x="1009" y="8752"/>
                    <a:pt x="646" y="9155"/>
                    <a:pt x="242" y="9478"/>
                  </a:cubicBezTo>
                  <a:lnTo>
                    <a:pt x="283" y="9397"/>
                  </a:lnTo>
                  <a:lnTo>
                    <a:pt x="202" y="9478"/>
                  </a:lnTo>
                  <a:cubicBezTo>
                    <a:pt x="41" y="9558"/>
                    <a:pt x="0" y="9760"/>
                    <a:pt x="81" y="9921"/>
                  </a:cubicBezTo>
                  <a:cubicBezTo>
                    <a:pt x="134" y="10000"/>
                    <a:pt x="237" y="10062"/>
                    <a:pt x="348" y="10062"/>
                  </a:cubicBezTo>
                  <a:cubicBezTo>
                    <a:pt x="407" y="10062"/>
                    <a:pt x="468" y="10044"/>
                    <a:pt x="525" y="10002"/>
                  </a:cubicBezTo>
                  <a:cubicBezTo>
                    <a:pt x="1210" y="9478"/>
                    <a:pt x="1855" y="8873"/>
                    <a:pt x="2380" y="8147"/>
                  </a:cubicBezTo>
                  <a:cubicBezTo>
                    <a:pt x="2904" y="7421"/>
                    <a:pt x="3388" y="6574"/>
                    <a:pt x="3711" y="5727"/>
                  </a:cubicBezTo>
                  <a:cubicBezTo>
                    <a:pt x="3993" y="4840"/>
                    <a:pt x="4195" y="3912"/>
                    <a:pt x="4195" y="2985"/>
                  </a:cubicBezTo>
                  <a:cubicBezTo>
                    <a:pt x="4195" y="2501"/>
                    <a:pt x="4154" y="2057"/>
                    <a:pt x="4074" y="1614"/>
                  </a:cubicBezTo>
                  <a:cubicBezTo>
                    <a:pt x="3993" y="1130"/>
                    <a:pt x="3832" y="686"/>
                    <a:pt x="3630" y="283"/>
                  </a:cubicBezTo>
                  <a:cubicBezTo>
                    <a:pt x="3509" y="81"/>
                    <a:pt x="3348" y="0"/>
                    <a:pt x="3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6679305" y="1130500"/>
              <a:ext cx="203451" cy="66807"/>
            </a:xfrm>
            <a:custGeom>
              <a:rect b="b" l="l" r="r" t="t"/>
              <a:pathLst>
                <a:path extrusionOk="0" h="2380" w="7248">
                  <a:moveTo>
                    <a:pt x="2166" y="0"/>
                  </a:moveTo>
                  <a:cubicBezTo>
                    <a:pt x="1843" y="0"/>
                    <a:pt x="1521" y="81"/>
                    <a:pt x="1198" y="162"/>
                  </a:cubicBezTo>
                  <a:cubicBezTo>
                    <a:pt x="1077" y="202"/>
                    <a:pt x="956" y="242"/>
                    <a:pt x="835" y="323"/>
                  </a:cubicBezTo>
                  <a:cubicBezTo>
                    <a:pt x="674" y="404"/>
                    <a:pt x="553" y="484"/>
                    <a:pt x="391" y="605"/>
                  </a:cubicBezTo>
                  <a:cubicBezTo>
                    <a:pt x="1" y="854"/>
                    <a:pt x="236" y="1447"/>
                    <a:pt x="655" y="1447"/>
                  </a:cubicBezTo>
                  <a:cubicBezTo>
                    <a:pt x="712" y="1447"/>
                    <a:pt x="773" y="1436"/>
                    <a:pt x="835" y="1412"/>
                  </a:cubicBezTo>
                  <a:cubicBezTo>
                    <a:pt x="996" y="1331"/>
                    <a:pt x="1158" y="1291"/>
                    <a:pt x="1319" y="1251"/>
                  </a:cubicBezTo>
                  <a:cubicBezTo>
                    <a:pt x="1440" y="1210"/>
                    <a:pt x="1601" y="1170"/>
                    <a:pt x="1763" y="1130"/>
                  </a:cubicBezTo>
                  <a:cubicBezTo>
                    <a:pt x="2250" y="1017"/>
                    <a:pt x="2772" y="974"/>
                    <a:pt x="3265" y="969"/>
                  </a:cubicBezTo>
                  <a:lnTo>
                    <a:pt x="3265" y="969"/>
                  </a:lnTo>
                  <a:cubicBezTo>
                    <a:pt x="3907" y="1009"/>
                    <a:pt x="4548" y="1090"/>
                    <a:pt x="5150" y="1291"/>
                  </a:cubicBezTo>
                  <a:lnTo>
                    <a:pt x="5070" y="1291"/>
                  </a:lnTo>
                  <a:cubicBezTo>
                    <a:pt x="5433" y="1372"/>
                    <a:pt x="5795" y="1533"/>
                    <a:pt x="6118" y="1735"/>
                  </a:cubicBezTo>
                  <a:cubicBezTo>
                    <a:pt x="6360" y="1896"/>
                    <a:pt x="6602" y="2057"/>
                    <a:pt x="6804" y="2259"/>
                  </a:cubicBezTo>
                  <a:cubicBezTo>
                    <a:pt x="6844" y="2299"/>
                    <a:pt x="6884" y="2340"/>
                    <a:pt x="6965" y="2380"/>
                  </a:cubicBezTo>
                  <a:cubicBezTo>
                    <a:pt x="7005" y="2380"/>
                    <a:pt x="7086" y="2340"/>
                    <a:pt x="7126" y="2340"/>
                  </a:cubicBezTo>
                  <a:cubicBezTo>
                    <a:pt x="7247" y="2259"/>
                    <a:pt x="7247" y="2098"/>
                    <a:pt x="7167" y="1977"/>
                  </a:cubicBezTo>
                  <a:cubicBezTo>
                    <a:pt x="7005" y="1815"/>
                    <a:pt x="6804" y="1654"/>
                    <a:pt x="6602" y="1493"/>
                  </a:cubicBezTo>
                  <a:cubicBezTo>
                    <a:pt x="6360" y="1291"/>
                    <a:pt x="6118" y="1130"/>
                    <a:pt x="5876" y="968"/>
                  </a:cubicBezTo>
                  <a:cubicBezTo>
                    <a:pt x="5594" y="807"/>
                    <a:pt x="5312" y="686"/>
                    <a:pt x="5029" y="565"/>
                  </a:cubicBezTo>
                  <a:cubicBezTo>
                    <a:pt x="4747" y="404"/>
                    <a:pt x="4424" y="323"/>
                    <a:pt x="4102" y="242"/>
                  </a:cubicBezTo>
                  <a:cubicBezTo>
                    <a:pt x="3618" y="81"/>
                    <a:pt x="3093" y="0"/>
                    <a:pt x="2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5314850" y="3622948"/>
              <a:ext cx="792444" cy="1751596"/>
            </a:xfrm>
            <a:custGeom>
              <a:rect b="b" l="l" r="r" t="t"/>
              <a:pathLst>
                <a:path extrusionOk="0" h="62401" w="28231">
                  <a:moveTo>
                    <a:pt x="13340" y="1"/>
                  </a:moveTo>
                  <a:cubicBezTo>
                    <a:pt x="12614" y="1"/>
                    <a:pt x="11907" y="79"/>
                    <a:pt x="11172" y="213"/>
                  </a:cubicBezTo>
                  <a:cubicBezTo>
                    <a:pt x="10204" y="374"/>
                    <a:pt x="9276" y="697"/>
                    <a:pt x="8429" y="1140"/>
                  </a:cubicBezTo>
                  <a:cubicBezTo>
                    <a:pt x="8147" y="1261"/>
                    <a:pt x="7865" y="1423"/>
                    <a:pt x="7623" y="1624"/>
                  </a:cubicBezTo>
                  <a:cubicBezTo>
                    <a:pt x="7623" y="1423"/>
                    <a:pt x="7462" y="1221"/>
                    <a:pt x="7220" y="1221"/>
                  </a:cubicBezTo>
                  <a:lnTo>
                    <a:pt x="7179" y="1221"/>
                  </a:lnTo>
                  <a:cubicBezTo>
                    <a:pt x="6897" y="1221"/>
                    <a:pt x="6695" y="1423"/>
                    <a:pt x="6655" y="1665"/>
                  </a:cubicBezTo>
                  <a:cubicBezTo>
                    <a:pt x="6615" y="2028"/>
                    <a:pt x="6574" y="2391"/>
                    <a:pt x="6574" y="2754"/>
                  </a:cubicBezTo>
                  <a:lnTo>
                    <a:pt x="6494" y="2834"/>
                  </a:lnTo>
                  <a:cubicBezTo>
                    <a:pt x="6413" y="2955"/>
                    <a:pt x="6413" y="3116"/>
                    <a:pt x="6453" y="3237"/>
                  </a:cubicBezTo>
                  <a:cubicBezTo>
                    <a:pt x="6494" y="3278"/>
                    <a:pt x="6494" y="3318"/>
                    <a:pt x="6494" y="3318"/>
                  </a:cubicBezTo>
                  <a:cubicBezTo>
                    <a:pt x="6171" y="7351"/>
                    <a:pt x="5969" y="11424"/>
                    <a:pt x="5768" y="15377"/>
                  </a:cubicBezTo>
                  <a:lnTo>
                    <a:pt x="5768" y="15659"/>
                  </a:lnTo>
                  <a:cubicBezTo>
                    <a:pt x="5687" y="17958"/>
                    <a:pt x="5526" y="20861"/>
                    <a:pt x="5364" y="23563"/>
                  </a:cubicBezTo>
                  <a:cubicBezTo>
                    <a:pt x="5082" y="27596"/>
                    <a:pt x="4759" y="31186"/>
                    <a:pt x="4276" y="34493"/>
                  </a:cubicBezTo>
                  <a:cubicBezTo>
                    <a:pt x="3832" y="37840"/>
                    <a:pt x="3227" y="41308"/>
                    <a:pt x="2501" y="45139"/>
                  </a:cubicBezTo>
                  <a:cubicBezTo>
                    <a:pt x="1735" y="49253"/>
                    <a:pt x="848" y="53326"/>
                    <a:pt x="41" y="57077"/>
                  </a:cubicBezTo>
                  <a:cubicBezTo>
                    <a:pt x="1" y="57238"/>
                    <a:pt x="41" y="57399"/>
                    <a:pt x="162" y="57520"/>
                  </a:cubicBezTo>
                  <a:cubicBezTo>
                    <a:pt x="202" y="57601"/>
                    <a:pt x="243" y="57722"/>
                    <a:pt x="323" y="57762"/>
                  </a:cubicBezTo>
                  <a:cubicBezTo>
                    <a:pt x="1090" y="58488"/>
                    <a:pt x="1936" y="59134"/>
                    <a:pt x="2864" y="59658"/>
                  </a:cubicBezTo>
                  <a:cubicBezTo>
                    <a:pt x="3913" y="60222"/>
                    <a:pt x="5001" y="60747"/>
                    <a:pt x="6171" y="61150"/>
                  </a:cubicBezTo>
                  <a:cubicBezTo>
                    <a:pt x="7300" y="61553"/>
                    <a:pt x="8429" y="61876"/>
                    <a:pt x="9639" y="62118"/>
                  </a:cubicBezTo>
                  <a:cubicBezTo>
                    <a:pt x="10567" y="62320"/>
                    <a:pt x="11494" y="62400"/>
                    <a:pt x="12462" y="62400"/>
                  </a:cubicBezTo>
                  <a:lnTo>
                    <a:pt x="12946" y="62400"/>
                  </a:lnTo>
                  <a:cubicBezTo>
                    <a:pt x="13188" y="62400"/>
                    <a:pt x="13350" y="62239"/>
                    <a:pt x="13430" y="62078"/>
                  </a:cubicBezTo>
                  <a:cubicBezTo>
                    <a:pt x="13471" y="62037"/>
                    <a:pt x="13511" y="61957"/>
                    <a:pt x="13511" y="61916"/>
                  </a:cubicBezTo>
                  <a:cubicBezTo>
                    <a:pt x="13793" y="61271"/>
                    <a:pt x="14035" y="60666"/>
                    <a:pt x="14277" y="60061"/>
                  </a:cubicBezTo>
                  <a:cubicBezTo>
                    <a:pt x="14358" y="60101"/>
                    <a:pt x="14398" y="60142"/>
                    <a:pt x="14479" y="60142"/>
                  </a:cubicBezTo>
                  <a:lnTo>
                    <a:pt x="14600" y="60142"/>
                  </a:lnTo>
                  <a:cubicBezTo>
                    <a:pt x="14761" y="60101"/>
                    <a:pt x="14922" y="59981"/>
                    <a:pt x="15003" y="59819"/>
                  </a:cubicBezTo>
                  <a:cubicBezTo>
                    <a:pt x="17584" y="53770"/>
                    <a:pt x="19439" y="47478"/>
                    <a:pt x="20891" y="42115"/>
                  </a:cubicBezTo>
                  <a:cubicBezTo>
                    <a:pt x="20891" y="42074"/>
                    <a:pt x="20891" y="42034"/>
                    <a:pt x="20891" y="42034"/>
                  </a:cubicBezTo>
                  <a:lnTo>
                    <a:pt x="21214" y="40824"/>
                  </a:lnTo>
                  <a:cubicBezTo>
                    <a:pt x="21980" y="37961"/>
                    <a:pt x="22746" y="35057"/>
                    <a:pt x="23512" y="32274"/>
                  </a:cubicBezTo>
                  <a:lnTo>
                    <a:pt x="23593" y="31831"/>
                  </a:lnTo>
                  <a:lnTo>
                    <a:pt x="23795" y="31186"/>
                  </a:lnTo>
                  <a:cubicBezTo>
                    <a:pt x="24561" y="28242"/>
                    <a:pt x="25448" y="24773"/>
                    <a:pt x="26214" y="21184"/>
                  </a:cubicBezTo>
                  <a:cubicBezTo>
                    <a:pt x="27344" y="16304"/>
                    <a:pt x="28029" y="11303"/>
                    <a:pt x="28231" y="6302"/>
                  </a:cubicBezTo>
                  <a:cubicBezTo>
                    <a:pt x="28231" y="6181"/>
                    <a:pt x="28231" y="6020"/>
                    <a:pt x="28150" y="5940"/>
                  </a:cubicBezTo>
                  <a:cubicBezTo>
                    <a:pt x="28070" y="5819"/>
                    <a:pt x="27949" y="5738"/>
                    <a:pt x="27787" y="5738"/>
                  </a:cubicBezTo>
                  <a:lnTo>
                    <a:pt x="27747" y="5738"/>
                  </a:lnTo>
                  <a:cubicBezTo>
                    <a:pt x="27626" y="5738"/>
                    <a:pt x="27545" y="5738"/>
                    <a:pt x="27465" y="5778"/>
                  </a:cubicBezTo>
                  <a:cubicBezTo>
                    <a:pt x="27344" y="5698"/>
                    <a:pt x="27223" y="5657"/>
                    <a:pt x="27102" y="5657"/>
                  </a:cubicBezTo>
                  <a:lnTo>
                    <a:pt x="27021" y="5657"/>
                  </a:lnTo>
                  <a:cubicBezTo>
                    <a:pt x="26940" y="5657"/>
                    <a:pt x="26860" y="5698"/>
                    <a:pt x="26779" y="5738"/>
                  </a:cubicBezTo>
                  <a:cubicBezTo>
                    <a:pt x="26456" y="5133"/>
                    <a:pt x="26013" y="4568"/>
                    <a:pt x="25529" y="4044"/>
                  </a:cubicBezTo>
                  <a:cubicBezTo>
                    <a:pt x="24924" y="3520"/>
                    <a:pt x="24319" y="3036"/>
                    <a:pt x="23633" y="2633"/>
                  </a:cubicBezTo>
                  <a:cubicBezTo>
                    <a:pt x="22908" y="2189"/>
                    <a:pt x="22182" y="1826"/>
                    <a:pt x="21415" y="1503"/>
                  </a:cubicBezTo>
                  <a:cubicBezTo>
                    <a:pt x="18996" y="535"/>
                    <a:pt x="16374" y="11"/>
                    <a:pt x="13753" y="11"/>
                  </a:cubicBezTo>
                  <a:lnTo>
                    <a:pt x="13793" y="11"/>
                  </a:lnTo>
                  <a:cubicBezTo>
                    <a:pt x="13641" y="4"/>
                    <a:pt x="13490" y="1"/>
                    <a:pt x="13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5606160" y="5249801"/>
              <a:ext cx="42666" cy="59565"/>
            </a:xfrm>
            <a:custGeom>
              <a:rect b="b" l="l" r="r" t="t"/>
              <a:pathLst>
                <a:path extrusionOk="0" h="2122" w="1520">
                  <a:moveTo>
                    <a:pt x="892" y="1"/>
                  </a:moveTo>
                  <a:cubicBezTo>
                    <a:pt x="713" y="1"/>
                    <a:pt x="543" y="149"/>
                    <a:pt x="471" y="330"/>
                  </a:cubicBezTo>
                  <a:cubicBezTo>
                    <a:pt x="350" y="693"/>
                    <a:pt x="269" y="1056"/>
                    <a:pt x="149" y="1419"/>
                  </a:cubicBezTo>
                  <a:cubicBezTo>
                    <a:pt x="0" y="1838"/>
                    <a:pt x="335" y="2122"/>
                    <a:pt x="655" y="2122"/>
                  </a:cubicBezTo>
                  <a:cubicBezTo>
                    <a:pt x="857" y="2122"/>
                    <a:pt x="1054" y="2007"/>
                    <a:pt x="1116" y="1741"/>
                  </a:cubicBezTo>
                  <a:cubicBezTo>
                    <a:pt x="1237" y="1378"/>
                    <a:pt x="1318" y="975"/>
                    <a:pt x="1439" y="612"/>
                  </a:cubicBezTo>
                  <a:cubicBezTo>
                    <a:pt x="1520" y="370"/>
                    <a:pt x="1358" y="88"/>
                    <a:pt x="1116" y="7"/>
                  </a:cubicBezTo>
                  <a:lnTo>
                    <a:pt x="955" y="7"/>
                  </a:lnTo>
                  <a:cubicBezTo>
                    <a:pt x="934" y="3"/>
                    <a:pt x="913" y="1"/>
                    <a:pt x="892" y="1"/>
                  </a:cubicBezTo>
                  <a:close/>
                </a:path>
              </a:pathLst>
            </a:custGeom>
            <a:solidFill>
              <a:srgbClr val="4A8F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5278640" y="5117058"/>
              <a:ext cx="486790" cy="268798"/>
            </a:xfrm>
            <a:custGeom>
              <a:rect b="b" l="l" r="r" t="t"/>
              <a:pathLst>
                <a:path extrusionOk="0" h="9576" w="17342">
                  <a:moveTo>
                    <a:pt x="1618" y="1"/>
                  </a:moveTo>
                  <a:cubicBezTo>
                    <a:pt x="1600" y="1"/>
                    <a:pt x="1585" y="6"/>
                    <a:pt x="1573" y="18"/>
                  </a:cubicBezTo>
                  <a:lnTo>
                    <a:pt x="1573" y="58"/>
                  </a:lnTo>
                  <a:cubicBezTo>
                    <a:pt x="1412" y="58"/>
                    <a:pt x="1250" y="139"/>
                    <a:pt x="1129" y="300"/>
                  </a:cubicBezTo>
                  <a:cubicBezTo>
                    <a:pt x="807" y="743"/>
                    <a:pt x="524" y="1308"/>
                    <a:pt x="323" y="1873"/>
                  </a:cubicBezTo>
                  <a:cubicBezTo>
                    <a:pt x="121" y="2478"/>
                    <a:pt x="0" y="3083"/>
                    <a:pt x="0" y="3728"/>
                  </a:cubicBezTo>
                  <a:cubicBezTo>
                    <a:pt x="0" y="3808"/>
                    <a:pt x="40" y="3889"/>
                    <a:pt x="81" y="4010"/>
                  </a:cubicBezTo>
                  <a:cubicBezTo>
                    <a:pt x="81" y="4050"/>
                    <a:pt x="81" y="4091"/>
                    <a:pt x="121" y="4131"/>
                  </a:cubicBezTo>
                  <a:cubicBezTo>
                    <a:pt x="161" y="4212"/>
                    <a:pt x="202" y="4252"/>
                    <a:pt x="242" y="4292"/>
                  </a:cubicBezTo>
                  <a:cubicBezTo>
                    <a:pt x="1775" y="5664"/>
                    <a:pt x="3509" y="6793"/>
                    <a:pt x="5445" y="7680"/>
                  </a:cubicBezTo>
                  <a:lnTo>
                    <a:pt x="5485" y="7680"/>
                  </a:lnTo>
                  <a:cubicBezTo>
                    <a:pt x="6170" y="7962"/>
                    <a:pt x="6896" y="8245"/>
                    <a:pt x="7622" y="8487"/>
                  </a:cubicBezTo>
                  <a:lnTo>
                    <a:pt x="7703" y="8527"/>
                  </a:lnTo>
                  <a:cubicBezTo>
                    <a:pt x="8429" y="8769"/>
                    <a:pt x="9235" y="8971"/>
                    <a:pt x="10002" y="9172"/>
                  </a:cubicBezTo>
                  <a:lnTo>
                    <a:pt x="10082" y="9172"/>
                  </a:lnTo>
                  <a:cubicBezTo>
                    <a:pt x="10526" y="9253"/>
                    <a:pt x="10970" y="9334"/>
                    <a:pt x="11454" y="9414"/>
                  </a:cubicBezTo>
                  <a:lnTo>
                    <a:pt x="11494" y="9414"/>
                  </a:lnTo>
                  <a:cubicBezTo>
                    <a:pt x="11776" y="9455"/>
                    <a:pt x="12058" y="9455"/>
                    <a:pt x="12381" y="9495"/>
                  </a:cubicBezTo>
                  <a:lnTo>
                    <a:pt x="12623" y="9495"/>
                  </a:lnTo>
                  <a:lnTo>
                    <a:pt x="13510" y="9576"/>
                  </a:lnTo>
                  <a:lnTo>
                    <a:pt x="15567" y="9576"/>
                  </a:lnTo>
                  <a:cubicBezTo>
                    <a:pt x="15769" y="9535"/>
                    <a:pt x="15890" y="9455"/>
                    <a:pt x="16011" y="9334"/>
                  </a:cubicBezTo>
                  <a:cubicBezTo>
                    <a:pt x="16414" y="8809"/>
                    <a:pt x="16777" y="8204"/>
                    <a:pt x="16979" y="7559"/>
                  </a:cubicBezTo>
                  <a:cubicBezTo>
                    <a:pt x="17221" y="6954"/>
                    <a:pt x="17342" y="6269"/>
                    <a:pt x="17342" y="5583"/>
                  </a:cubicBezTo>
                  <a:cubicBezTo>
                    <a:pt x="17342" y="5502"/>
                    <a:pt x="17342" y="5381"/>
                    <a:pt x="17301" y="5301"/>
                  </a:cubicBezTo>
                  <a:cubicBezTo>
                    <a:pt x="17261" y="5260"/>
                    <a:pt x="17261" y="5260"/>
                    <a:pt x="17221" y="5220"/>
                  </a:cubicBezTo>
                  <a:cubicBezTo>
                    <a:pt x="17140" y="5099"/>
                    <a:pt x="17019" y="5059"/>
                    <a:pt x="16898" y="5018"/>
                  </a:cubicBezTo>
                  <a:lnTo>
                    <a:pt x="14519" y="5018"/>
                  </a:lnTo>
                  <a:cubicBezTo>
                    <a:pt x="12663" y="4938"/>
                    <a:pt x="10808" y="4615"/>
                    <a:pt x="9074" y="4050"/>
                  </a:cubicBezTo>
                  <a:lnTo>
                    <a:pt x="8792" y="3970"/>
                  </a:lnTo>
                  <a:cubicBezTo>
                    <a:pt x="7179" y="3405"/>
                    <a:pt x="5646" y="2679"/>
                    <a:pt x="4194" y="1752"/>
                  </a:cubicBezTo>
                  <a:lnTo>
                    <a:pt x="4154" y="1752"/>
                  </a:lnTo>
                  <a:cubicBezTo>
                    <a:pt x="3670" y="1389"/>
                    <a:pt x="3146" y="1026"/>
                    <a:pt x="2702" y="663"/>
                  </a:cubicBezTo>
                  <a:cubicBezTo>
                    <a:pt x="2460" y="501"/>
                    <a:pt x="2259" y="300"/>
                    <a:pt x="2057" y="179"/>
                  </a:cubicBezTo>
                  <a:cubicBezTo>
                    <a:pt x="1976" y="98"/>
                    <a:pt x="1855" y="58"/>
                    <a:pt x="1775" y="58"/>
                  </a:cubicBezTo>
                  <a:cubicBezTo>
                    <a:pt x="1718" y="29"/>
                    <a:pt x="1661" y="1"/>
                    <a:pt x="1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6025779" y="3556450"/>
              <a:ext cx="1147895" cy="1730908"/>
            </a:xfrm>
            <a:custGeom>
              <a:rect b="b" l="l" r="r" t="t"/>
              <a:pathLst>
                <a:path extrusionOk="0" h="61664" w="40894">
                  <a:moveTo>
                    <a:pt x="13470" y="1"/>
                  </a:moveTo>
                  <a:cubicBezTo>
                    <a:pt x="12986" y="1"/>
                    <a:pt x="12462" y="41"/>
                    <a:pt x="11978" y="81"/>
                  </a:cubicBezTo>
                  <a:cubicBezTo>
                    <a:pt x="9841" y="364"/>
                    <a:pt x="7784" y="1090"/>
                    <a:pt x="5929" y="2219"/>
                  </a:cubicBezTo>
                  <a:cubicBezTo>
                    <a:pt x="3791" y="3469"/>
                    <a:pt x="2138" y="5405"/>
                    <a:pt x="1250" y="7704"/>
                  </a:cubicBezTo>
                  <a:cubicBezTo>
                    <a:pt x="1170" y="7300"/>
                    <a:pt x="1089" y="6897"/>
                    <a:pt x="1008" y="6494"/>
                  </a:cubicBezTo>
                  <a:cubicBezTo>
                    <a:pt x="968" y="6373"/>
                    <a:pt x="887" y="6252"/>
                    <a:pt x="767" y="6211"/>
                  </a:cubicBezTo>
                  <a:cubicBezTo>
                    <a:pt x="686" y="6131"/>
                    <a:pt x="605" y="6131"/>
                    <a:pt x="525" y="6131"/>
                  </a:cubicBezTo>
                  <a:lnTo>
                    <a:pt x="363" y="6131"/>
                  </a:lnTo>
                  <a:cubicBezTo>
                    <a:pt x="242" y="6171"/>
                    <a:pt x="121" y="6252"/>
                    <a:pt x="81" y="6373"/>
                  </a:cubicBezTo>
                  <a:cubicBezTo>
                    <a:pt x="0" y="6494"/>
                    <a:pt x="0" y="6655"/>
                    <a:pt x="41" y="6776"/>
                  </a:cubicBezTo>
                  <a:cubicBezTo>
                    <a:pt x="1089" y="12341"/>
                    <a:pt x="2581" y="17786"/>
                    <a:pt x="4517" y="23109"/>
                  </a:cubicBezTo>
                  <a:cubicBezTo>
                    <a:pt x="6493" y="28634"/>
                    <a:pt x="8913" y="33958"/>
                    <a:pt x="11776" y="39120"/>
                  </a:cubicBezTo>
                  <a:cubicBezTo>
                    <a:pt x="14559" y="44161"/>
                    <a:pt x="17866" y="48960"/>
                    <a:pt x="21576" y="53437"/>
                  </a:cubicBezTo>
                  <a:cubicBezTo>
                    <a:pt x="23915" y="56219"/>
                    <a:pt x="26456" y="58841"/>
                    <a:pt x="29158" y="61261"/>
                  </a:cubicBezTo>
                  <a:cubicBezTo>
                    <a:pt x="29239" y="61301"/>
                    <a:pt x="29279" y="61341"/>
                    <a:pt x="29360" y="61382"/>
                  </a:cubicBezTo>
                  <a:cubicBezTo>
                    <a:pt x="29400" y="61462"/>
                    <a:pt x="29481" y="61543"/>
                    <a:pt x="29561" y="61624"/>
                  </a:cubicBezTo>
                  <a:cubicBezTo>
                    <a:pt x="29642" y="61664"/>
                    <a:pt x="29723" y="61664"/>
                    <a:pt x="29803" y="61664"/>
                  </a:cubicBezTo>
                  <a:lnTo>
                    <a:pt x="29965" y="61664"/>
                  </a:lnTo>
                  <a:cubicBezTo>
                    <a:pt x="32384" y="61099"/>
                    <a:pt x="34603" y="59849"/>
                    <a:pt x="36417" y="58155"/>
                  </a:cubicBezTo>
                  <a:cubicBezTo>
                    <a:pt x="37345" y="57268"/>
                    <a:pt x="38192" y="56340"/>
                    <a:pt x="38918" y="55332"/>
                  </a:cubicBezTo>
                  <a:cubicBezTo>
                    <a:pt x="39644" y="54364"/>
                    <a:pt x="40289" y="53316"/>
                    <a:pt x="40813" y="52227"/>
                  </a:cubicBezTo>
                  <a:cubicBezTo>
                    <a:pt x="40894" y="52025"/>
                    <a:pt x="40854" y="51824"/>
                    <a:pt x="40733" y="51662"/>
                  </a:cubicBezTo>
                  <a:cubicBezTo>
                    <a:pt x="40692" y="51582"/>
                    <a:pt x="40652" y="51541"/>
                    <a:pt x="40612" y="51461"/>
                  </a:cubicBezTo>
                  <a:cubicBezTo>
                    <a:pt x="40168" y="50977"/>
                    <a:pt x="39805" y="50614"/>
                    <a:pt x="39482" y="50210"/>
                  </a:cubicBezTo>
                  <a:cubicBezTo>
                    <a:pt x="37789" y="48154"/>
                    <a:pt x="36175" y="45936"/>
                    <a:pt x="34764" y="43677"/>
                  </a:cubicBezTo>
                  <a:cubicBezTo>
                    <a:pt x="33312" y="41338"/>
                    <a:pt x="31981" y="38959"/>
                    <a:pt x="30771" y="36499"/>
                  </a:cubicBezTo>
                  <a:cubicBezTo>
                    <a:pt x="30650" y="36176"/>
                    <a:pt x="30489" y="35894"/>
                    <a:pt x="30328" y="35571"/>
                  </a:cubicBezTo>
                  <a:cubicBezTo>
                    <a:pt x="28029" y="30570"/>
                    <a:pt x="26174" y="25368"/>
                    <a:pt x="24843" y="20004"/>
                  </a:cubicBezTo>
                  <a:cubicBezTo>
                    <a:pt x="24561" y="18915"/>
                    <a:pt x="24319" y="17826"/>
                    <a:pt x="24077" y="16737"/>
                  </a:cubicBezTo>
                  <a:cubicBezTo>
                    <a:pt x="24238" y="16616"/>
                    <a:pt x="24359" y="16415"/>
                    <a:pt x="24319" y="16213"/>
                  </a:cubicBezTo>
                  <a:cubicBezTo>
                    <a:pt x="24198" y="15406"/>
                    <a:pt x="24117" y="14600"/>
                    <a:pt x="23996" y="13793"/>
                  </a:cubicBezTo>
                  <a:cubicBezTo>
                    <a:pt x="23794" y="11656"/>
                    <a:pt x="23512" y="9438"/>
                    <a:pt x="22746" y="7381"/>
                  </a:cubicBezTo>
                  <a:cubicBezTo>
                    <a:pt x="22665" y="7099"/>
                    <a:pt x="22544" y="6857"/>
                    <a:pt x="22464" y="6615"/>
                  </a:cubicBezTo>
                  <a:cubicBezTo>
                    <a:pt x="22302" y="5123"/>
                    <a:pt x="22141" y="3550"/>
                    <a:pt x="22060" y="2017"/>
                  </a:cubicBezTo>
                  <a:cubicBezTo>
                    <a:pt x="22060" y="1735"/>
                    <a:pt x="21859" y="1533"/>
                    <a:pt x="21576" y="1533"/>
                  </a:cubicBezTo>
                  <a:cubicBezTo>
                    <a:pt x="21415" y="1533"/>
                    <a:pt x="21294" y="1574"/>
                    <a:pt x="21173" y="1695"/>
                  </a:cubicBezTo>
                  <a:cubicBezTo>
                    <a:pt x="21092" y="1775"/>
                    <a:pt x="21052" y="1937"/>
                    <a:pt x="21052" y="2058"/>
                  </a:cubicBezTo>
                  <a:cubicBezTo>
                    <a:pt x="21092" y="2824"/>
                    <a:pt x="21173" y="3590"/>
                    <a:pt x="21213" y="4356"/>
                  </a:cubicBezTo>
                  <a:cubicBezTo>
                    <a:pt x="21133" y="4235"/>
                    <a:pt x="21052" y="4074"/>
                    <a:pt x="20931" y="3953"/>
                  </a:cubicBezTo>
                  <a:cubicBezTo>
                    <a:pt x="20245" y="2945"/>
                    <a:pt x="19358" y="2058"/>
                    <a:pt x="18310" y="1372"/>
                  </a:cubicBezTo>
                  <a:cubicBezTo>
                    <a:pt x="17785" y="1009"/>
                    <a:pt x="17221" y="727"/>
                    <a:pt x="16656" y="525"/>
                  </a:cubicBezTo>
                  <a:cubicBezTo>
                    <a:pt x="16132" y="323"/>
                    <a:pt x="15567" y="162"/>
                    <a:pt x="15003" y="81"/>
                  </a:cubicBezTo>
                  <a:cubicBezTo>
                    <a:pt x="14478" y="41"/>
                    <a:pt x="13994" y="1"/>
                    <a:pt x="13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6774041" y="4914898"/>
              <a:ext cx="427955" cy="404180"/>
            </a:xfrm>
            <a:custGeom>
              <a:rect b="b" l="l" r="r" t="t"/>
              <a:pathLst>
                <a:path extrusionOk="0" h="14399" w="15246">
                  <a:moveTo>
                    <a:pt x="12261" y="1"/>
                  </a:moveTo>
                  <a:lnTo>
                    <a:pt x="12301" y="41"/>
                  </a:lnTo>
                  <a:lnTo>
                    <a:pt x="12220" y="41"/>
                  </a:lnTo>
                  <a:cubicBezTo>
                    <a:pt x="12099" y="81"/>
                    <a:pt x="11978" y="162"/>
                    <a:pt x="11898" y="283"/>
                  </a:cubicBezTo>
                  <a:cubicBezTo>
                    <a:pt x="11857" y="323"/>
                    <a:pt x="11817" y="364"/>
                    <a:pt x="11817" y="404"/>
                  </a:cubicBezTo>
                  <a:lnTo>
                    <a:pt x="11817" y="485"/>
                  </a:lnTo>
                  <a:cubicBezTo>
                    <a:pt x="11736" y="686"/>
                    <a:pt x="11615" y="888"/>
                    <a:pt x="11535" y="1090"/>
                  </a:cubicBezTo>
                  <a:cubicBezTo>
                    <a:pt x="11495" y="1090"/>
                    <a:pt x="11495" y="1130"/>
                    <a:pt x="11495" y="1170"/>
                  </a:cubicBezTo>
                  <a:lnTo>
                    <a:pt x="11374" y="1331"/>
                  </a:lnTo>
                  <a:cubicBezTo>
                    <a:pt x="11212" y="1654"/>
                    <a:pt x="11051" y="1936"/>
                    <a:pt x="10890" y="2219"/>
                  </a:cubicBezTo>
                  <a:lnTo>
                    <a:pt x="10809" y="2340"/>
                  </a:lnTo>
                  <a:cubicBezTo>
                    <a:pt x="9841" y="3913"/>
                    <a:pt x="8671" y="5364"/>
                    <a:pt x="7300" y="6615"/>
                  </a:cubicBezTo>
                  <a:lnTo>
                    <a:pt x="7099" y="6816"/>
                  </a:lnTo>
                  <a:cubicBezTo>
                    <a:pt x="5848" y="7945"/>
                    <a:pt x="4437" y="8954"/>
                    <a:pt x="2945" y="9760"/>
                  </a:cubicBezTo>
                  <a:lnTo>
                    <a:pt x="2904" y="9801"/>
                  </a:lnTo>
                  <a:cubicBezTo>
                    <a:pt x="2340" y="10083"/>
                    <a:pt x="1816" y="10325"/>
                    <a:pt x="1251" y="10567"/>
                  </a:cubicBezTo>
                  <a:cubicBezTo>
                    <a:pt x="969" y="10648"/>
                    <a:pt x="727" y="10769"/>
                    <a:pt x="485" y="10849"/>
                  </a:cubicBezTo>
                  <a:cubicBezTo>
                    <a:pt x="364" y="10889"/>
                    <a:pt x="283" y="10970"/>
                    <a:pt x="243" y="11051"/>
                  </a:cubicBezTo>
                  <a:cubicBezTo>
                    <a:pt x="41" y="11172"/>
                    <a:pt x="1" y="11454"/>
                    <a:pt x="81" y="11656"/>
                  </a:cubicBezTo>
                  <a:cubicBezTo>
                    <a:pt x="323" y="12220"/>
                    <a:pt x="686" y="12704"/>
                    <a:pt x="1090" y="13148"/>
                  </a:cubicBezTo>
                  <a:cubicBezTo>
                    <a:pt x="1533" y="13632"/>
                    <a:pt x="2017" y="13995"/>
                    <a:pt x="2541" y="14317"/>
                  </a:cubicBezTo>
                  <a:cubicBezTo>
                    <a:pt x="2622" y="14358"/>
                    <a:pt x="2703" y="14398"/>
                    <a:pt x="2824" y="14398"/>
                  </a:cubicBezTo>
                  <a:lnTo>
                    <a:pt x="3146" y="14398"/>
                  </a:lnTo>
                  <a:cubicBezTo>
                    <a:pt x="5082" y="13713"/>
                    <a:pt x="6937" y="12745"/>
                    <a:pt x="8591" y="11494"/>
                  </a:cubicBezTo>
                  <a:lnTo>
                    <a:pt x="8671" y="11454"/>
                  </a:lnTo>
                  <a:cubicBezTo>
                    <a:pt x="9236" y="11010"/>
                    <a:pt x="9841" y="10527"/>
                    <a:pt x="10406" y="10002"/>
                  </a:cubicBezTo>
                  <a:lnTo>
                    <a:pt x="10486" y="9962"/>
                  </a:lnTo>
                  <a:cubicBezTo>
                    <a:pt x="11091" y="9357"/>
                    <a:pt x="11656" y="8833"/>
                    <a:pt x="12140" y="8228"/>
                  </a:cubicBezTo>
                  <a:lnTo>
                    <a:pt x="12180" y="8187"/>
                  </a:lnTo>
                  <a:cubicBezTo>
                    <a:pt x="12503" y="7824"/>
                    <a:pt x="12825" y="7462"/>
                    <a:pt x="13067" y="7099"/>
                  </a:cubicBezTo>
                  <a:lnTo>
                    <a:pt x="13108" y="7058"/>
                  </a:lnTo>
                  <a:cubicBezTo>
                    <a:pt x="13269" y="6816"/>
                    <a:pt x="13471" y="6574"/>
                    <a:pt x="13632" y="6373"/>
                  </a:cubicBezTo>
                  <a:lnTo>
                    <a:pt x="13753" y="6131"/>
                  </a:lnTo>
                  <a:cubicBezTo>
                    <a:pt x="13955" y="5848"/>
                    <a:pt x="14116" y="5647"/>
                    <a:pt x="14277" y="5364"/>
                  </a:cubicBezTo>
                  <a:lnTo>
                    <a:pt x="14318" y="5324"/>
                  </a:lnTo>
                  <a:lnTo>
                    <a:pt x="14318" y="5284"/>
                  </a:lnTo>
                  <a:lnTo>
                    <a:pt x="14358" y="5203"/>
                  </a:lnTo>
                  <a:lnTo>
                    <a:pt x="14358" y="5163"/>
                  </a:lnTo>
                  <a:lnTo>
                    <a:pt x="14398" y="5122"/>
                  </a:lnTo>
                  <a:lnTo>
                    <a:pt x="14439" y="5042"/>
                  </a:lnTo>
                  <a:lnTo>
                    <a:pt x="14479" y="5001"/>
                  </a:lnTo>
                  <a:cubicBezTo>
                    <a:pt x="14600" y="4800"/>
                    <a:pt x="14721" y="4598"/>
                    <a:pt x="14801" y="4397"/>
                  </a:cubicBezTo>
                  <a:cubicBezTo>
                    <a:pt x="14842" y="4356"/>
                    <a:pt x="14842" y="4316"/>
                    <a:pt x="14882" y="4276"/>
                  </a:cubicBezTo>
                  <a:lnTo>
                    <a:pt x="14922" y="4195"/>
                  </a:lnTo>
                  <a:lnTo>
                    <a:pt x="14963" y="4114"/>
                  </a:lnTo>
                  <a:lnTo>
                    <a:pt x="14963" y="4074"/>
                  </a:lnTo>
                  <a:lnTo>
                    <a:pt x="15003" y="3993"/>
                  </a:lnTo>
                  <a:lnTo>
                    <a:pt x="15003" y="3953"/>
                  </a:lnTo>
                  <a:lnTo>
                    <a:pt x="15043" y="3792"/>
                  </a:lnTo>
                  <a:lnTo>
                    <a:pt x="15124" y="3671"/>
                  </a:lnTo>
                  <a:cubicBezTo>
                    <a:pt x="15124" y="3630"/>
                    <a:pt x="15164" y="3590"/>
                    <a:pt x="15164" y="3550"/>
                  </a:cubicBezTo>
                  <a:cubicBezTo>
                    <a:pt x="15245" y="3388"/>
                    <a:pt x="15245" y="3227"/>
                    <a:pt x="15164" y="3106"/>
                  </a:cubicBezTo>
                  <a:cubicBezTo>
                    <a:pt x="14922" y="2461"/>
                    <a:pt x="14560" y="1896"/>
                    <a:pt x="14076" y="1372"/>
                  </a:cubicBezTo>
                  <a:cubicBezTo>
                    <a:pt x="13632" y="888"/>
                    <a:pt x="13108" y="444"/>
                    <a:pt x="12543" y="122"/>
                  </a:cubicBezTo>
                  <a:cubicBezTo>
                    <a:pt x="12462" y="41"/>
                    <a:pt x="12341" y="1"/>
                    <a:pt x="12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5353334" y="1888952"/>
              <a:ext cx="1365269" cy="1967511"/>
            </a:xfrm>
            <a:custGeom>
              <a:rect b="b" l="l" r="r" t="t"/>
              <a:pathLst>
                <a:path extrusionOk="0" h="70093" w="48638">
                  <a:moveTo>
                    <a:pt x="13471" y="4840"/>
                  </a:moveTo>
                  <a:cubicBezTo>
                    <a:pt x="13430" y="4961"/>
                    <a:pt x="13390" y="5042"/>
                    <a:pt x="13350" y="5123"/>
                  </a:cubicBezTo>
                  <a:lnTo>
                    <a:pt x="13471" y="4840"/>
                  </a:lnTo>
                  <a:close/>
                  <a:moveTo>
                    <a:pt x="2081" y="45008"/>
                  </a:moveTo>
                  <a:cubicBezTo>
                    <a:pt x="2038" y="45298"/>
                    <a:pt x="1972" y="45608"/>
                    <a:pt x="1937" y="45855"/>
                  </a:cubicBezTo>
                  <a:cubicBezTo>
                    <a:pt x="1977" y="45573"/>
                    <a:pt x="2017" y="45291"/>
                    <a:pt x="2058" y="45008"/>
                  </a:cubicBezTo>
                  <a:close/>
                  <a:moveTo>
                    <a:pt x="29885" y="1"/>
                  </a:moveTo>
                  <a:cubicBezTo>
                    <a:pt x="29683" y="1"/>
                    <a:pt x="29522" y="82"/>
                    <a:pt x="29441" y="243"/>
                  </a:cubicBezTo>
                  <a:cubicBezTo>
                    <a:pt x="28796" y="1533"/>
                    <a:pt x="28070" y="2824"/>
                    <a:pt x="27263" y="4034"/>
                  </a:cubicBezTo>
                  <a:cubicBezTo>
                    <a:pt x="26658" y="4961"/>
                    <a:pt x="26053" y="5808"/>
                    <a:pt x="25489" y="6534"/>
                  </a:cubicBezTo>
                  <a:cubicBezTo>
                    <a:pt x="24642" y="7663"/>
                    <a:pt x="23674" y="8672"/>
                    <a:pt x="22585" y="9559"/>
                  </a:cubicBezTo>
                  <a:cubicBezTo>
                    <a:pt x="22020" y="10003"/>
                    <a:pt x="21416" y="10366"/>
                    <a:pt x="20811" y="10648"/>
                  </a:cubicBezTo>
                  <a:cubicBezTo>
                    <a:pt x="20327" y="10809"/>
                    <a:pt x="19843" y="10970"/>
                    <a:pt x="19359" y="11051"/>
                  </a:cubicBezTo>
                  <a:cubicBezTo>
                    <a:pt x="19157" y="11051"/>
                    <a:pt x="18915" y="11091"/>
                    <a:pt x="18713" y="11091"/>
                  </a:cubicBezTo>
                  <a:cubicBezTo>
                    <a:pt x="18552" y="11051"/>
                    <a:pt x="18351" y="11051"/>
                    <a:pt x="18189" y="11051"/>
                  </a:cubicBezTo>
                  <a:cubicBezTo>
                    <a:pt x="17907" y="11011"/>
                    <a:pt x="17625" y="10930"/>
                    <a:pt x="17383" y="10809"/>
                  </a:cubicBezTo>
                  <a:cubicBezTo>
                    <a:pt x="17141" y="10728"/>
                    <a:pt x="16939" y="10608"/>
                    <a:pt x="16737" y="10446"/>
                  </a:cubicBezTo>
                  <a:cubicBezTo>
                    <a:pt x="16536" y="10285"/>
                    <a:pt x="16334" y="10083"/>
                    <a:pt x="16132" y="9841"/>
                  </a:cubicBezTo>
                  <a:cubicBezTo>
                    <a:pt x="15890" y="9519"/>
                    <a:pt x="15689" y="9196"/>
                    <a:pt x="15568" y="8793"/>
                  </a:cubicBezTo>
                  <a:cubicBezTo>
                    <a:pt x="15205" y="7986"/>
                    <a:pt x="15003" y="7099"/>
                    <a:pt x="14882" y="6212"/>
                  </a:cubicBezTo>
                  <a:cubicBezTo>
                    <a:pt x="14761" y="4760"/>
                    <a:pt x="14681" y="3308"/>
                    <a:pt x="14721" y="1856"/>
                  </a:cubicBezTo>
                  <a:cubicBezTo>
                    <a:pt x="14721" y="1531"/>
                    <a:pt x="14457" y="1330"/>
                    <a:pt x="14190" y="1330"/>
                  </a:cubicBezTo>
                  <a:cubicBezTo>
                    <a:pt x="14026" y="1330"/>
                    <a:pt x="13860" y="1405"/>
                    <a:pt x="13753" y="1574"/>
                  </a:cubicBezTo>
                  <a:cubicBezTo>
                    <a:pt x="13753" y="1614"/>
                    <a:pt x="13713" y="1614"/>
                    <a:pt x="13713" y="1654"/>
                  </a:cubicBezTo>
                  <a:cubicBezTo>
                    <a:pt x="10728" y="8430"/>
                    <a:pt x="8147" y="15366"/>
                    <a:pt x="5970" y="22464"/>
                  </a:cubicBezTo>
                  <a:cubicBezTo>
                    <a:pt x="3832" y="29522"/>
                    <a:pt x="2219" y="36781"/>
                    <a:pt x="1211" y="44081"/>
                  </a:cubicBezTo>
                  <a:cubicBezTo>
                    <a:pt x="727" y="47307"/>
                    <a:pt x="444" y="50291"/>
                    <a:pt x="243" y="53114"/>
                  </a:cubicBezTo>
                  <a:cubicBezTo>
                    <a:pt x="1" y="56260"/>
                    <a:pt x="1" y="59365"/>
                    <a:pt x="202" y="62511"/>
                  </a:cubicBezTo>
                  <a:cubicBezTo>
                    <a:pt x="283" y="62753"/>
                    <a:pt x="444" y="62955"/>
                    <a:pt x="606" y="63116"/>
                  </a:cubicBezTo>
                  <a:cubicBezTo>
                    <a:pt x="2905" y="64689"/>
                    <a:pt x="5365" y="65979"/>
                    <a:pt x="7946" y="67028"/>
                  </a:cubicBezTo>
                  <a:cubicBezTo>
                    <a:pt x="10527" y="68036"/>
                    <a:pt x="13188" y="68802"/>
                    <a:pt x="15931" y="69286"/>
                  </a:cubicBezTo>
                  <a:cubicBezTo>
                    <a:pt x="18794" y="69811"/>
                    <a:pt x="21698" y="70093"/>
                    <a:pt x="24602" y="70093"/>
                  </a:cubicBezTo>
                  <a:cubicBezTo>
                    <a:pt x="27263" y="70093"/>
                    <a:pt x="29885" y="69891"/>
                    <a:pt x="32506" y="69488"/>
                  </a:cubicBezTo>
                  <a:cubicBezTo>
                    <a:pt x="33958" y="69246"/>
                    <a:pt x="35410" y="69004"/>
                    <a:pt x="36579" y="68681"/>
                  </a:cubicBezTo>
                  <a:cubicBezTo>
                    <a:pt x="38112" y="68359"/>
                    <a:pt x="39483" y="67996"/>
                    <a:pt x="40733" y="67633"/>
                  </a:cubicBezTo>
                  <a:cubicBezTo>
                    <a:pt x="42104" y="67189"/>
                    <a:pt x="43435" y="66665"/>
                    <a:pt x="44766" y="66060"/>
                  </a:cubicBezTo>
                  <a:cubicBezTo>
                    <a:pt x="46057" y="65455"/>
                    <a:pt x="47307" y="64689"/>
                    <a:pt x="48436" y="63802"/>
                  </a:cubicBezTo>
                  <a:cubicBezTo>
                    <a:pt x="48557" y="63721"/>
                    <a:pt x="48638" y="63560"/>
                    <a:pt x="48638" y="63439"/>
                  </a:cubicBezTo>
                  <a:cubicBezTo>
                    <a:pt x="48638" y="63277"/>
                    <a:pt x="48597" y="63156"/>
                    <a:pt x="48517" y="63035"/>
                  </a:cubicBezTo>
                  <a:lnTo>
                    <a:pt x="48436" y="62995"/>
                  </a:lnTo>
                  <a:cubicBezTo>
                    <a:pt x="47428" y="60091"/>
                    <a:pt x="46702" y="57026"/>
                    <a:pt x="46016" y="54082"/>
                  </a:cubicBezTo>
                  <a:cubicBezTo>
                    <a:pt x="45774" y="53195"/>
                    <a:pt x="45573" y="52308"/>
                    <a:pt x="45331" y="51421"/>
                  </a:cubicBezTo>
                  <a:cubicBezTo>
                    <a:pt x="44322" y="47388"/>
                    <a:pt x="43234" y="43314"/>
                    <a:pt x="42225" y="39523"/>
                  </a:cubicBezTo>
                  <a:lnTo>
                    <a:pt x="41782" y="37870"/>
                  </a:lnTo>
                  <a:cubicBezTo>
                    <a:pt x="40854" y="34482"/>
                    <a:pt x="39927" y="31014"/>
                    <a:pt x="39039" y="27586"/>
                  </a:cubicBezTo>
                  <a:cubicBezTo>
                    <a:pt x="38515" y="25489"/>
                    <a:pt x="37991" y="23553"/>
                    <a:pt x="37547" y="21617"/>
                  </a:cubicBezTo>
                  <a:cubicBezTo>
                    <a:pt x="37305" y="20609"/>
                    <a:pt x="37063" y="19601"/>
                    <a:pt x="36821" y="18633"/>
                  </a:cubicBezTo>
                  <a:lnTo>
                    <a:pt x="36741" y="18310"/>
                  </a:lnTo>
                  <a:cubicBezTo>
                    <a:pt x="36579" y="17705"/>
                    <a:pt x="36458" y="17100"/>
                    <a:pt x="36337" y="16536"/>
                  </a:cubicBezTo>
                  <a:cubicBezTo>
                    <a:pt x="36176" y="15729"/>
                    <a:pt x="36015" y="14923"/>
                    <a:pt x="35894" y="14116"/>
                  </a:cubicBezTo>
                  <a:lnTo>
                    <a:pt x="35692" y="13148"/>
                  </a:lnTo>
                  <a:cubicBezTo>
                    <a:pt x="35490" y="12019"/>
                    <a:pt x="35248" y="10648"/>
                    <a:pt x="34926" y="9277"/>
                  </a:cubicBezTo>
                  <a:cubicBezTo>
                    <a:pt x="34603" y="7946"/>
                    <a:pt x="34240" y="6696"/>
                    <a:pt x="33797" y="5405"/>
                  </a:cubicBezTo>
                  <a:cubicBezTo>
                    <a:pt x="33393" y="4276"/>
                    <a:pt x="32829" y="3147"/>
                    <a:pt x="32183" y="2138"/>
                  </a:cubicBezTo>
                  <a:cubicBezTo>
                    <a:pt x="31699" y="1412"/>
                    <a:pt x="31094" y="767"/>
                    <a:pt x="30369" y="243"/>
                  </a:cubicBezTo>
                  <a:cubicBezTo>
                    <a:pt x="30328" y="162"/>
                    <a:pt x="30248" y="122"/>
                    <a:pt x="30167" y="41"/>
                  </a:cubicBezTo>
                  <a:cubicBezTo>
                    <a:pt x="30086" y="1"/>
                    <a:pt x="30006" y="1"/>
                    <a:pt x="29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5729191" y="1882131"/>
              <a:ext cx="495857" cy="353935"/>
            </a:xfrm>
            <a:custGeom>
              <a:rect b="b" l="l" r="r" t="t"/>
              <a:pathLst>
                <a:path extrusionOk="0" h="12609" w="17665">
                  <a:moveTo>
                    <a:pt x="16674" y="0"/>
                  </a:moveTo>
                  <a:cubicBezTo>
                    <a:pt x="16373" y="0"/>
                    <a:pt x="16090" y="153"/>
                    <a:pt x="15930" y="446"/>
                  </a:cubicBezTo>
                  <a:cubicBezTo>
                    <a:pt x="15244" y="1615"/>
                    <a:pt x="14559" y="2785"/>
                    <a:pt x="13793" y="3914"/>
                  </a:cubicBezTo>
                  <a:cubicBezTo>
                    <a:pt x="13309" y="4680"/>
                    <a:pt x="12784" y="5406"/>
                    <a:pt x="12220" y="6092"/>
                  </a:cubicBezTo>
                  <a:cubicBezTo>
                    <a:pt x="11333" y="7342"/>
                    <a:pt x="10244" y="8431"/>
                    <a:pt x="9074" y="9439"/>
                  </a:cubicBezTo>
                  <a:cubicBezTo>
                    <a:pt x="8550" y="9842"/>
                    <a:pt x="7945" y="10165"/>
                    <a:pt x="7340" y="10488"/>
                  </a:cubicBezTo>
                  <a:cubicBezTo>
                    <a:pt x="6937" y="10649"/>
                    <a:pt x="6493" y="10730"/>
                    <a:pt x="6049" y="10810"/>
                  </a:cubicBezTo>
                  <a:cubicBezTo>
                    <a:pt x="5868" y="10830"/>
                    <a:pt x="5686" y="10840"/>
                    <a:pt x="5510" y="10840"/>
                  </a:cubicBezTo>
                  <a:cubicBezTo>
                    <a:pt x="5334" y="10840"/>
                    <a:pt x="5162" y="10830"/>
                    <a:pt x="5001" y="10810"/>
                  </a:cubicBezTo>
                  <a:cubicBezTo>
                    <a:pt x="4719" y="10770"/>
                    <a:pt x="4436" y="10689"/>
                    <a:pt x="4194" y="10609"/>
                  </a:cubicBezTo>
                  <a:cubicBezTo>
                    <a:pt x="3993" y="10528"/>
                    <a:pt x="3791" y="10407"/>
                    <a:pt x="3630" y="10286"/>
                  </a:cubicBezTo>
                  <a:cubicBezTo>
                    <a:pt x="3428" y="10125"/>
                    <a:pt x="3267" y="9923"/>
                    <a:pt x="3105" y="9762"/>
                  </a:cubicBezTo>
                  <a:cubicBezTo>
                    <a:pt x="2904" y="9439"/>
                    <a:pt x="2702" y="9116"/>
                    <a:pt x="2581" y="8794"/>
                  </a:cubicBezTo>
                  <a:cubicBezTo>
                    <a:pt x="2258" y="7987"/>
                    <a:pt x="2057" y="7181"/>
                    <a:pt x="1976" y="6374"/>
                  </a:cubicBezTo>
                  <a:cubicBezTo>
                    <a:pt x="1775" y="4962"/>
                    <a:pt x="1775" y="3511"/>
                    <a:pt x="1734" y="2059"/>
                  </a:cubicBezTo>
                  <a:cubicBezTo>
                    <a:pt x="1734" y="1474"/>
                    <a:pt x="1301" y="1182"/>
                    <a:pt x="867" y="1182"/>
                  </a:cubicBezTo>
                  <a:cubicBezTo>
                    <a:pt x="434" y="1182"/>
                    <a:pt x="0" y="1474"/>
                    <a:pt x="0" y="2059"/>
                  </a:cubicBezTo>
                  <a:cubicBezTo>
                    <a:pt x="0" y="2785"/>
                    <a:pt x="0" y="3511"/>
                    <a:pt x="40" y="4237"/>
                  </a:cubicBezTo>
                  <a:cubicBezTo>
                    <a:pt x="81" y="5083"/>
                    <a:pt x="121" y="5971"/>
                    <a:pt x="282" y="6818"/>
                  </a:cubicBezTo>
                  <a:cubicBezTo>
                    <a:pt x="484" y="8431"/>
                    <a:pt x="968" y="10125"/>
                    <a:pt x="2137" y="11294"/>
                  </a:cubicBezTo>
                  <a:cubicBezTo>
                    <a:pt x="3032" y="12215"/>
                    <a:pt x="4253" y="12609"/>
                    <a:pt x="5497" y="12609"/>
                  </a:cubicBezTo>
                  <a:cubicBezTo>
                    <a:pt x="6104" y="12609"/>
                    <a:pt x="6717" y="12515"/>
                    <a:pt x="7300" y="12343"/>
                  </a:cubicBezTo>
                  <a:cubicBezTo>
                    <a:pt x="8227" y="12060"/>
                    <a:pt x="9114" y="11576"/>
                    <a:pt x="9921" y="10971"/>
                  </a:cubicBezTo>
                  <a:cubicBezTo>
                    <a:pt x="10768" y="10367"/>
                    <a:pt x="11534" y="9641"/>
                    <a:pt x="12220" y="8874"/>
                  </a:cubicBezTo>
                  <a:cubicBezTo>
                    <a:pt x="13147" y="7866"/>
                    <a:pt x="13994" y="6777"/>
                    <a:pt x="14760" y="5648"/>
                  </a:cubicBezTo>
                  <a:cubicBezTo>
                    <a:pt x="15164" y="5083"/>
                    <a:pt x="15567" y="4479"/>
                    <a:pt x="15930" y="3874"/>
                  </a:cubicBezTo>
                  <a:cubicBezTo>
                    <a:pt x="16454" y="3067"/>
                    <a:pt x="16938" y="2180"/>
                    <a:pt x="17422" y="1333"/>
                  </a:cubicBezTo>
                  <a:cubicBezTo>
                    <a:pt x="17664" y="889"/>
                    <a:pt x="17543" y="365"/>
                    <a:pt x="17140" y="123"/>
                  </a:cubicBezTo>
                  <a:cubicBezTo>
                    <a:pt x="16989" y="41"/>
                    <a:pt x="16829" y="0"/>
                    <a:pt x="16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4256415" y="791274"/>
              <a:ext cx="436966" cy="470565"/>
            </a:xfrm>
            <a:custGeom>
              <a:rect b="b" l="l" r="r" t="t"/>
              <a:pathLst>
                <a:path extrusionOk="0" h="16764" w="15567">
                  <a:moveTo>
                    <a:pt x="9155" y="1"/>
                  </a:moveTo>
                  <a:cubicBezTo>
                    <a:pt x="9066" y="1"/>
                    <a:pt x="8973" y="10"/>
                    <a:pt x="8872" y="27"/>
                  </a:cubicBezTo>
                  <a:cubicBezTo>
                    <a:pt x="8792" y="27"/>
                    <a:pt x="8671" y="67"/>
                    <a:pt x="8550" y="108"/>
                  </a:cubicBezTo>
                  <a:cubicBezTo>
                    <a:pt x="7945" y="390"/>
                    <a:pt x="7461" y="914"/>
                    <a:pt x="7259" y="1560"/>
                  </a:cubicBezTo>
                  <a:cubicBezTo>
                    <a:pt x="7058" y="1963"/>
                    <a:pt x="6937" y="2406"/>
                    <a:pt x="6816" y="2850"/>
                  </a:cubicBezTo>
                  <a:cubicBezTo>
                    <a:pt x="6467" y="992"/>
                    <a:pt x="5784" y="63"/>
                    <a:pt x="4695" y="63"/>
                  </a:cubicBezTo>
                  <a:cubicBezTo>
                    <a:pt x="4650" y="63"/>
                    <a:pt x="4604" y="64"/>
                    <a:pt x="4557" y="67"/>
                  </a:cubicBezTo>
                  <a:cubicBezTo>
                    <a:pt x="4235" y="108"/>
                    <a:pt x="3952" y="229"/>
                    <a:pt x="3710" y="430"/>
                  </a:cubicBezTo>
                  <a:cubicBezTo>
                    <a:pt x="3428" y="632"/>
                    <a:pt x="3226" y="914"/>
                    <a:pt x="3105" y="1197"/>
                  </a:cubicBezTo>
                  <a:cubicBezTo>
                    <a:pt x="2863" y="1923"/>
                    <a:pt x="2742" y="2689"/>
                    <a:pt x="2823" y="3415"/>
                  </a:cubicBezTo>
                  <a:cubicBezTo>
                    <a:pt x="2581" y="3173"/>
                    <a:pt x="2258" y="2971"/>
                    <a:pt x="1895" y="2890"/>
                  </a:cubicBezTo>
                  <a:cubicBezTo>
                    <a:pt x="1835" y="2870"/>
                    <a:pt x="1774" y="2860"/>
                    <a:pt x="1714" y="2860"/>
                  </a:cubicBezTo>
                  <a:cubicBezTo>
                    <a:pt x="1653" y="2860"/>
                    <a:pt x="1593" y="2870"/>
                    <a:pt x="1533" y="2890"/>
                  </a:cubicBezTo>
                  <a:cubicBezTo>
                    <a:pt x="1291" y="2931"/>
                    <a:pt x="1049" y="3011"/>
                    <a:pt x="847" y="3132"/>
                  </a:cubicBezTo>
                  <a:cubicBezTo>
                    <a:pt x="484" y="3374"/>
                    <a:pt x="242" y="3737"/>
                    <a:pt x="121" y="4141"/>
                  </a:cubicBezTo>
                  <a:cubicBezTo>
                    <a:pt x="81" y="4302"/>
                    <a:pt x="40" y="4504"/>
                    <a:pt x="40" y="4705"/>
                  </a:cubicBezTo>
                  <a:cubicBezTo>
                    <a:pt x="0" y="4988"/>
                    <a:pt x="0" y="5230"/>
                    <a:pt x="40" y="5512"/>
                  </a:cubicBezTo>
                  <a:cubicBezTo>
                    <a:pt x="40" y="5996"/>
                    <a:pt x="81" y="6480"/>
                    <a:pt x="161" y="6964"/>
                  </a:cubicBezTo>
                  <a:cubicBezTo>
                    <a:pt x="242" y="7407"/>
                    <a:pt x="323" y="7851"/>
                    <a:pt x="403" y="8254"/>
                  </a:cubicBezTo>
                  <a:cubicBezTo>
                    <a:pt x="444" y="8456"/>
                    <a:pt x="444" y="8657"/>
                    <a:pt x="484" y="8859"/>
                  </a:cubicBezTo>
                  <a:cubicBezTo>
                    <a:pt x="524" y="9061"/>
                    <a:pt x="565" y="9343"/>
                    <a:pt x="645" y="9625"/>
                  </a:cubicBezTo>
                  <a:cubicBezTo>
                    <a:pt x="726" y="10230"/>
                    <a:pt x="887" y="10835"/>
                    <a:pt x="1089" y="11440"/>
                  </a:cubicBezTo>
                  <a:cubicBezTo>
                    <a:pt x="1250" y="12005"/>
                    <a:pt x="1492" y="12569"/>
                    <a:pt x="1774" y="13134"/>
                  </a:cubicBezTo>
                  <a:cubicBezTo>
                    <a:pt x="2057" y="13658"/>
                    <a:pt x="2379" y="14183"/>
                    <a:pt x="2783" y="14626"/>
                  </a:cubicBezTo>
                  <a:cubicBezTo>
                    <a:pt x="3186" y="15110"/>
                    <a:pt x="3630" y="15513"/>
                    <a:pt x="4154" y="15836"/>
                  </a:cubicBezTo>
                  <a:cubicBezTo>
                    <a:pt x="4638" y="16118"/>
                    <a:pt x="5162" y="16360"/>
                    <a:pt x="5686" y="16522"/>
                  </a:cubicBezTo>
                  <a:cubicBezTo>
                    <a:pt x="6170" y="16683"/>
                    <a:pt x="6735" y="16764"/>
                    <a:pt x="7259" y="16764"/>
                  </a:cubicBezTo>
                  <a:cubicBezTo>
                    <a:pt x="7421" y="16764"/>
                    <a:pt x="7582" y="16723"/>
                    <a:pt x="7703" y="16723"/>
                  </a:cubicBezTo>
                  <a:lnTo>
                    <a:pt x="7703" y="16683"/>
                  </a:lnTo>
                  <a:cubicBezTo>
                    <a:pt x="8590" y="16562"/>
                    <a:pt x="9437" y="16239"/>
                    <a:pt x="10163" y="15755"/>
                  </a:cubicBezTo>
                  <a:cubicBezTo>
                    <a:pt x="11010" y="15191"/>
                    <a:pt x="11776" y="14425"/>
                    <a:pt x="12381" y="13578"/>
                  </a:cubicBezTo>
                  <a:cubicBezTo>
                    <a:pt x="12986" y="12690"/>
                    <a:pt x="13470" y="11682"/>
                    <a:pt x="13752" y="10634"/>
                  </a:cubicBezTo>
                  <a:cubicBezTo>
                    <a:pt x="13793" y="10472"/>
                    <a:pt x="13752" y="10311"/>
                    <a:pt x="13631" y="10190"/>
                  </a:cubicBezTo>
                  <a:cubicBezTo>
                    <a:pt x="13712" y="10069"/>
                    <a:pt x="13793" y="9908"/>
                    <a:pt x="13833" y="9787"/>
                  </a:cubicBezTo>
                  <a:lnTo>
                    <a:pt x="14196" y="9141"/>
                  </a:lnTo>
                  <a:lnTo>
                    <a:pt x="14559" y="8456"/>
                  </a:lnTo>
                  <a:cubicBezTo>
                    <a:pt x="15083" y="7569"/>
                    <a:pt x="15406" y="6641"/>
                    <a:pt x="15527" y="5633"/>
                  </a:cubicBezTo>
                  <a:cubicBezTo>
                    <a:pt x="15567" y="5189"/>
                    <a:pt x="15406" y="4786"/>
                    <a:pt x="15164" y="4423"/>
                  </a:cubicBezTo>
                  <a:cubicBezTo>
                    <a:pt x="14922" y="4020"/>
                    <a:pt x="14599" y="3737"/>
                    <a:pt x="14155" y="3576"/>
                  </a:cubicBezTo>
                  <a:cubicBezTo>
                    <a:pt x="13954" y="3495"/>
                    <a:pt x="13752" y="3455"/>
                    <a:pt x="13510" y="3455"/>
                  </a:cubicBezTo>
                  <a:lnTo>
                    <a:pt x="13349" y="3455"/>
                  </a:lnTo>
                  <a:cubicBezTo>
                    <a:pt x="13228" y="3455"/>
                    <a:pt x="13067" y="3495"/>
                    <a:pt x="12946" y="3536"/>
                  </a:cubicBezTo>
                  <a:cubicBezTo>
                    <a:pt x="12542" y="3697"/>
                    <a:pt x="12179" y="3939"/>
                    <a:pt x="11897" y="4262"/>
                  </a:cubicBezTo>
                  <a:cubicBezTo>
                    <a:pt x="11615" y="4504"/>
                    <a:pt x="11332" y="4786"/>
                    <a:pt x="11131" y="5109"/>
                  </a:cubicBezTo>
                  <a:cubicBezTo>
                    <a:pt x="11010" y="5270"/>
                    <a:pt x="10889" y="5431"/>
                    <a:pt x="10808" y="5633"/>
                  </a:cubicBezTo>
                  <a:cubicBezTo>
                    <a:pt x="10889" y="4786"/>
                    <a:pt x="10969" y="3939"/>
                    <a:pt x="10969" y="3092"/>
                  </a:cubicBezTo>
                  <a:cubicBezTo>
                    <a:pt x="10969" y="2648"/>
                    <a:pt x="10929" y="2164"/>
                    <a:pt x="10808" y="1721"/>
                  </a:cubicBezTo>
                  <a:cubicBezTo>
                    <a:pt x="10768" y="1358"/>
                    <a:pt x="10607" y="1035"/>
                    <a:pt x="10405" y="713"/>
                  </a:cubicBezTo>
                  <a:cubicBezTo>
                    <a:pt x="10324" y="551"/>
                    <a:pt x="10203" y="430"/>
                    <a:pt x="10082" y="350"/>
                  </a:cubicBezTo>
                  <a:cubicBezTo>
                    <a:pt x="9881" y="229"/>
                    <a:pt x="9719" y="108"/>
                    <a:pt x="9518" y="67"/>
                  </a:cubicBezTo>
                  <a:cubicBezTo>
                    <a:pt x="9400" y="20"/>
                    <a:pt x="9281" y="1"/>
                    <a:pt x="9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4309607" y="1078430"/>
              <a:ext cx="1473928" cy="2234653"/>
            </a:xfrm>
            <a:custGeom>
              <a:rect b="b" l="l" r="r" t="t"/>
              <a:pathLst>
                <a:path extrusionOk="0" h="79610" w="52509">
                  <a:moveTo>
                    <a:pt x="1210" y="7139"/>
                  </a:moveTo>
                  <a:cubicBezTo>
                    <a:pt x="1210" y="7167"/>
                    <a:pt x="1210" y="7194"/>
                    <a:pt x="1211" y="7220"/>
                  </a:cubicBezTo>
                  <a:lnTo>
                    <a:pt x="1211" y="7220"/>
                  </a:lnTo>
                  <a:cubicBezTo>
                    <a:pt x="1210" y="7220"/>
                    <a:pt x="1210" y="7219"/>
                    <a:pt x="1210" y="7219"/>
                  </a:cubicBezTo>
                  <a:lnTo>
                    <a:pt x="1210" y="7139"/>
                  </a:lnTo>
                  <a:close/>
                  <a:moveTo>
                    <a:pt x="8954" y="0"/>
                  </a:moveTo>
                  <a:cubicBezTo>
                    <a:pt x="7865" y="81"/>
                    <a:pt x="6776" y="242"/>
                    <a:pt x="5727" y="565"/>
                  </a:cubicBezTo>
                  <a:cubicBezTo>
                    <a:pt x="4679" y="888"/>
                    <a:pt x="3670" y="1291"/>
                    <a:pt x="2703" y="1815"/>
                  </a:cubicBezTo>
                  <a:cubicBezTo>
                    <a:pt x="1775" y="2339"/>
                    <a:pt x="888" y="2944"/>
                    <a:pt x="121" y="3670"/>
                  </a:cubicBezTo>
                  <a:cubicBezTo>
                    <a:pt x="41" y="3791"/>
                    <a:pt x="0" y="3912"/>
                    <a:pt x="0" y="4033"/>
                  </a:cubicBezTo>
                  <a:cubicBezTo>
                    <a:pt x="0" y="4114"/>
                    <a:pt x="0" y="4154"/>
                    <a:pt x="41" y="4235"/>
                  </a:cubicBezTo>
                  <a:cubicBezTo>
                    <a:pt x="41" y="6655"/>
                    <a:pt x="323" y="9115"/>
                    <a:pt x="888" y="11494"/>
                  </a:cubicBezTo>
                  <a:cubicBezTo>
                    <a:pt x="1452" y="13954"/>
                    <a:pt x="2219" y="16374"/>
                    <a:pt x="3227" y="18713"/>
                  </a:cubicBezTo>
                  <a:cubicBezTo>
                    <a:pt x="5324" y="23512"/>
                    <a:pt x="8147" y="27989"/>
                    <a:pt x="11575" y="31981"/>
                  </a:cubicBezTo>
                  <a:cubicBezTo>
                    <a:pt x="15003" y="35974"/>
                    <a:pt x="18955" y="39483"/>
                    <a:pt x="23311" y="42386"/>
                  </a:cubicBezTo>
                  <a:cubicBezTo>
                    <a:pt x="25367" y="43757"/>
                    <a:pt x="27545" y="44967"/>
                    <a:pt x="29844" y="46016"/>
                  </a:cubicBezTo>
                  <a:cubicBezTo>
                    <a:pt x="30973" y="46540"/>
                    <a:pt x="32183" y="47024"/>
                    <a:pt x="33393" y="47468"/>
                  </a:cubicBezTo>
                  <a:cubicBezTo>
                    <a:pt x="34885" y="47952"/>
                    <a:pt x="36377" y="48315"/>
                    <a:pt x="37950" y="48516"/>
                  </a:cubicBezTo>
                  <a:cubicBezTo>
                    <a:pt x="38474" y="48597"/>
                    <a:pt x="39079" y="48678"/>
                    <a:pt x="39725" y="48718"/>
                  </a:cubicBezTo>
                  <a:cubicBezTo>
                    <a:pt x="38434" y="52388"/>
                    <a:pt x="37385" y="56138"/>
                    <a:pt x="36579" y="59970"/>
                  </a:cubicBezTo>
                  <a:cubicBezTo>
                    <a:pt x="35490" y="65253"/>
                    <a:pt x="35006" y="70617"/>
                    <a:pt x="35167" y="76021"/>
                  </a:cubicBezTo>
                  <a:cubicBezTo>
                    <a:pt x="35208" y="76747"/>
                    <a:pt x="35248" y="77513"/>
                    <a:pt x="35329" y="78279"/>
                  </a:cubicBezTo>
                  <a:cubicBezTo>
                    <a:pt x="35329" y="78440"/>
                    <a:pt x="35369" y="78561"/>
                    <a:pt x="35450" y="78642"/>
                  </a:cubicBezTo>
                  <a:cubicBezTo>
                    <a:pt x="35530" y="78763"/>
                    <a:pt x="35611" y="78844"/>
                    <a:pt x="35692" y="78884"/>
                  </a:cubicBezTo>
                  <a:cubicBezTo>
                    <a:pt x="36418" y="79247"/>
                    <a:pt x="37224" y="79489"/>
                    <a:pt x="38071" y="79529"/>
                  </a:cubicBezTo>
                  <a:cubicBezTo>
                    <a:pt x="38394" y="79570"/>
                    <a:pt x="38757" y="79570"/>
                    <a:pt x="39120" y="79610"/>
                  </a:cubicBezTo>
                  <a:cubicBezTo>
                    <a:pt x="40612" y="79570"/>
                    <a:pt x="42144" y="79328"/>
                    <a:pt x="43556" y="78803"/>
                  </a:cubicBezTo>
                  <a:cubicBezTo>
                    <a:pt x="43999" y="78682"/>
                    <a:pt x="44403" y="78481"/>
                    <a:pt x="44806" y="78279"/>
                  </a:cubicBezTo>
                  <a:cubicBezTo>
                    <a:pt x="45169" y="78077"/>
                    <a:pt x="45532" y="77835"/>
                    <a:pt x="45855" y="77594"/>
                  </a:cubicBezTo>
                  <a:cubicBezTo>
                    <a:pt x="45895" y="77553"/>
                    <a:pt x="45895" y="77513"/>
                    <a:pt x="45935" y="77473"/>
                  </a:cubicBezTo>
                  <a:cubicBezTo>
                    <a:pt x="46056" y="77392"/>
                    <a:pt x="46097" y="77231"/>
                    <a:pt x="46097" y="77069"/>
                  </a:cubicBezTo>
                  <a:cubicBezTo>
                    <a:pt x="45734" y="71060"/>
                    <a:pt x="45734" y="65011"/>
                    <a:pt x="46097" y="59002"/>
                  </a:cubicBezTo>
                  <a:lnTo>
                    <a:pt x="46137" y="58357"/>
                  </a:lnTo>
                  <a:lnTo>
                    <a:pt x="46137" y="58316"/>
                  </a:lnTo>
                  <a:cubicBezTo>
                    <a:pt x="46580" y="52267"/>
                    <a:pt x="47548" y="46258"/>
                    <a:pt x="49081" y="40410"/>
                  </a:cubicBezTo>
                  <a:cubicBezTo>
                    <a:pt x="49645" y="38232"/>
                    <a:pt x="50331" y="36055"/>
                    <a:pt x="51057" y="33998"/>
                  </a:cubicBezTo>
                  <a:cubicBezTo>
                    <a:pt x="51501" y="32748"/>
                    <a:pt x="51985" y="31538"/>
                    <a:pt x="52469" y="30368"/>
                  </a:cubicBezTo>
                  <a:cubicBezTo>
                    <a:pt x="52509" y="30247"/>
                    <a:pt x="52509" y="30086"/>
                    <a:pt x="52469" y="29965"/>
                  </a:cubicBezTo>
                  <a:cubicBezTo>
                    <a:pt x="52428" y="29925"/>
                    <a:pt x="52388" y="29844"/>
                    <a:pt x="52388" y="29804"/>
                  </a:cubicBezTo>
                  <a:cubicBezTo>
                    <a:pt x="52348" y="29763"/>
                    <a:pt x="52348" y="29723"/>
                    <a:pt x="52348" y="29683"/>
                  </a:cubicBezTo>
                  <a:cubicBezTo>
                    <a:pt x="52267" y="29562"/>
                    <a:pt x="52146" y="29481"/>
                    <a:pt x="52025" y="29441"/>
                  </a:cubicBezTo>
                  <a:cubicBezTo>
                    <a:pt x="50129" y="28674"/>
                    <a:pt x="47992" y="28352"/>
                    <a:pt x="45048" y="28352"/>
                  </a:cubicBezTo>
                  <a:lnTo>
                    <a:pt x="43596" y="28352"/>
                  </a:lnTo>
                  <a:cubicBezTo>
                    <a:pt x="42991" y="28352"/>
                    <a:pt x="42386" y="28392"/>
                    <a:pt x="41781" y="28432"/>
                  </a:cubicBezTo>
                  <a:cubicBezTo>
                    <a:pt x="40975" y="28473"/>
                    <a:pt x="40168" y="28513"/>
                    <a:pt x="39321" y="28513"/>
                  </a:cubicBezTo>
                  <a:lnTo>
                    <a:pt x="38958" y="28513"/>
                  </a:lnTo>
                  <a:cubicBezTo>
                    <a:pt x="38031" y="28513"/>
                    <a:pt x="37143" y="28432"/>
                    <a:pt x="36216" y="28311"/>
                  </a:cubicBezTo>
                  <a:cubicBezTo>
                    <a:pt x="34764" y="28069"/>
                    <a:pt x="33353" y="27626"/>
                    <a:pt x="32022" y="27021"/>
                  </a:cubicBezTo>
                  <a:cubicBezTo>
                    <a:pt x="30207" y="26174"/>
                    <a:pt x="28513" y="25085"/>
                    <a:pt x="26981" y="23754"/>
                  </a:cubicBezTo>
                  <a:lnTo>
                    <a:pt x="26981" y="23754"/>
                  </a:lnTo>
                  <a:lnTo>
                    <a:pt x="27021" y="23835"/>
                  </a:lnTo>
                  <a:lnTo>
                    <a:pt x="27061" y="23875"/>
                  </a:lnTo>
                  <a:cubicBezTo>
                    <a:pt x="24561" y="21738"/>
                    <a:pt x="22343" y="19278"/>
                    <a:pt x="20488" y="16576"/>
                  </a:cubicBezTo>
                  <a:cubicBezTo>
                    <a:pt x="18028" y="12986"/>
                    <a:pt x="15890" y="9155"/>
                    <a:pt x="14196" y="5162"/>
                  </a:cubicBezTo>
                  <a:cubicBezTo>
                    <a:pt x="13591" y="3791"/>
                    <a:pt x="13027" y="2380"/>
                    <a:pt x="12502" y="968"/>
                  </a:cubicBezTo>
                  <a:lnTo>
                    <a:pt x="12502" y="888"/>
                  </a:lnTo>
                  <a:lnTo>
                    <a:pt x="12462" y="847"/>
                  </a:lnTo>
                  <a:cubicBezTo>
                    <a:pt x="12462" y="726"/>
                    <a:pt x="12381" y="646"/>
                    <a:pt x="12341" y="565"/>
                  </a:cubicBezTo>
                  <a:cubicBezTo>
                    <a:pt x="12260" y="444"/>
                    <a:pt x="12140" y="363"/>
                    <a:pt x="11978" y="323"/>
                  </a:cubicBezTo>
                  <a:cubicBezTo>
                    <a:pt x="11172" y="121"/>
                    <a:pt x="10325" y="0"/>
                    <a:pt x="9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6056347" y="1861808"/>
              <a:ext cx="929426" cy="1490152"/>
            </a:xfrm>
            <a:custGeom>
              <a:rect b="b" l="l" r="r" t="t"/>
              <a:pathLst>
                <a:path extrusionOk="0" h="53087" w="33111">
                  <a:moveTo>
                    <a:pt x="4920" y="0"/>
                  </a:moveTo>
                  <a:cubicBezTo>
                    <a:pt x="4719" y="0"/>
                    <a:pt x="4557" y="81"/>
                    <a:pt x="4477" y="242"/>
                  </a:cubicBezTo>
                  <a:cubicBezTo>
                    <a:pt x="2017" y="4557"/>
                    <a:pt x="565" y="9719"/>
                    <a:pt x="161" y="15527"/>
                  </a:cubicBezTo>
                  <a:cubicBezTo>
                    <a:pt x="0" y="18309"/>
                    <a:pt x="40" y="21052"/>
                    <a:pt x="323" y="23794"/>
                  </a:cubicBezTo>
                  <a:cubicBezTo>
                    <a:pt x="565" y="26577"/>
                    <a:pt x="1049" y="29319"/>
                    <a:pt x="1694" y="32021"/>
                  </a:cubicBezTo>
                  <a:cubicBezTo>
                    <a:pt x="2339" y="34643"/>
                    <a:pt x="3146" y="37183"/>
                    <a:pt x="4154" y="39684"/>
                  </a:cubicBezTo>
                  <a:cubicBezTo>
                    <a:pt x="4678" y="40894"/>
                    <a:pt x="5162" y="42063"/>
                    <a:pt x="5767" y="43193"/>
                  </a:cubicBezTo>
                  <a:cubicBezTo>
                    <a:pt x="6372" y="44443"/>
                    <a:pt x="6896" y="45532"/>
                    <a:pt x="7501" y="46540"/>
                  </a:cubicBezTo>
                  <a:cubicBezTo>
                    <a:pt x="8106" y="47669"/>
                    <a:pt x="8832" y="48718"/>
                    <a:pt x="9639" y="49686"/>
                  </a:cubicBezTo>
                  <a:cubicBezTo>
                    <a:pt x="11428" y="51817"/>
                    <a:pt x="14044" y="53087"/>
                    <a:pt x="16773" y="53087"/>
                  </a:cubicBezTo>
                  <a:cubicBezTo>
                    <a:pt x="16936" y="53087"/>
                    <a:pt x="17098" y="53082"/>
                    <a:pt x="17261" y="53073"/>
                  </a:cubicBezTo>
                  <a:cubicBezTo>
                    <a:pt x="18189" y="53073"/>
                    <a:pt x="19116" y="52992"/>
                    <a:pt x="20044" y="52872"/>
                  </a:cubicBezTo>
                  <a:cubicBezTo>
                    <a:pt x="21294" y="52670"/>
                    <a:pt x="22504" y="52307"/>
                    <a:pt x="23714" y="51904"/>
                  </a:cubicBezTo>
                  <a:cubicBezTo>
                    <a:pt x="24883" y="51460"/>
                    <a:pt x="26012" y="50936"/>
                    <a:pt x="27061" y="50331"/>
                  </a:cubicBezTo>
                  <a:cubicBezTo>
                    <a:pt x="27545" y="50048"/>
                    <a:pt x="28029" y="49726"/>
                    <a:pt x="28472" y="49363"/>
                  </a:cubicBezTo>
                  <a:cubicBezTo>
                    <a:pt x="28997" y="48919"/>
                    <a:pt x="29521" y="48435"/>
                    <a:pt x="29965" y="47951"/>
                  </a:cubicBezTo>
                  <a:cubicBezTo>
                    <a:pt x="30408" y="47467"/>
                    <a:pt x="30812" y="46983"/>
                    <a:pt x="31215" y="46540"/>
                  </a:cubicBezTo>
                  <a:cubicBezTo>
                    <a:pt x="31739" y="45935"/>
                    <a:pt x="32223" y="45290"/>
                    <a:pt x="32828" y="44725"/>
                  </a:cubicBezTo>
                  <a:cubicBezTo>
                    <a:pt x="32949" y="44604"/>
                    <a:pt x="32989" y="44443"/>
                    <a:pt x="32949" y="44241"/>
                  </a:cubicBezTo>
                  <a:cubicBezTo>
                    <a:pt x="33030" y="44160"/>
                    <a:pt x="33030" y="44039"/>
                    <a:pt x="33030" y="43918"/>
                  </a:cubicBezTo>
                  <a:lnTo>
                    <a:pt x="33030" y="43636"/>
                  </a:lnTo>
                  <a:lnTo>
                    <a:pt x="33030" y="43596"/>
                  </a:lnTo>
                  <a:cubicBezTo>
                    <a:pt x="33030" y="43112"/>
                    <a:pt x="33030" y="42628"/>
                    <a:pt x="33070" y="42144"/>
                  </a:cubicBezTo>
                  <a:cubicBezTo>
                    <a:pt x="33070" y="41821"/>
                    <a:pt x="33070" y="41499"/>
                    <a:pt x="33070" y="41176"/>
                  </a:cubicBezTo>
                  <a:cubicBezTo>
                    <a:pt x="33110" y="40369"/>
                    <a:pt x="33070" y="39563"/>
                    <a:pt x="32949" y="38756"/>
                  </a:cubicBezTo>
                  <a:cubicBezTo>
                    <a:pt x="32788" y="37183"/>
                    <a:pt x="32505" y="35651"/>
                    <a:pt x="32142" y="34118"/>
                  </a:cubicBezTo>
                  <a:cubicBezTo>
                    <a:pt x="31336" y="31053"/>
                    <a:pt x="30368" y="28029"/>
                    <a:pt x="29198" y="25085"/>
                  </a:cubicBezTo>
                  <a:cubicBezTo>
                    <a:pt x="27343" y="20245"/>
                    <a:pt x="25125" y="14680"/>
                    <a:pt x="21576" y="9961"/>
                  </a:cubicBezTo>
                  <a:cubicBezTo>
                    <a:pt x="19035" y="6533"/>
                    <a:pt x="14680" y="2097"/>
                    <a:pt x="8550" y="565"/>
                  </a:cubicBezTo>
                  <a:cubicBezTo>
                    <a:pt x="7461" y="282"/>
                    <a:pt x="6332" y="81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6399334" y="1976137"/>
              <a:ext cx="28" cy="1151"/>
            </a:xfrm>
            <a:custGeom>
              <a:rect b="b" l="l" r="r" t="t"/>
              <a:pathLst>
                <a:path extrusionOk="0" h="4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1"/>
                  </a:lnTo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6479727" y="2411952"/>
              <a:ext cx="28" cy="2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6479727" y="2411952"/>
              <a:ext cx="28" cy="2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6986868" y="3270052"/>
              <a:ext cx="436994" cy="474355"/>
            </a:xfrm>
            <a:custGeom>
              <a:rect b="b" l="l" r="r" t="t"/>
              <a:pathLst>
                <a:path extrusionOk="0" h="16899" w="15568">
                  <a:moveTo>
                    <a:pt x="9155" y="0"/>
                  </a:moveTo>
                  <a:cubicBezTo>
                    <a:pt x="8268" y="41"/>
                    <a:pt x="7421" y="242"/>
                    <a:pt x="6615" y="646"/>
                  </a:cubicBezTo>
                  <a:cubicBezTo>
                    <a:pt x="5687" y="1130"/>
                    <a:pt x="4840" y="1775"/>
                    <a:pt x="4154" y="2582"/>
                  </a:cubicBezTo>
                  <a:cubicBezTo>
                    <a:pt x="3429" y="3388"/>
                    <a:pt x="2864" y="4316"/>
                    <a:pt x="2420" y="5324"/>
                  </a:cubicBezTo>
                  <a:cubicBezTo>
                    <a:pt x="2380" y="5445"/>
                    <a:pt x="2420" y="5606"/>
                    <a:pt x="2501" y="5768"/>
                  </a:cubicBezTo>
                  <a:cubicBezTo>
                    <a:pt x="2420" y="5889"/>
                    <a:pt x="2340" y="6009"/>
                    <a:pt x="2259" y="6130"/>
                  </a:cubicBezTo>
                  <a:cubicBezTo>
                    <a:pt x="2178" y="6251"/>
                    <a:pt x="1977" y="6534"/>
                    <a:pt x="1815" y="6735"/>
                  </a:cubicBezTo>
                  <a:lnTo>
                    <a:pt x="1372" y="7381"/>
                  </a:lnTo>
                  <a:cubicBezTo>
                    <a:pt x="727" y="8187"/>
                    <a:pt x="323" y="9075"/>
                    <a:pt x="81" y="10083"/>
                  </a:cubicBezTo>
                  <a:cubicBezTo>
                    <a:pt x="1" y="10486"/>
                    <a:pt x="81" y="10930"/>
                    <a:pt x="283" y="11293"/>
                  </a:cubicBezTo>
                  <a:cubicBezTo>
                    <a:pt x="485" y="11696"/>
                    <a:pt x="807" y="12059"/>
                    <a:pt x="1210" y="12301"/>
                  </a:cubicBezTo>
                  <a:cubicBezTo>
                    <a:pt x="1372" y="12381"/>
                    <a:pt x="1614" y="12462"/>
                    <a:pt x="1815" y="12462"/>
                  </a:cubicBezTo>
                  <a:lnTo>
                    <a:pt x="1977" y="12462"/>
                  </a:lnTo>
                  <a:cubicBezTo>
                    <a:pt x="2138" y="12462"/>
                    <a:pt x="2259" y="12462"/>
                    <a:pt x="2420" y="12422"/>
                  </a:cubicBezTo>
                  <a:cubicBezTo>
                    <a:pt x="2824" y="12301"/>
                    <a:pt x="3187" y="12140"/>
                    <a:pt x="3509" y="11898"/>
                  </a:cubicBezTo>
                  <a:cubicBezTo>
                    <a:pt x="3832" y="11656"/>
                    <a:pt x="4114" y="11373"/>
                    <a:pt x="4396" y="11091"/>
                  </a:cubicBezTo>
                  <a:cubicBezTo>
                    <a:pt x="4517" y="10970"/>
                    <a:pt x="4638" y="10809"/>
                    <a:pt x="4800" y="10647"/>
                  </a:cubicBezTo>
                  <a:lnTo>
                    <a:pt x="4800" y="10647"/>
                  </a:lnTo>
                  <a:cubicBezTo>
                    <a:pt x="4558" y="11494"/>
                    <a:pt x="4396" y="12301"/>
                    <a:pt x="4316" y="13148"/>
                  </a:cubicBezTo>
                  <a:cubicBezTo>
                    <a:pt x="4275" y="13591"/>
                    <a:pt x="4275" y="14075"/>
                    <a:pt x="4316" y="14519"/>
                  </a:cubicBezTo>
                  <a:cubicBezTo>
                    <a:pt x="4316" y="14882"/>
                    <a:pt x="4437" y="15245"/>
                    <a:pt x="4598" y="15608"/>
                  </a:cubicBezTo>
                  <a:cubicBezTo>
                    <a:pt x="4679" y="15729"/>
                    <a:pt x="4759" y="15890"/>
                    <a:pt x="4880" y="16011"/>
                  </a:cubicBezTo>
                  <a:cubicBezTo>
                    <a:pt x="5042" y="16132"/>
                    <a:pt x="5203" y="16253"/>
                    <a:pt x="5405" y="16334"/>
                  </a:cubicBezTo>
                  <a:cubicBezTo>
                    <a:pt x="5606" y="16414"/>
                    <a:pt x="5808" y="16455"/>
                    <a:pt x="6010" y="16455"/>
                  </a:cubicBezTo>
                  <a:cubicBezTo>
                    <a:pt x="6131" y="16455"/>
                    <a:pt x="6252" y="16455"/>
                    <a:pt x="6373" y="16414"/>
                  </a:cubicBezTo>
                  <a:cubicBezTo>
                    <a:pt x="7018" y="16213"/>
                    <a:pt x="7542" y="15729"/>
                    <a:pt x="7824" y="15124"/>
                  </a:cubicBezTo>
                  <a:cubicBezTo>
                    <a:pt x="8066" y="14721"/>
                    <a:pt x="8268" y="14317"/>
                    <a:pt x="8429" y="13874"/>
                  </a:cubicBezTo>
                  <a:cubicBezTo>
                    <a:pt x="8510" y="15890"/>
                    <a:pt x="9155" y="16858"/>
                    <a:pt x="10325" y="16898"/>
                  </a:cubicBezTo>
                  <a:lnTo>
                    <a:pt x="10365" y="16898"/>
                  </a:lnTo>
                  <a:cubicBezTo>
                    <a:pt x="10688" y="16898"/>
                    <a:pt x="10970" y="16818"/>
                    <a:pt x="11252" y="16656"/>
                  </a:cubicBezTo>
                  <a:cubicBezTo>
                    <a:pt x="11535" y="16495"/>
                    <a:pt x="11736" y="16253"/>
                    <a:pt x="11898" y="15971"/>
                  </a:cubicBezTo>
                  <a:cubicBezTo>
                    <a:pt x="12261" y="15285"/>
                    <a:pt x="12422" y="14559"/>
                    <a:pt x="12462" y="13793"/>
                  </a:cubicBezTo>
                  <a:cubicBezTo>
                    <a:pt x="12664" y="14075"/>
                    <a:pt x="12946" y="14317"/>
                    <a:pt x="13309" y="14438"/>
                  </a:cubicBezTo>
                  <a:cubicBezTo>
                    <a:pt x="13430" y="14479"/>
                    <a:pt x="13551" y="14479"/>
                    <a:pt x="13672" y="14479"/>
                  </a:cubicBezTo>
                  <a:cubicBezTo>
                    <a:pt x="13914" y="14479"/>
                    <a:pt x="14156" y="14438"/>
                    <a:pt x="14398" y="14317"/>
                  </a:cubicBezTo>
                  <a:cubicBezTo>
                    <a:pt x="14761" y="14116"/>
                    <a:pt x="15084" y="13793"/>
                    <a:pt x="15205" y="13390"/>
                  </a:cubicBezTo>
                  <a:cubicBezTo>
                    <a:pt x="15285" y="13188"/>
                    <a:pt x="15326" y="12986"/>
                    <a:pt x="15366" y="12825"/>
                  </a:cubicBezTo>
                  <a:cubicBezTo>
                    <a:pt x="15447" y="12543"/>
                    <a:pt x="15487" y="12301"/>
                    <a:pt x="15487" y="12019"/>
                  </a:cubicBezTo>
                  <a:cubicBezTo>
                    <a:pt x="15527" y="11535"/>
                    <a:pt x="15568" y="11051"/>
                    <a:pt x="15527" y="10526"/>
                  </a:cubicBezTo>
                  <a:cubicBezTo>
                    <a:pt x="15527" y="10123"/>
                    <a:pt x="15487" y="9679"/>
                    <a:pt x="15487" y="9236"/>
                  </a:cubicBezTo>
                  <a:lnTo>
                    <a:pt x="15447" y="8631"/>
                  </a:lnTo>
                  <a:cubicBezTo>
                    <a:pt x="15447" y="8389"/>
                    <a:pt x="15447" y="8147"/>
                    <a:pt x="15406" y="7865"/>
                  </a:cubicBezTo>
                  <a:cubicBezTo>
                    <a:pt x="15366" y="7260"/>
                    <a:pt x="15285" y="6614"/>
                    <a:pt x="15164" y="6009"/>
                  </a:cubicBezTo>
                  <a:cubicBezTo>
                    <a:pt x="15043" y="5405"/>
                    <a:pt x="14882" y="4840"/>
                    <a:pt x="14680" y="4275"/>
                  </a:cubicBezTo>
                  <a:cubicBezTo>
                    <a:pt x="14438" y="3711"/>
                    <a:pt x="14196" y="3146"/>
                    <a:pt x="13833" y="2662"/>
                  </a:cubicBezTo>
                  <a:cubicBezTo>
                    <a:pt x="13511" y="2138"/>
                    <a:pt x="13067" y="1694"/>
                    <a:pt x="12583" y="1291"/>
                  </a:cubicBezTo>
                  <a:cubicBezTo>
                    <a:pt x="12180" y="928"/>
                    <a:pt x="11696" y="646"/>
                    <a:pt x="11172" y="444"/>
                  </a:cubicBezTo>
                  <a:cubicBezTo>
                    <a:pt x="10728" y="202"/>
                    <a:pt x="10204" y="81"/>
                    <a:pt x="9680" y="41"/>
                  </a:cubicBezTo>
                  <a:cubicBezTo>
                    <a:pt x="9518" y="0"/>
                    <a:pt x="9357" y="0"/>
                    <a:pt x="9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6" name="Google Shape;1136;p35"/>
            <p:cNvGrpSpPr/>
            <p:nvPr/>
          </p:nvGrpSpPr>
          <p:grpSpPr>
            <a:xfrm>
              <a:off x="6184262" y="1860657"/>
              <a:ext cx="1211305" cy="1590558"/>
              <a:chOff x="6184262" y="1860657"/>
              <a:chExt cx="1211305" cy="1590558"/>
            </a:xfrm>
          </p:grpSpPr>
          <p:sp>
            <p:nvSpPr>
              <p:cNvPr id="1137" name="Google Shape;1137;p35"/>
              <p:cNvSpPr/>
              <p:nvPr/>
            </p:nvSpPr>
            <p:spPr>
              <a:xfrm>
                <a:off x="6263504" y="1873120"/>
                <a:ext cx="144925" cy="60463"/>
              </a:xfrm>
              <a:custGeom>
                <a:rect b="b" l="l" r="r" t="t"/>
                <a:pathLst>
                  <a:path extrusionOk="0" h="2154" w="5163">
                    <a:moveTo>
                      <a:pt x="565" y="0"/>
                    </a:moveTo>
                    <a:cubicBezTo>
                      <a:pt x="323" y="0"/>
                      <a:pt x="121" y="162"/>
                      <a:pt x="81" y="404"/>
                    </a:cubicBezTo>
                    <a:cubicBezTo>
                      <a:pt x="0" y="646"/>
                      <a:pt x="202" y="928"/>
                      <a:pt x="444" y="1009"/>
                    </a:cubicBezTo>
                    <a:cubicBezTo>
                      <a:pt x="1573" y="1170"/>
                      <a:pt x="2662" y="1452"/>
                      <a:pt x="3751" y="1815"/>
                    </a:cubicBezTo>
                    <a:cubicBezTo>
                      <a:pt x="3953" y="1896"/>
                      <a:pt x="4154" y="1976"/>
                      <a:pt x="4356" y="2097"/>
                    </a:cubicBezTo>
                    <a:cubicBezTo>
                      <a:pt x="4431" y="2135"/>
                      <a:pt x="4513" y="2153"/>
                      <a:pt x="4595" y="2153"/>
                    </a:cubicBezTo>
                    <a:cubicBezTo>
                      <a:pt x="4778" y="2153"/>
                      <a:pt x="4958" y="2063"/>
                      <a:pt x="5041" y="1896"/>
                    </a:cubicBezTo>
                    <a:cubicBezTo>
                      <a:pt x="5162" y="1614"/>
                      <a:pt x="5082" y="1331"/>
                      <a:pt x="4840" y="1210"/>
                    </a:cubicBezTo>
                    <a:cubicBezTo>
                      <a:pt x="3509" y="605"/>
                      <a:pt x="2138" y="202"/>
                      <a:pt x="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5"/>
              <p:cNvSpPr/>
              <p:nvPr/>
            </p:nvSpPr>
            <p:spPr>
              <a:xfrm>
                <a:off x="6283883" y="1873120"/>
                <a:ext cx="134736" cy="53221"/>
              </a:xfrm>
              <a:custGeom>
                <a:rect b="b" l="l" r="r" t="t"/>
                <a:pathLst>
                  <a:path extrusionOk="0" h="1896" w="4800">
                    <a:moveTo>
                      <a:pt x="565" y="0"/>
                    </a:moveTo>
                    <a:cubicBezTo>
                      <a:pt x="444" y="0"/>
                      <a:pt x="363" y="0"/>
                      <a:pt x="283" y="41"/>
                    </a:cubicBezTo>
                    <a:cubicBezTo>
                      <a:pt x="162" y="121"/>
                      <a:pt x="81" y="242"/>
                      <a:pt x="81" y="363"/>
                    </a:cubicBezTo>
                    <a:cubicBezTo>
                      <a:pt x="0" y="646"/>
                      <a:pt x="162" y="888"/>
                      <a:pt x="444" y="968"/>
                    </a:cubicBezTo>
                    <a:cubicBezTo>
                      <a:pt x="1533" y="1089"/>
                      <a:pt x="2581" y="1331"/>
                      <a:pt x="3590" y="1694"/>
                    </a:cubicBezTo>
                    <a:lnTo>
                      <a:pt x="3953" y="1815"/>
                    </a:lnTo>
                    <a:cubicBezTo>
                      <a:pt x="4074" y="1896"/>
                      <a:pt x="4235" y="1896"/>
                      <a:pt x="4356" y="1896"/>
                    </a:cubicBezTo>
                    <a:cubicBezTo>
                      <a:pt x="4477" y="1815"/>
                      <a:pt x="4598" y="1734"/>
                      <a:pt x="4638" y="1654"/>
                    </a:cubicBezTo>
                    <a:cubicBezTo>
                      <a:pt x="4799" y="1372"/>
                      <a:pt x="4678" y="1089"/>
                      <a:pt x="4436" y="928"/>
                    </a:cubicBezTo>
                    <a:cubicBezTo>
                      <a:pt x="3227" y="444"/>
                      <a:pt x="1976" y="121"/>
                      <a:pt x="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35"/>
              <p:cNvSpPr/>
              <p:nvPr/>
            </p:nvSpPr>
            <p:spPr>
              <a:xfrm>
                <a:off x="6301988" y="1874243"/>
                <a:ext cx="123424" cy="50975"/>
              </a:xfrm>
              <a:custGeom>
                <a:rect b="b" l="l" r="r" t="t"/>
                <a:pathLst>
                  <a:path extrusionOk="0" h="1816" w="4397">
                    <a:moveTo>
                      <a:pt x="565" y="1"/>
                    </a:moveTo>
                    <a:cubicBezTo>
                      <a:pt x="323" y="1"/>
                      <a:pt x="122" y="162"/>
                      <a:pt x="81" y="404"/>
                    </a:cubicBezTo>
                    <a:lnTo>
                      <a:pt x="81" y="364"/>
                    </a:lnTo>
                    <a:lnTo>
                      <a:pt x="81" y="364"/>
                    </a:lnTo>
                    <a:cubicBezTo>
                      <a:pt x="1" y="646"/>
                      <a:pt x="202" y="928"/>
                      <a:pt x="444" y="969"/>
                    </a:cubicBezTo>
                    <a:cubicBezTo>
                      <a:pt x="1412" y="1130"/>
                      <a:pt x="2340" y="1332"/>
                      <a:pt x="3227" y="1654"/>
                    </a:cubicBezTo>
                    <a:lnTo>
                      <a:pt x="3509" y="1775"/>
                    </a:lnTo>
                    <a:cubicBezTo>
                      <a:pt x="3630" y="1815"/>
                      <a:pt x="3751" y="1815"/>
                      <a:pt x="3912" y="1815"/>
                    </a:cubicBezTo>
                    <a:cubicBezTo>
                      <a:pt x="4316" y="1654"/>
                      <a:pt x="4396" y="1090"/>
                      <a:pt x="3993" y="888"/>
                    </a:cubicBezTo>
                    <a:cubicBezTo>
                      <a:pt x="2904" y="444"/>
                      <a:pt x="1815" y="162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35"/>
              <p:cNvSpPr/>
              <p:nvPr/>
            </p:nvSpPr>
            <p:spPr>
              <a:xfrm>
                <a:off x="6304261" y="1874243"/>
                <a:ext cx="115480" cy="48028"/>
              </a:xfrm>
              <a:custGeom>
                <a:rect b="b" l="l" r="r" t="t"/>
                <a:pathLst>
                  <a:path extrusionOk="0" h="1711" w="4114">
                    <a:moveTo>
                      <a:pt x="524" y="1"/>
                    </a:moveTo>
                    <a:cubicBezTo>
                      <a:pt x="444" y="1"/>
                      <a:pt x="323" y="1"/>
                      <a:pt x="242" y="81"/>
                    </a:cubicBezTo>
                    <a:lnTo>
                      <a:pt x="242" y="41"/>
                    </a:lnTo>
                    <a:cubicBezTo>
                      <a:pt x="121" y="122"/>
                      <a:pt x="41" y="243"/>
                      <a:pt x="41" y="364"/>
                    </a:cubicBezTo>
                    <a:cubicBezTo>
                      <a:pt x="0" y="485"/>
                      <a:pt x="0" y="646"/>
                      <a:pt x="81" y="767"/>
                    </a:cubicBezTo>
                    <a:cubicBezTo>
                      <a:pt x="162" y="848"/>
                      <a:pt x="282" y="928"/>
                      <a:pt x="403" y="969"/>
                    </a:cubicBezTo>
                    <a:cubicBezTo>
                      <a:pt x="1452" y="1090"/>
                      <a:pt x="2460" y="1332"/>
                      <a:pt x="3468" y="1694"/>
                    </a:cubicBezTo>
                    <a:cubicBezTo>
                      <a:pt x="3501" y="1705"/>
                      <a:pt x="3536" y="1710"/>
                      <a:pt x="3572" y="1710"/>
                    </a:cubicBezTo>
                    <a:cubicBezTo>
                      <a:pt x="3670" y="1710"/>
                      <a:pt x="3772" y="1673"/>
                      <a:pt x="3831" y="1614"/>
                    </a:cubicBezTo>
                    <a:cubicBezTo>
                      <a:pt x="3952" y="1574"/>
                      <a:pt x="4033" y="1453"/>
                      <a:pt x="4073" y="1291"/>
                    </a:cubicBezTo>
                    <a:cubicBezTo>
                      <a:pt x="4114" y="1170"/>
                      <a:pt x="4073" y="1049"/>
                      <a:pt x="3993" y="928"/>
                    </a:cubicBezTo>
                    <a:cubicBezTo>
                      <a:pt x="3952" y="807"/>
                      <a:pt x="3831" y="727"/>
                      <a:pt x="3710" y="686"/>
                    </a:cubicBezTo>
                    <a:cubicBezTo>
                      <a:pt x="2702" y="364"/>
                      <a:pt x="1694" y="122"/>
                      <a:pt x="6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35"/>
              <p:cNvSpPr/>
              <p:nvPr/>
            </p:nvSpPr>
            <p:spPr>
              <a:xfrm>
                <a:off x="6290675" y="1872643"/>
                <a:ext cx="134568" cy="49656"/>
              </a:xfrm>
              <a:custGeom>
                <a:rect b="b" l="l" r="r" t="t"/>
                <a:pathLst>
                  <a:path extrusionOk="0" h="1769" w="4794">
                    <a:moveTo>
                      <a:pt x="446" y="1"/>
                    </a:moveTo>
                    <a:cubicBezTo>
                      <a:pt x="380" y="1"/>
                      <a:pt x="311" y="29"/>
                      <a:pt x="283" y="58"/>
                    </a:cubicBezTo>
                    <a:cubicBezTo>
                      <a:pt x="162" y="138"/>
                      <a:pt x="81" y="259"/>
                      <a:pt x="41" y="380"/>
                    </a:cubicBezTo>
                    <a:cubicBezTo>
                      <a:pt x="0" y="663"/>
                      <a:pt x="162" y="905"/>
                      <a:pt x="444" y="985"/>
                    </a:cubicBezTo>
                    <a:cubicBezTo>
                      <a:pt x="1613" y="1147"/>
                      <a:pt x="2783" y="1389"/>
                      <a:pt x="3952" y="1751"/>
                    </a:cubicBezTo>
                    <a:cubicBezTo>
                      <a:pt x="4001" y="1763"/>
                      <a:pt x="4048" y="1768"/>
                      <a:pt x="4091" y="1768"/>
                    </a:cubicBezTo>
                    <a:cubicBezTo>
                      <a:pt x="4662" y="1768"/>
                      <a:pt x="4794" y="856"/>
                      <a:pt x="4194" y="743"/>
                    </a:cubicBezTo>
                    <a:cubicBezTo>
                      <a:pt x="3025" y="421"/>
                      <a:pt x="1855" y="179"/>
                      <a:pt x="646" y="17"/>
                    </a:cubicBezTo>
                    <a:lnTo>
                      <a:pt x="525" y="17"/>
                    </a:lnTo>
                    <a:cubicBezTo>
                      <a:pt x="501" y="6"/>
                      <a:pt x="474" y="1"/>
                      <a:pt x="4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35"/>
              <p:cNvSpPr/>
              <p:nvPr/>
            </p:nvSpPr>
            <p:spPr>
              <a:xfrm>
                <a:off x="6320093" y="1876348"/>
                <a:ext cx="86063" cy="41516"/>
              </a:xfrm>
              <a:custGeom>
                <a:rect b="b" l="l" r="r" t="t"/>
                <a:pathLst>
                  <a:path extrusionOk="0" h="1479" w="3066">
                    <a:moveTo>
                      <a:pt x="492" y="0"/>
                    </a:moveTo>
                    <a:cubicBezTo>
                      <a:pt x="284" y="0"/>
                      <a:pt x="118" y="152"/>
                      <a:pt x="81" y="369"/>
                    </a:cubicBezTo>
                    <a:cubicBezTo>
                      <a:pt x="1" y="652"/>
                      <a:pt x="202" y="934"/>
                      <a:pt x="485" y="974"/>
                    </a:cubicBezTo>
                    <a:cubicBezTo>
                      <a:pt x="1130" y="1095"/>
                      <a:pt x="1775" y="1257"/>
                      <a:pt x="2421" y="1458"/>
                    </a:cubicBezTo>
                    <a:cubicBezTo>
                      <a:pt x="2470" y="1472"/>
                      <a:pt x="2518" y="1479"/>
                      <a:pt x="2564" y="1479"/>
                    </a:cubicBezTo>
                    <a:cubicBezTo>
                      <a:pt x="2782" y="1479"/>
                      <a:pt x="2959" y="1328"/>
                      <a:pt x="3025" y="1095"/>
                    </a:cubicBezTo>
                    <a:cubicBezTo>
                      <a:pt x="3066" y="974"/>
                      <a:pt x="3025" y="853"/>
                      <a:pt x="2945" y="732"/>
                    </a:cubicBezTo>
                    <a:cubicBezTo>
                      <a:pt x="2904" y="611"/>
                      <a:pt x="2784" y="531"/>
                      <a:pt x="2663" y="490"/>
                    </a:cubicBezTo>
                    <a:cubicBezTo>
                      <a:pt x="2017" y="289"/>
                      <a:pt x="1332" y="127"/>
                      <a:pt x="686" y="6"/>
                    </a:cubicBezTo>
                    <a:lnTo>
                      <a:pt x="565" y="6"/>
                    </a:lnTo>
                    <a:cubicBezTo>
                      <a:pt x="540" y="2"/>
                      <a:pt x="516" y="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35"/>
              <p:cNvSpPr/>
              <p:nvPr/>
            </p:nvSpPr>
            <p:spPr>
              <a:xfrm>
                <a:off x="6311054" y="1874243"/>
                <a:ext cx="107564" cy="45894"/>
              </a:xfrm>
              <a:custGeom>
                <a:rect b="b" l="l" r="r" t="t"/>
                <a:pathLst>
                  <a:path extrusionOk="0" h="1635" w="3832">
                    <a:moveTo>
                      <a:pt x="565" y="1"/>
                    </a:moveTo>
                    <a:cubicBezTo>
                      <a:pt x="444" y="1"/>
                      <a:pt x="363" y="41"/>
                      <a:pt x="282" y="81"/>
                    </a:cubicBezTo>
                    <a:cubicBezTo>
                      <a:pt x="161" y="122"/>
                      <a:pt x="81" y="243"/>
                      <a:pt x="81" y="364"/>
                    </a:cubicBezTo>
                    <a:cubicBezTo>
                      <a:pt x="0" y="646"/>
                      <a:pt x="161" y="928"/>
                      <a:pt x="444" y="969"/>
                    </a:cubicBezTo>
                    <a:cubicBezTo>
                      <a:pt x="1371" y="1130"/>
                      <a:pt x="2299" y="1332"/>
                      <a:pt x="3186" y="1614"/>
                    </a:cubicBezTo>
                    <a:cubicBezTo>
                      <a:pt x="3235" y="1628"/>
                      <a:pt x="3285" y="1635"/>
                      <a:pt x="3332" y="1635"/>
                    </a:cubicBezTo>
                    <a:cubicBezTo>
                      <a:pt x="3560" y="1635"/>
                      <a:pt x="3758" y="1484"/>
                      <a:pt x="3791" y="1251"/>
                    </a:cubicBezTo>
                    <a:cubicBezTo>
                      <a:pt x="3831" y="1130"/>
                      <a:pt x="3791" y="969"/>
                      <a:pt x="3751" y="888"/>
                    </a:cubicBezTo>
                    <a:cubicBezTo>
                      <a:pt x="3670" y="767"/>
                      <a:pt x="3549" y="686"/>
                      <a:pt x="3428" y="646"/>
                    </a:cubicBezTo>
                    <a:cubicBezTo>
                      <a:pt x="2501" y="364"/>
                      <a:pt x="1613" y="122"/>
                      <a:pt x="6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35"/>
              <p:cNvSpPr/>
              <p:nvPr/>
            </p:nvSpPr>
            <p:spPr>
              <a:xfrm>
                <a:off x="6306507" y="1874243"/>
                <a:ext cx="115255" cy="44687"/>
              </a:xfrm>
              <a:custGeom>
                <a:rect b="b" l="l" r="r" t="t"/>
                <a:pathLst>
                  <a:path extrusionOk="0" h="1592" w="4106">
                    <a:moveTo>
                      <a:pt x="565" y="1"/>
                    </a:moveTo>
                    <a:cubicBezTo>
                      <a:pt x="485" y="1"/>
                      <a:pt x="404" y="41"/>
                      <a:pt x="323" y="81"/>
                    </a:cubicBezTo>
                    <a:cubicBezTo>
                      <a:pt x="82" y="202"/>
                      <a:pt x="1" y="525"/>
                      <a:pt x="162" y="767"/>
                    </a:cubicBezTo>
                    <a:cubicBezTo>
                      <a:pt x="243" y="888"/>
                      <a:pt x="323" y="969"/>
                      <a:pt x="485" y="969"/>
                    </a:cubicBezTo>
                    <a:cubicBezTo>
                      <a:pt x="1412" y="1130"/>
                      <a:pt x="2340" y="1332"/>
                      <a:pt x="3268" y="1574"/>
                    </a:cubicBezTo>
                    <a:cubicBezTo>
                      <a:pt x="3317" y="1586"/>
                      <a:pt x="3364" y="1592"/>
                      <a:pt x="3408" y="1592"/>
                    </a:cubicBezTo>
                    <a:cubicBezTo>
                      <a:pt x="3945" y="1592"/>
                      <a:pt x="4105" y="755"/>
                      <a:pt x="3509" y="606"/>
                    </a:cubicBezTo>
                    <a:cubicBezTo>
                      <a:pt x="2582" y="323"/>
                      <a:pt x="1654" y="122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5"/>
              <p:cNvSpPr/>
              <p:nvPr/>
            </p:nvSpPr>
            <p:spPr>
              <a:xfrm>
                <a:off x="6201244" y="1865204"/>
                <a:ext cx="176616" cy="47270"/>
              </a:xfrm>
              <a:custGeom>
                <a:rect b="b" l="l" r="r" t="t"/>
                <a:pathLst>
                  <a:path extrusionOk="0" h="1684" w="6292">
                    <a:moveTo>
                      <a:pt x="484" y="0"/>
                    </a:moveTo>
                    <a:cubicBezTo>
                      <a:pt x="202" y="0"/>
                      <a:pt x="0" y="242"/>
                      <a:pt x="0" y="484"/>
                    </a:cubicBezTo>
                    <a:lnTo>
                      <a:pt x="41" y="524"/>
                    </a:lnTo>
                    <a:cubicBezTo>
                      <a:pt x="41" y="766"/>
                      <a:pt x="242" y="1008"/>
                      <a:pt x="525" y="1008"/>
                    </a:cubicBezTo>
                    <a:cubicBezTo>
                      <a:pt x="1331" y="1008"/>
                      <a:pt x="2138" y="1008"/>
                      <a:pt x="2985" y="1089"/>
                    </a:cubicBezTo>
                    <a:cubicBezTo>
                      <a:pt x="3872" y="1170"/>
                      <a:pt x="4759" y="1331"/>
                      <a:pt x="5606" y="1654"/>
                    </a:cubicBezTo>
                    <a:lnTo>
                      <a:pt x="5566" y="1654"/>
                    </a:lnTo>
                    <a:cubicBezTo>
                      <a:pt x="5626" y="1674"/>
                      <a:pt x="5687" y="1684"/>
                      <a:pt x="5747" y="1684"/>
                    </a:cubicBezTo>
                    <a:cubicBezTo>
                      <a:pt x="5808" y="1684"/>
                      <a:pt x="5868" y="1674"/>
                      <a:pt x="5929" y="1654"/>
                    </a:cubicBezTo>
                    <a:cubicBezTo>
                      <a:pt x="6050" y="1613"/>
                      <a:pt x="6171" y="1533"/>
                      <a:pt x="6211" y="1412"/>
                    </a:cubicBezTo>
                    <a:cubicBezTo>
                      <a:pt x="6292" y="1291"/>
                      <a:pt x="6292" y="1170"/>
                      <a:pt x="6251" y="1049"/>
                    </a:cubicBezTo>
                    <a:cubicBezTo>
                      <a:pt x="6211" y="928"/>
                      <a:pt x="6130" y="807"/>
                      <a:pt x="6009" y="726"/>
                    </a:cubicBezTo>
                    <a:cubicBezTo>
                      <a:pt x="5606" y="565"/>
                      <a:pt x="5162" y="444"/>
                      <a:pt x="4719" y="363"/>
                    </a:cubicBezTo>
                    <a:cubicBezTo>
                      <a:pt x="4275" y="242"/>
                      <a:pt x="3791" y="202"/>
                      <a:pt x="3348" y="121"/>
                    </a:cubicBezTo>
                    <a:cubicBezTo>
                      <a:pt x="2380" y="40"/>
                      <a:pt x="1452" y="0"/>
                      <a:pt x="4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5"/>
              <p:cNvSpPr/>
              <p:nvPr/>
            </p:nvSpPr>
            <p:spPr>
              <a:xfrm>
                <a:off x="6185750" y="1862650"/>
                <a:ext cx="121936" cy="34442"/>
              </a:xfrm>
              <a:custGeom>
                <a:rect b="b" l="l" r="r" t="t"/>
                <a:pathLst>
                  <a:path extrusionOk="0" h="1227" w="4344">
                    <a:moveTo>
                      <a:pt x="2327" y="0"/>
                    </a:moveTo>
                    <a:cubicBezTo>
                      <a:pt x="2219" y="0"/>
                      <a:pt x="2112" y="4"/>
                      <a:pt x="2004" y="10"/>
                    </a:cubicBezTo>
                    <a:cubicBezTo>
                      <a:pt x="1560" y="10"/>
                      <a:pt x="1077" y="10"/>
                      <a:pt x="633" y="51"/>
                    </a:cubicBezTo>
                    <a:cubicBezTo>
                      <a:pt x="0" y="90"/>
                      <a:pt x="27" y="1060"/>
                      <a:pt x="674" y="1060"/>
                    </a:cubicBezTo>
                    <a:cubicBezTo>
                      <a:pt x="687" y="1060"/>
                      <a:pt x="700" y="1060"/>
                      <a:pt x="714" y="1059"/>
                    </a:cubicBezTo>
                    <a:cubicBezTo>
                      <a:pt x="1170" y="1030"/>
                      <a:pt x="1646" y="1002"/>
                      <a:pt x="2129" y="1002"/>
                    </a:cubicBezTo>
                    <a:cubicBezTo>
                      <a:pt x="2328" y="1002"/>
                      <a:pt x="2529" y="1007"/>
                      <a:pt x="2730" y="1019"/>
                    </a:cubicBezTo>
                    <a:cubicBezTo>
                      <a:pt x="3053" y="1059"/>
                      <a:pt x="3375" y="1140"/>
                      <a:pt x="3698" y="1220"/>
                    </a:cubicBezTo>
                    <a:cubicBezTo>
                      <a:pt x="3723" y="1224"/>
                      <a:pt x="3748" y="1226"/>
                      <a:pt x="3774" y="1226"/>
                    </a:cubicBezTo>
                    <a:cubicBezTo>
                      <a:pt x="3996" y="1226"/>
                      <a:pt x="4231" y="1074"/>
                      <a:pt x="4303" y="857"/>
                    </a:cubicBezTo>
                    <a:cubicBezTo>
                      <a:pt x="4343" y="575"/>
                      <a:pt x="4182" y="293"/>
                      <a:pt x="3900" y="252"/>
                    </a:cubicBezTo>
                    <a:cubicBezTo>
                      <a:pt x="3395" y="84"/>
                      <a:pt x="2863" y="0"/>
                      <a:pt x="2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5"/>
              <p:cNvSpPr/>
              <p:nvPr/>
            </p:nvSpPr>
            <p:spPr>
              <a:xfrm>
                <a:off x="6185385" y="1861808"/>
                <a:ext cx="98301" cy="32196"/>
              </a:xfrm>
              <a:custGeom>
                <a:rect b="b" l="l" r="r" t="t"/>
                <a:pathLst>
                  <a:path extrusionOk="0" h="1147" w="3502">
                    <a:moveTo>
                      <a:pt x="1372" y="0"/>
                    </a:moveTo>
                    <a:cubicBezTo>
                      <a:pt x="1090" y="0"/>
                      <a:pt x="767" y="0"/>
                      <a:pt x="444" y="40"/>
                    </a:cubicBezTo>
                    <a:lnTo>
                      <a:pt x="525" y="40"/>
                    </a:lnTo>
                    <a:cubicBezTo>
                      <a:pt x="202" y="40"/>
                      <a:pt x="1" y="282"/>
                      <a:pt x="1" y="565"/>
                    </a:cubicBezTo>
                    <a:cubicBezTo>
                      <a:pt x="1" y="847"/>
                      <a:pt x="243" y="1049"/>
                      <a:pt x="525" y="1049"/>
                    </a:cubicBezTo>
                    <a:cubicBezTo>
                      <a:pt x="787" y="1028"/>
                      <a:pt x="1049" y="1018"/>
                      <a:pt x="1311" y="1018"/>
                    </a:cubicBezTo>
                    <a:cubicBezTo>
                      <a:pt x="1573" y="1018"/>
                      <a:pt x="1836" y="1028"/>
                      <a:pt x="2098" y="1049"/>
                    </a:cubicBezTo>
                    <a:cubicBezTo>
                      <a:pt x="2299" y="1049"/>
                      <a:pt x="2461" y="1089"/>
                      <a:pt x="2662" y="1129"/>
                    </a:cubicBezTo>
                    <a:cubicBezTo>
                      <a:pt x="2710" y="1141"/>
                      <a:pt x="2755" y="1147"/>
                      <a:pt x="2798" y="1147"/>
                    </a:cubicBezTo>
                    <a:cubicBezTo>
                      <a:pt x="3338" y="1147"/>
                      <a:pt x="3502" y="273"/>
                      <a:pt x="2904" y="161"/>
                    </a:cubicBezTo>
                    <a:cubicBezTo>
                      <a:pt x="2380" y="40"/>
                      <a:pt x="1896" y="0"/>
                      <a:pt x="1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5"/>
              <p:cNvSpPr/>
              <p:nvPr/>
            </p:nvSpPr>
            <p:spPr>
              <a:xfrm>
                <a:off x="6184262" y="1860657"/>
                <a:ext cx="74750" cy="29642"/>
              </a:xfrm>
              <a:custGeom>
                <a:rect b="b" l="l" r="r" t="t"/>
                <a:pathLst>
                  <a:path extrusionOk="0" h="1056" w="2663">
                    <a:moveTo>
                      <a:pt x="1251" y="1"/>
                    </a:moveTo>
                    <a:cubicBezTo>
                      <a:pt x="968" y="1"/>
                      <a:pt x="726" y="1"/>
                      <a:pt x="444" y="41"/>
                    </a:cubicBezTo>
                    <a:lnTo>
                      <a:pt x="484" y="41"/>
                    </a:lnTo>
                    <a:cubicBezTo>
                      <a:pt x="202" y="41"/>
                      <a:pt x="0" y="243"/>
                      <a:pt x="0" y="525"/>
                    </a:cubicBezTo>
                    <a:cubicBezTo>
                      <a:pt x="0" y="807"/>
                      <a:pt x="202" y="1049"/>
                      <a:pt x="484" y="1049"/>
                    </a:cubicBezTo>
                    <a:cubicBezTo>
                      <a:pt x="769" y="1021"/>
                      <a:pt x="1055" y="992"/>
                      <a:pt x="1354" y="992"/>
                    </a:cubicBezTo>
                    <a:cubicBezTo>
                      <a:pt x="1478" y="992"/>
                      <a:pt x="1605" y="997"/>
                      <a:pt x="1734" y="1009"/>
                    </a:cubicBezTo>
                    <a:lnTo>
                      <a:pt x="2017" y="1049"/>
                    </a:lnTo>
                    <a:cubicBezTo>
                      <a:pt x="2042" y="1053"/>
                      <a:pt x="2067" y="1055"/>
                      <a:pt x="2093" y="1055"/>
                    </a:cubicBezTo>
                    <a:cubicBezTo>
                      <a:pt x="2315" y="1055"/>
                      <a:pt x="2549" y="903"/>
                      <a:pt x="2622" y="686"/>
                    </a:cubicBezTo>
                    <a:cubicBezTo>
                      <a:pt x="2662" y="404"/>
                      <a:pt x="2501" y="122"/>
                      <a:pt x="2218" y="81"/>
                    </a:cubicBezTo>
                    <a:cubicBezTo>
                      <a:pt x="1896" y="1"/>
                      <a:pt x="1573" y="1"/>
                      <a:pt x="1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5"/>
              <p:cNvSpPr/>
              <p:nvPr/>
            </p:nvSpPr>
            <p:spPr>
              <a:xfrm>
                <a:off x="6373314" y="1884432"/>
                <a:ext cx="1022253" cy="1566783"/>
              </a:xfrm>
              <a:custGeom>
                <a:rect b="b" l="l" r="r" t="t"/>
                <a:pathLst>
                  <a:path extrusionOk="0" h="55817" w="36418">
                    <a:moveTo>
                      <a:pt x="242" y="1"/>
                    </a:moveTo>
                    <a:cubicBezTo>
                      <a:pt x="81" y="1614"/>
                      <a:pt x="0" y="3267"/>
                      <a:pt x="41" y="4880"/>
                    </a:cubicBezTo>
                    <a:lnTo>
                      <a:pt x="41" y="4921"/>
                    </a:lnTo>
                    <a:cubicBezTo>
                      <a:pt x="81" y="6574"/>
                      <a:pt x="202" y="8268"/>
                      <a:pt x="444" y="9962"/>
                    </a:cubicBezTo>
                    <a:cubicBezTo>
                      <a:pt x="444" y="9922"/>
                      <a:pt x="444" y="9922"/>
                      <a:pt x="444" y="9922"/>
                    </a:cubicBezTo>
                    <a:cubicBezTo>
                      <a:pt x="1008" y="14116"/>
                      <a:pt x="2138" y="18229"/>
                      <a:pt x="3791" y="22141"/>
                    </a:cubicBezTo>
                    <a:lnTo>
                      <a:pt x="3791" y="22101"/>
                    </a:lnTo>
                    <a:cubicBezTo>
                      <a:pt x="4114" y="22827"/>
                      <a:pt x="4396" y="23512"/>
                      <a:pt x="4719" y="24198"/>
                    </a:cubicBezTo>
                    <a:lnTo>
                      <a:pt x="4961" y="24642"/>
                    </a:lnTo>
                    <a:lnTo>
                      <a:pt x="5767" y="25529"/>
                    </a:lnTo>
                    <a:lnTo>
                      <a:pt x="6695" y="26497"/>
                    </a:lnTo>
                    <a:cubicBezTo>
                      <a:pt x="8631" y="28554"/>
                      <a:pt x="10607" y="30651"/>
                      <a:pt x="12422" y="32909"/>
                    </a:cubicBezTo>
                    <a:lnTo>
                      <a:pt x="12422" y="32869"/>
                    </a:lnTo>
                    <a:cubicBezTo>
                      <a:pt x="13188" y="33877"/>
                      <a:pt x="13954" y="34885"/>
                      <a:pt x="14720" y="35934"/>
                    </a:cubicBezTo>
                    <a:cubicBezTo>
                      <a:pt x="15688" y="37265"/>
                      <a:pt x="16535" y="38434"/>
                      <a:pt x="17261" y="39563"/>
                    </a:cubicBezTo>
                    <a:cubicBezTo>
                      <a:pt x="18915" y="42064"/>
                      <a:pt x="20366" y="44645"/>
                      <a:pt x="21617" y="47387"/>
                    </a:cubicBezTo>
                    <a:lnTo>
                      <a:pt x="21576" y="47266"/>
                    </a:lnTo>
                    <a:lnTo>
                      <a:pt x="21576" y="47266"/>
                    </a:lnTo>
                    <a:cubicBezTo>
                      <a:pt x="22625" y="49726"/>
                      <a:pt x="23391" y="52307"/>
                      <a:pt x="23835" y="54969"/>
                    </a:cubicBezTo>
                    <a:cubicBezTo>
                      <a:pt x="23835" y="55211"/>
                      <a:pt x="23996" y="55372"/>
                      <a:pt x="24198" y="55453"/>
                    </a:cubicBezTo>
                    <a:cubicBezTo>
                      <a:pt x="25166" y="55655"/>
                      <a:pt x="26174" y="55776"/>
                      <a:pt x="27142" y="55816"/>
                    </a:cubicBezTo>
                    <a:lnTo>
                      <a:pt x="27706" y="55816"/>
                    </a:lnTo>
                    <a:cubicBezTo>
                      <a:pt x="28634" y="55816"/>
                      <a:pt x="29561" y="55735"/>
                      <a:pt x="30489" y="55614"/>
                    </a:cubicBezTo>
                    <a:cubicBezTo>
                      <a:pt x="31578" y="55413"/>
                      <a:pt x="32626" y="55131"/>
                      <a:pt x="33635" y="54687"/>
                    </a:cubicBezTo>
                    <a:cubicBezTo>
                      <a:pt x="34603" y="54284"/>
                      <a:pt x="35449" y="53679"/>
                      <a:pt x="36175" y="52912"/>
                    </a:cubicBezTo>
                    <a:cubicBezTo>
                      <a:pt x="36216" y="52832"/>
                      <a:pt x="36256" y="52791"/>
                      <a:pt x="36256" y="52751"/>
                    </a:cubicBezTo>
                    <a:lnTo>
                      <a:pt x="36296" y="52670"/>
                    </a:lnTo>
                    <a:cubicBezTo>
                      <a:pt x="36377" y="52549"/>
                      <a:pt x="36417" y="52428"/>
                      <a:pt x="36377" y="52307"/>
                    </a:cubicBezTo>
                    <a:cubicBezTo>
                      <a:pt x="36135" y="49041"/>
                      <a:pt x="35691" y="45814"/>
                      <a:pt x="34966" y="42628"/>
                    </a:cubicBezTo>
                    <a:cubicBezTo>
                      <a:pt x="34240" y="39402"/>
                      <a:pt x="33272" y="36297"/>
                      <a:pt x="31981" y="33272"/>
                    </a:cubicBezTo>
                    <a:cubicBezTo>
                      <a:pt x="30852" y="30570"/>
                      <a:pt x="29602" y="27908"/>
                      <a:pt x="28190" y="25368"/>
                    </a:cubicBezTo>
                    <a:cubicBezTo>
                      <a:pt x="26738" y="22787"/>
                      <a:pt x="25166" y="20327"/>
                      <a:pt x="23472" y="17947"/>
                    </a:cubicBezTo>
                    <a:cubicBezTo>
                      <a:pt x="21778" y="15608"/>
                      <a:pt x="19882" y="13390"/>
                      <a:pt x="17866" y="11293"/>
                    </a:cubicBezTo>
                    <a:cubicBezTo>
                      <a:pt x="15850" y="9276"/>
                      <a:pt x="13712" y="7381"/>
                      <a:pt x="11413" y="5687"/>
                    </a:cubicBezTo>
                    <a:cubicBezTo>
                      <a:pt x="9155" y="3953"/>
                      <a:pt x="6695" y="2461"/>
                      <a:pt x="4114" y="1291"/>
                    </a:cubicBezTo>
                    <a:cubicBezTo>
                      <a:pt x="2864" y="727"/>
                      <a:pt x="1573" y="283"/>
                      <a:pt x="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50" name="Google Shape;1150;p35"/>
            <p:cNvSpPr/>
            <p:nvPr/>
          </p:nvSpPr>
          <p:spPr>
            <a:xfrm>
              <a:off x="5140507" y="-57169"/>
              <a:ext cx="1673197" cy="1225059"/>
            </a:xfrm>
            <a:custGeom>
              <a:rect b="b" l="l" r="r" t="t"/>
              <a:pathLst>
                <a:path extrusionOk="0" h="43643" w="59608">
                  <a:moveTo>
                    <a:pt x="21509" y="0"/>
                  </a:moveTo>
                  <a:cubicBezTo>
                    <a:pt x="19227" y="0"/>
                    <a:pt x="16978" y="167"/>
                    <a:pt x="14761" y="531"/>
                  </a:cubicBezTo>
                  <a:cubicBezTo>
                    <a:pt x="13269" y="813"/>
                    <a:pt x="11817" y="1256"/>
                    <a:pt x="10446" y="1861"/>
                  </a:cubicBezTo>
                  <a:cubicBezTo>
                    <a:pt x="8994" y="2507"/>
                    <a:pt x="7663" y="3354"/>
                    <a:pt x="6494" y="4402"/>
                  </a:cubicBezTo>
                  <a:cubicBezTo>
                    <a:pt x="5445" y="5330"/>
                    <a:pt x="4558" y="6338"/>
                    <a:pt x="3752" y="7427"/>
                  </a:cubicBezTo>
                  <a:cubicBezTo>
                    <a:pt x="2864" y="8637"/>
                    <a:pt x="2058" y="9887"/>
                    <a:pt x="1412" y="11218"/>
                  </a:cubicBezTo>
                  <a:cubicBezTo>
                    <a:pt x="888" y="12307"/>
                    <a:pt x="485" y="13476"/>
                    <a:pt x="243" y="14646"/>
                  </a:cubicBezTo>
                  <a:cubicBezTo>
                    <a:pt x="1" y="15775"/>
                    <a:pt x="82" y="16944"/>
                    <a:pt x="445" y="18033"/>
                  </a:cubicBezTo>
                  <a:cubicBezTo>
                    <a:pt x="404" y="18114"/>
                    <a:pt x="404" y="18235"/>
                    <a:pt x="445" y="18316"/>
                  </a:cubicBezTo>
                  <a:cubicBezTo>
                    <a:pt x="481" y="18496"/>
                    <a:pt x="679" y="18644"/>
                    <a:pt x="864" y="18644"/>
                  </a:cubicBezTo>
                  <a:cubicBezTo>
                    <a:pt x="886" y="18644"/>
                    <a:pt x="907" y="18642"/>
                    <a:pt x="929" y="18638"/>
                  </a:cubicBezTo>
                  <a:cubicBezTo>
                    <a:pt x="1130" y="18638"/>
                    <a:pt x="1291" y="18558"/>
                    <a:pt x="1372" y="18356"/>
                  </a:cubicBezTo>
                  <a:cubicBezTo>
                    <a:pt x="1574" y="17832"/>
                    <a:pt x="1816" y="17307"/>
                    <a:pt x="2138" y="16864"/>
                  </a:cubicBezTo>
                  <a:cubicBezTo>
                    <a:pt x="2542" y="16259"/>
                    <a:pt x="3026" y="15694"/>
                    <a:pt x="3590" y="15210"/>
                  </a:cubicBezTo>
                  <a:cubicBezTo>
                    <a:pt x="5082" y="14000"/>
                    <a:pt x="6736" y="12952"/>
                    <a:pt x="8470" y="12145"/>
                  </a:cubicBezTo>
                  <a:lnTo>
                    <a:pt x="9478" y="11621"/>
                  </a:lnTo>
                  <a:cubicBezTo>
                    <a:pt x="10164" y="11298"/>
                    <a:pt x="10809" y="10976"/>
                    <a:pt x="11454" y="10613"/>
                  </a:cubicBezTo>
                  <a:cubicBezTo>
                    <a:pt x="12705" y="10048"/>
                    <a:pt x="13834" y="9403"/>
                    <a:pt x="14882" y="8758"/>
                  </a:cubicBezTo>
                  <a:cubicBezTo>
                    <a:pt x="16778" y="7628"/>
                    <a:pt x="18552" y="6257"/>
                    <a:pt x="20165" y="4725"/>
                  </a:cubicBezTo>
                  <a:cubicBezTo>
                    <a:pt x="20730" y="8596"/>
                    <a:pt x="22948" y="12468"/>
                    <a:pt x="26416" y="15694"/>
                  </a:cubicBezTo>
                  <a:cubicBezTo>
                    <a:pt x="28191" y="17348"/>
                    <a:pt x="30167" y="18759"/>
                    <a:pt x="32345" y="19888"/>
                  </a:cubicBezTo>
                  <a:cubicBezTo>
                    <a:pt x="33393" y="20453"/>
                    <a:pt x="34482" y="20937"/>
                    <a:pt x="35611" y="21340"/>
                  </a:cubicBezTo>
                  <a:cubicBezTo>
                    <a:pt x="36700" y="21744"/>
                    <a:pt x="37789" y="22066"/>
                    <a:pt x="38918" y="22308"/>
                  </a:cubicBezTo>
                  <a:cubicBezTo>
                    <a:pt x="39322" y="22389"/>
                    <a:pt x="39765" y="22429"/>
                    <a:pt x="40169" y="22510"/>
                  </a:cubicBezTo>
                  <a:cubicBezTo>
                    <a:pt x="40612" y="22591"/>
                    <a:pt x="40975" y="22631"/>
                    <a:pt x="41379" y="22712"/>
                  </a:cubicBezTo>
                  <a:lnTo>
                    <a:pt x="41419" y="22712"/>
                  </a:lnTo>
                  <a:cubicBezTo>
                    <a:pt x="42467" y="22953"/>
                    <a:pt x="43435" y="23276"/>
                    <a:pt x="44363" y="23720"/>
                  </a:cubicBezTo>
                  <a:cubicBezTo>
                    <a:pt x="44927" y="24002"/>
                    <a:pt x="45411" y="24365"/>
                    <a:pt x="45895" y="24768"/>
                  </a:cubicBezTo>
                  <a:lnTo>
                    <a:pt x="45936" y="24809"/>
                  </a:lnTo>
                  <a:cubicBezTo>
                    <a:pt x="46379" y="25212"/>
                    <a:pt x="46742" y="25696"/>
                    <a:pt x="47065" y="26220"/>
                  </a:cubicBezTo>
                  <a:cubicBezTo>
                    <a:pt x="47589" y="27067"/>
                    <a:pt x="47992" y="27954"/>
                    <a:pt x="48315" y="28922"/>
                  </a:cubicBezTo>
                  <a:cubicBezTo>
                    <a:pt x="48638" y="29971"/>
                    <a:pt x="48799" y="31060"/>
                    <a:pt x="48839" y="32149"/>
                  </a:cubicBezTo>
                  <a:cubicBezTo>
                    <a:pt x="48880" y="33479"/>
                    <a:pt x="48839" y="34810"/>
                    <a:pt x="48678" y="36141"/>
                  </a:cubicBezTo>
                  <a:cubicBezTo>
                    <a:pt x="48638" y="36746"/>
                    <a:pt x="48557" y="37311"/>
                    <a:pt x="48476" y="37916"/>
                  </a:cubicBezTo>
                  <a:lnTo>
                    <a:pt x="48436" y="38238"/>
                  </a:lnTo>
                  <a:lnTo>
                    <a:pt x="48436" y="38480"/>
                  </a:lnTo>
                  <a:cubicBezTo>
                    <a:pt x="48396" y="38803"/>
                    <a:pt x="48355" y="39125"/>
                    <a:pt x="48315" y="39448"/>
                  </a:cubicBezTo>
                  <a:cubicBezTo>
                    <a:pt x="48194" y="40376"/>
                    <a:pt x="48315" y="41303"/>
                    <a:pt x="48597" y="42231"/>
                  </a:cubicBezTo>
                  <a:cubicBezTo>
                    <a:pt x="48759" y="42634"/>
                    <a:pt x="49041" y="42997"/>
                    <a:pt x="49444" y="43279"/>
                  </a:cubicBezTo>
                  <a:cubicBezTo>
                    <a:pt x="49848" y="43521"/>
                    <a:pt x="50291" y="43642"/>
                    <a:pt x="50775" y="43642"/>
                  </a:cubicBezTo>
                  <a:cubicBezTo>
                    <a:pt x="51582" y="43602"/>
                    <a:pt x="52348" y="43320"/>
                    <a:pt x="52993" y="42836"/>
                  </a:cubicBezTo>
                  <a:cubicBezTo>
                    <a:pt x="53719" y="42311"/>
                    <a:pt x="54324" y="41666"/>
                    <a:pt x="54848" y="40981"/>
                  </a:cubicBezTo>
                  <a:cubicBezTo>
                    <a:pt x="55373" y="40255"/>
                    <a:pt x="55816" y="39529"/>
                    <a:pt x="56220" y="38762"/>
                  </a:cubicBezTo>
                  <a:cubicBezTo>
                    <a:pt x="56583" y="38117"/>
                    <a:pt x="56865" y="37472"/>
                    <a:pt x="57067" y="36786"/>
                  </a:cubicBezTo>
                  <a:cubicBezTo>
                    <a:pt x="57107" y="36665"/>
                    <a:pt x="57107" y="36585"/>
                    <a:pt x="57067" y="36464"/>
                  </a:cubicBezTo>
                  <a:cubicBezTo>
                    <a:pt x="58115" y="34165"/>
                    <a:pt x="58841" y="31745"/>
                    <a:pt x="59204" y="29245"/>
                  </a:cubicBezTo>
                  <a:cubicBezTo>
                    <a:pt x="59607" y="26462"/>
                    <a:pt x="59607" y="23639"/>
                    <a:pt x="59244" y="20897"/>
                  </a:cubicBezTo>
                  <a:cubicBezTo>
                    <a:pt x="58438" y="14928"/>
                    <a:pt x="55897" y="9847"/>
                    <a:pt x="52025" y="6580"/>
                  </a:cubicBezTo>
                  <a:cubicBezTo>
                    <a:pt x="50775" y="5531"/>
                    <a:pt x="49404" y="4604"/>
                    <a:pt x="47952" y="3837"/>
                  </a:cubicBezTo>
                  <a:cubicBezTo>
                    <a:pt x="46500" y="3071"/>
                    <a:pt x="44968" y="2466"/>
                    <a:pt x="43395" y="1982"/>
                  </a:cubicBezTo>
                  <a:cubicBezTo>
                    <a:pt x="40249" y="1014"/>
                    <a:pt x="37023" y="450"/>
                    <a:pt x="33716" y="289"/>
                  </a:cubicBezTo>
                  <a:cubicBezTo>
                    <a:pt x="30812" y="47"/>
                    <a:pt x="27868" y="47"/>
                    <a:pt x="25005" y="6"/>
                  </a:cubicBezTo>
                  <a:lnTo>
                    <a:pt x="22263" y="6"/>
                  </a:lnTo>
                  <a:cubicBezTo>
                    <a:pt x="22011" y="2"/>
                    <a:pt x="21760" y="0"/>
                    <a:pt x="2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5541263" y="1233208"/>
              <a:ext cx="175494" cy="102231"/>
            </a:xfrm>
            <a:custGeom>
              <a:rect b="b" l="l" r="r" t="t"/>
              <a:pathLst>
                <a:path extrusionOk="0" h="3642" w="6252">
                  <a:moveTo>
                    <a:pt x="3937" y="1"/>
                  </a:moveTo>
                  <a:cubicBezTo>
                    <a:pt x="3539" y="1"/>
                    <a:pt x="3141" y="73"/>
                    <a:pt x="2743" y="173"/>
                  </a:cubicBezTo>
                  <a:cubicBezTo>
                    <a:pt x="2219" y="294"/>
                    <a:pt x="1735" y="495"/>
                    <a:pt x="1251" y="818"/>
                  </a:cubicBezTo>
                  <a:cubicBezTo>
                    <a:pt x="1049" y="939"/>
                    <a:pt x="847" y="1100"/>
                    <a:pt x="646" y="1302"/>
                  </a:cubicBezTo>
                  <a:cubicBezTo>
                    <a:pt x="484" y="1463"/>
                    <a:pt x="363" y="1665"/>
                    <a:pt x="202" y="1867"/>
                  </a:cubicBezTo>
                  <a:cubicBezTo>
                    <a:pt x="121" y="1988"/>
                    <a:pt x="41" y="2189"/>
                    <a:pt x="41" y="2350"/>
                  </a:cubicBezTo>
                  <a:cubicBezTo>
                    <a:pt x="0" y="2512"/>
                    <a:pt x="41" y="2673"/>
                    <a:pt x="81" y="2794"/>
                  </a:cubicBezTo>
                  <a:cubicBezTo>
                    <a:pt x="162" y="2955"/>
                    <a:pt x="283" y="3076"/>
                    <a:pt x="404" y="3197"/>
                  </a:cubicBezTo>
                  <a:cubicBezTo>
                    <a:pt x="605" y="3318"/>
                    <a:pt x="807" y="3399"/>
                    <a:pt x="1009" y="3439"/>
                  </a:cubicBezTo>
                  <a:cubicBezTo>
                    <a:pt x="1331" y="3560"/>
                    <a:pt x="1694" y="3601"/>
                    <a:pt x="2098" y="3641"/>
                  </a:cubicBezTo>
                  <a:lnTo>
                    <a:pt x="2138" y="3641"/>
                  </a:lnTo>
                  <a:cubicBezTo>
                    <a:pt x="2461" y="3641"/>
                    <a:pt x="2823" y="3601"/>
                    <a:pt x="3186" y="3520"/>
                  </a:cubicBezTo>
                  <a:cubicBezTo>
                    <a:pt x="3549" y="3399"/>
                    <a:pt x="3953" y="3278"/>
                    <a:pt x="4275" y="3117"/>
                  </a:cubicBezTo>
                  <a:cubicBezTo>
                    <a:pt x="4638" y="2955"/>
                    <a:pt x="4961" y="2713"/>
                    <a:pt x="5243" y="2431"/>
                  </a:cubicBezTo>
                  <a:cubicBezTo>
                    <a:pt x="5485" y="2189"/>
                    <a:pt x="5727" y="1907"/>
                    <a:pt x="5929" y="1584"/>
                  </a:cubicBezTo>
                  <a:cubicBezTo>
                    <a:pt x="6009" y="1423"/>
                    <a:pt x="6090" y="1221"/>
                    <a:pt x="6130" y="1060"/>
                  </a:cubicBezTo>
                  <a:cubicBezTo>
                    <a:pt x="6211" y="858"/>
                    <a:pt x="6211" y="697"/>
                    <a:pt x="6251" y="495"/>
                  </a:cubicBezTo>
                  <a:cubicBezTo>
                    <a:pt x="6251" y="455"/>
                    <a:pt x="6251" y="415"/>
                    <a:pt x="6211" y="374"/>
                  </a:cubicBezTo>
                  <a:cubicBezTo>
                    <a:pt x="6171" y="334"/>
                    <a:pt x="6130" y="294"/>
                    <a:pt x="6050" y="294"/>
                  </a:cubicBezTo>
                  <a:lnTo>
                    <a:pt x="5969" y="294"/>
                  </a:lnTo>
                  <a:cubicBezTo>
                    <a:pt x="5808" y="213"/>
                    <a:pt x="5647" y="173"/>
                    <a:pt x="5485" y="132"/>
                  </a:cubicBezTo>
                  <a:cubicBezTo>
                    <a:pt x="5324" y="92"/>
                    <a:pt x="5203" y="52"/>
                    <a:pt x="5082" y="52"/>
                  </a:cubicBezTo>
                  <a:cubicBezTo>
                    <a:pt x="4840" y="11"/>
                    <a:pt x="4558" y="11"/>
                    <a:pt x="4316" y="11"/>
                  </a:cubicBezTo>
                  <a:lnTo>
                    <a:pt x="4195" y="11"/>
                  </a:lnTo>
                  <a:cubicBezTo>
                    <a:pt x="4109" y="4"/>
                    <a:pt x="4023" y="1"/>
                    <a:pt x="3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5479003" y="1140690"/>
              <a:ext cx="255858" cy="200392"/>
            </a:xfrm>
            <a:custGeom>
              <a:rect b="b" l="l" r="r" t="t"/>
              <a:pathLst>
                <a:path extrusionOk="0" h="7139" w="9115">
                  <a:moveTo>
                    <a:pt x="6413" y="3307"/>
                  </a:moveTo>
                  <a:cubicBezTo>
                    <a:pt x="6655" y="3307"/>
                    <a:pt x="6897" y="3348"/>
                    <a:pt x="7179" y="3388"/>
                  </a:cubicBezTo>
                  <a:cubicBezTo>
                    <a:pt x="7381" y="3428"/>
                    <a:pt x="7623" y="3509"/>
                    <a:pt x="7824" y="3630"/>
                  </a:cubicBezTo>
                  <a:cubicBezTo>
                    <a:pt x="7985" y="3711"/>
                    <a:pt x="8106" y="3791"/>
                    <a:pt x="8227" y="3912"/>
                  </a:cubicBezTo>
                  <a:cubicBezTo>
                    <a:pt x="8147" y="4114"/>
                    <a:pt x="8066" y="4316"/>
                    <a:pt x="7985" y="4517"/>
                  </a:cubicBezTo>
                  <a:cubicBezTo>
                    <a:pt x="7824" y="4880"/>
                    <a:pt x="7623" y="5203"/>
                    <a:pt x="7381" y="5526"/>
                  </a:cubicBezTo>
                  <a:cubicBezTo>
                    <a:pt x="7179" y="5767"/>
                    <a:pt x="6937" y="5969"/>
                    <a:pt x="6695" y="6130"/>
                  </a:cubicBezTo>
                  <a:cubicBezTo>
                    <a:pt x="6453" y="6292"/>
                    <a:pt x="6171" y="6453"/>
                    <a:pt x="5888" y="6534"/>
                  </a:cubicBezTo>
                  <a:cubicBezTo>
                    <a:pt x="5606" y="6655"/>
                    <a:pt x="5283" y="6735"/>
                    <a:pt x="4961" y="6735"/>
                  </a:cubicBezTo>
                  <a:lnTo>
                    <a:pt x="4598" y="6735"/>
                  </a:lnTo>
                  <a:cubicBezTo>
                    <a:pt x="4316" y="6735"/>
                    <a:pt x="4033" y="6735"/>
                    <a:pt x="3751" y="6695"/>
                  </a:cubicBezTo>
                  <a:cubicBezTo>
                    <a:pt x="3388" y="6614"/>
                    <a:pt x="3065" y="6493"/>
                    <a:pt x="2743" y="6372"/>
                  </a:cubicBezTo>
                  <a:cubicBezTo>
                    <a:pt x="2581" y="6292"/>
                    <a:pt x="2420" y="6211"/>
                    <a:pt x="2259" y="6130"/>
                  </a:cubicBezTo>
                  <a:cubicBezTo>
                    <a:pt x="2299" y="6090"/>
                    <a:pt x="2339" y="6009"/>
                    <a:pt x="2339" y="5969"/>
                  </a:cubicBezTo>
                  <a:cubicBezTo>
                    <a:pt x="2380" y="5767"/>
                    <a:pt x="2420" y="5606"/>
                    <a:pt x="2541" y="5445"/>
                  </a:cubicBezTo>
                  <a:cubicBezTo>
                    <a:pt x="2622" y="5203"/>
                    <a:pt x="2783" y="5001"/>
                    <a:pt x="2904" y="4840"/>
                  </a:cubicBezTo>
                  <a:lnTo>
                    <a:pt x="2944" y="4800"/>
                  </a:lnTo>
                  <a:cubicBezTo>
                    <a:pt x="3186" y="4558"/>
                    <a:pt x="3428" y="4356"/>
                    <a:pt x="3711" y="4154"/>
                  </a:cubicBezTo>
                  <a:cubicBezTo>
                    <a:pt x="4114" y="3912"/>
                    <a:pt x="4517" y="3711"/>
                    <a:pt x="4961" y="3549"/>
                  </a:cubicBezTo>
                  <a:cubicBezTo>
                    <a:pt x="5364" y="3428"/>
                    <a:pt x="5808" y="3348"/>
                    <a:pt x="6251" y="3307"/>
                  </a:cubicBezTo>
                  <a:close/>
                  <a:moveTo>
                    <a:pt x="121" y="0"/>
                  </a:moveTo>
                  <a:cubicBezTo>
                    <a:pt x="121" y="41"/>
                    <a:pt x="121" y="41"/>
                    <a:pt x="121" y="81"/>
                  </a:cubicBezTo>
                  <a:cubicBezTo>
                    <a:pt x="41" y="646"/>
                    <a:pt x="0" y="1210"/>
                    <a:pt x="41" y="1815"/>
                  </a:cubicBezTo>
                  <a:cubicBezTo>
                    <a:pt x="41" y="2340"/>
                    <a:pt x="121" y="2904"/>
                    <a:pt x="242" y="3428"/>
                  </a:cubicBezTo>
                  <a:cubicBezTo>
                    <a:pt x="404" y="4235"/>
                    <a:pt x="726" y="4961"/>
                    <a:pt x="1210" y="5606"/>
                  </a:cubicBezTo>
                  <a:cubicBezTo>
                    <a:pt x="1654" y="6211"/>
                    <a:pt x="2339" y="6655"/>
                    <a:pt x="3065" y="6897"/>
                  </a:cubicBezTo>
                  <a:cubicBezTo>
                    <a:pt x="3469" y="7058"/>
                    <a:pt x="3872" y="7139"/>
                    <a:pt x="4316" y="7139"/>
                  </a:cubicBezTo>
                  <a:lnTo>
                    <a:pt x="4598" y="7139"/>
                  </a:lnTo>
                  <a:cubicBezTo>
                    <a:pt x="4920" y="7139"/>
                    <a:pt x="5203" y="7139"/>
                    <a:pt x="5485" y="7058"/>
                  </a:cubicBezTo>
                  <a:cubicBezTo>
                    <a:pt x="6211" y="6937"/>
                    <a:pt x="6856" y="6614"/>
                    <a:pt x="7381" y="6130"/>
                  </a:cubicBezTo>
                  <a:cubicBezTo>
                    <a:pt x="7865" y="5646"/>
                    <a:pt x="8268" y="5042"/>
                    <a:pt x="8510" y="4396"/>
                  </a:cubicBezTo>
                  <a:cubicBezTo>
                    <a:pt x="8792" y="3711"/>
                    <a:pt x="8953" y="2985"/>
                    <a:pt x="9034" y="2259"/>
                  </a:cubicBezTo>
                  <a:cubicBezTo>
                    <a:pt x="9115" y="1493"/>
                    <a:pt x="9115" y="767"/>
                    <a:pt x="9034" y="41"/>
                  </a:cubicBezTo>
                  <a:lnTo>
                    <a:pt x="9034" y="0"/>
                  </a:lnTo>
                  <a:lnTo>
                    <a:pt x="8994" y="0"/>
                  </a:lnTo>
                  <a:cubicBezTo>
                    <a:pt x="8308" y="202"/>
                    <a:pt x="7623" y="404"/>
                    <a:pt x="6897" y="484"/>
                  </a:cubicBezTo>
                  <a:cubicBezTo>
                    <a:pt x="6090" y="605"/>
                    <a:pt x="5243" y="686"/>
                    <a:pt x="4437" y="686"/>
                  </a:cubicBezTo>
                  <a:lnTo>
                    <a:pt x="4154" y="686"/>
                  </a:lnTo>
                  <a:cubicBezTo>
                    <a:pt x="3267" y="646"/>
                    <a:pt x="2339" y="565"/>
                    <a:pt x="1452" y="363"/>
                  </a:cubicBezTo>
                  <a:cubicBezTo>
                    <a:pt x="1009" y="283"/>
                    <a:pt x="565" y="162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5141658" y="730896"/>
              <a:ext cx="276237" cy="228686"/>
            </a:xfrm>
            <a:custGeom>
              <a:rect b="b" l="l" r="r" t="t"/>
              <a:pathLst>
                <a:path extrusionOk="0" h="8147" w="9841">
                  <a:moveTo>
                    <a:pt x="5606" y="0"/>
                  </a:moveTo>
                  <a:lnTo>
                    <a:pt x="5606" y="41"/>
                  </a:lnTo>
                  <a:cubicBezTo>
                    <a:pt x="4880" y="41"/>
                    <a:pt x="4195" y="242"/>
                    <a:pt x="3590" y="565"/>
                  </a:cubicBezTo>
                  <a:cubicBezTo>
                    <a:pt x="2783" y="1049"/>
                    <a:pt x="2097" y="1654"/>
                    <a:pt x="1573" y="2420"/>
                  </a:cubicBezTo>
                  <a:cubicBezTo>
                    <a:pt x="847" y="3428"/>
                    <a:pt x="363" y="4517"/>
                    <a:pt x="41" y="5687"/>
                  </a:cubicBezTo>
                  <a:cubicBezTo>
                    <a:pt x="0" y="5888"/>
                    <a:pt x="41" y="6050"/>
                    <a:pt x="121" y="6211"/>
                  </a:cubicBezTo>
                  <a:cubicBezTo>
                    <a:pt x="202" y="6372"/>
                    <a:pt x="363" y="6493"/>
                    <a:pt x="565" y="6534"/>
                  </a:cubicBezTo>
                  <a:lnTo>
                    <a:pt x="726" y="6534"/>
                  </a:lnTo>
                  <a:cubicBezTo>
                    <a:pt x="1049" y="6534"/>
                    <a:pt x="1331" y="6332"/>
                    <a:pt x="1412" y="6050"/>
                  </a:cubicBezTo>
                  <a:cubicBezTo>
                    <a:pt x="1613" y="5404"/>
                    <a:pt x="1775" y="4961"/>
                    <a:pt x="1936" y="4477"/>
                  </a:cubicBezTo>
                  <a:cubicBezTo>
                    <a:pt x="2218" y="3832"/>
                    <a:pt x="2581" y="3186"/>
                    <a:pt x="3025" y="2622"/>
                  </a:cubicBezTo>
                  <a:cubicBezTo>
                    <a:pt x="3267" y="2299"/>
                    <a:pt x="3549" y="2017"/>
                    <a:pt x="3872" y="1734"/>
                  </a:cubicBezTo>
                  <a:cubicBezTo>
                    <a:pt x="4154" y="1533"/>
                    <a:pt x="4436" y="1371"/>
                    <a:pt x="4719" y="1250"/>
                  </a:cubicBezTo>
                  <a:cubicBezTo>
                    <a:pt x="4961" y="1129"/>
                    <a:pt x="5203" y="1089"/>
                    <a:pt x="5445" y="1049"/>
                  </a:cubicBezTo>
                  <a:lnTo>
                    <a:pt x="6171" y="1049"/>
                  </a:lnTo>
                  <a:cubicBezTo>
                    <a:pt x="6372" y="1089"/>
                    <a:pt x="6614" y="1129"/>
                    <a:pt x="6816" y="1210"/>
                  </a:cubicBezTo>
                  <a:cubicBezTo>
                    <a:pt x="7058" y="1331"/>
                    <a:pt x="7300" y="1452"/>
                    <a:pt x="7501" y="1613"/>
                  </a:cubicBezTo>
                  <a:cubicBezTo>
                    <a:pt x="7743" y="1775"/>
                    <a:pt x="7945" y="1976"/>
                    <a:pt x="8106" y="2218"/>
                  </a:cubicBezTo>
                  <a:cubicBezTo>
                    <a:pt x="8348" y="2501"/>
                    <a:pt x="8510" y="2823"/>
                    <a:pt x="8671" y="3186"/>
                  </a:cubicBezTo>
                  <a:cubicBezTo>
                    <a:pt x="8873" y="3630"/>
                    <a:pt x="8994" y="4114"/>
                    <a:pt x="9074" y="4638"/>
                  </a:cubicBezTo>
                  <a:cubicBezTo>
                    <a:pt x="9155" y="5364"/>
                    <a:pt x="9155" y="6130"/>
                    <a:pt x="9074" y="6897"/>
                  </a:cubicBezTo>
                  <a:cubicBezTo>
                    <a:pt x="8994" y="7219"/>
                    <a:pt x="8953" y="7501"/>
                    <a:pt x="8873" y="7784"/>
                  </a:cubicBezTo>
                  <a:cubicBezTo>
                    <a:pt x="8832" y="7945"/>
                    <a:pt x="8953" y="8106"/>
                    <a:pt x="9074" y="8147"/>
                  </a:cubicBezTo>
                  <a:lnTo>
                    <a:pt x="9155" y="8147"/>
                  </a:lnTo>
                  <a:cubicBezTo>
                    <a:pt x="9276" y="8147"/>
                    <a:pt x="9397" y="8066"/>
                    <a:pt x="9437" y="7945"/>
                  </a:cubicBezTo>
                  <a:cubicBezTo>
                    <a:pt x="9841" y="6453"/>
                    <a:pt x="9841" y="4920"/>
                    <a:pt x="9518" y="3469"/>
                  </a:cubicBezTo>
                  <a:cubicBezTo>
                    <a:pt x="9236" y="2339"/>
                    <a:pt x="8590" y="1371"/>
                    <a:pt x="7703" y="686"/>
                  </a:cubicBezTo>
                  <a:cubicBezTo>
                    <a:pt x="7139" y="283"/>
                    <a:pt x="6453" y="41"/>
                    <a:pt x="5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5921611" y="881463"/>
              <a:ext cx="290974" cy="254735"/>
            </a:xfrm>
            <a:custGeom>
              <a:rect b="b" l="l" r="r" t="t"/>
              <a:pathLst>
                <a:path extrusionOk="0" h="9075" w="10366">
                  <a:moveTo>
                    <a:pt x="5728" y="0"/>
                  </a:moveTo>
                  <a:cubicBezTo>
                    <a:pt x="5526" y="40"/>
                    <a:pt x="5284" y="40"/>
                    <a:pt x="5082" y="81"/>
                  </a:cubicBezTo>
                  <a:cubicBezTo>
                    <a:pt x="3873" y="323"/>
                    <a:pt x="2824" y="968"/>
                    <a:pt x="2058" y="1936"/>
                  </a:cubicBezTo>
                  <a:cubicBezTo>
                    <a:pt x="1050" y="3186"/>
                    <a:pt x="324" y="4678"/>
                    <a:pt x="41" y="6251"/>
                  </a:cubicBezTo>
                  <a:cubicBezTo>
                    <a:pt x="1" y="6332"/>
                    <a:pt x="41" y="6412"/>
                    <a:pt x="82" y="6493"/>
                  </a:cubicBezTo>
                  <a:cubicBezTo>
                    <a:pt x="122" y="6533"/>
                    <a:pt x="203" y="6614"/>
                    <a:pt x="283" y="6614"/>
                  </a:cubicBezTo>
                  <a:lnTo>
                    <a:pt x="324" y="6614"/>
                  </a:lnTo>
                  <a:cubicBezTo>
                    <a:pt x="485" y="6614"/>
                    <a:pt x="606" y="6533"/>
                    <a:pt x="646" y="6372"/>
                  </a:cubicBezTo>
                  <a:cubicBezTo>
                    <a:pt x="727" y="6049"/>
                    <a:pt x="808" y="5727"/>
                    <a:pt x="888" y="5404"/>
                  </a:cubicBezTo>
                  <a:cubicBezTo>
                    <a:pt x="1130" y="4678"/>
                    <a:pt x="1493" y="3952"/>
                    <a:pt x="1896" y="3267"/>
                  </a:cubicBezTo>
                  <a:cubicBezTo>
                    <a:pt x="2219" y="2823"/>
                    <a:pt x="2582" y="2420"/>
                    <a:pt x="2985" y="2057"/>
                  </a:cubicBezTo>
                  <a:cubicBezTo>
                    <a:pt x="3268" y="1775"/>
                    <a:pt x="3590" y="1573"/>
                    <a:pt x="3953" y="1371"/>
                  </a:cubicBezTo>
                  <a:cubicBezTo>
                    <a:pt x="4195" y="1250"/>
                    <a:pt x="4478" y="1170"/>
                    <a:pt x="4760" y="1089"/>
                  </a:cubicBezTo>
                  <a:cubicBezTo>
                    <a:pt x="5002" y="1049"/>
                    <a:pt x="5244" y="1008"/>
                    <a:pt x="5486" y="1008"/>
                  </a:cubicBezTo>
                  <a:lnTo>
                    <a:pt x="5607" y="1008"/>
                  </a:lnTo>
                  <a:cubicBezTo>
                    <a:pt x="5889" y="1049"/>
                    <a:pt x="6131" y="1089"/>
                    <a:pt x="6373" y="1170"/>
                  </a:cubicBezTo>
                  <a:cubicBezTo>
                    <a:pt x="6575" y="1250"/>
                    <a:pt x="6817" y="1371"/>
                    <a:pt x="7018" y="1492"/>
                  </a:cubicBezTo>
                  <a:cubicBezTo>
                    <a:pt x="7260" y="1654"/>
                    <a:pt x="7462" y="1855"/>
                    <a:pt x="7663" y="2057"/>
                  </a:cubicBezTo>
                  <a:cubicBezTo>
                    <a:pt x="7865" y="2299"/>
                    <a:pt x="8067" y="2581"/>
                    <a:pt x="8188" y="2904"/>
                  </a:cubicBezTo>
                  <a:cubicBezTo>
                    <a:pt x="8389" y="3307"/>
                    <a:pt x="8510" y="3710"/>
                    <a:pt x="8631" y="4114"/>
                  </a:cubicBezTo>
                  <a:cubicBezTo>
                    <a:pt x="8752" y="4880"/>
                    <a:pt x="8833" y="5646"/>
                    <a:pt x="8793" y="6412"/>
                  </a:cubicBezTo>
                  <a:lnTo>
                    <a:pt x="8793" y="6493"/>
                  </a:lnTo>
                  <a:cubicBezTo>
                    <a:pt x="8752" y="7058"/>
                    <a:pt x="8712" y="7622"/>
                    <a:pt x="8591" y="8187"/>
                  </a:cubicBezTo>
                  <a:cubicBezTo>
                    <a:pt x="8510" y="8590"/>
                    <a:pt x="8793" y="8993"/>
                    <a:pt x="9196" y="9074"/>
                  </a:cubicBezTo>
                  <a:lnTo>
                    <a:pt x="9317" y="9074"/>
                  </a:lnTo>
                  <a:cubicBezTo>
                    <a:pt x="9680" y="9034"/>
                    <a:pt x="10003" y="8792"/>
                    <a:pt x="10083" y="8429"/>
                  </a:cubicBezTo>
                  <a:cubicBezTo>
                    <a:pt x="10325" y="7179"/>
                    <a:pt x="10366" y="5848"/>
                    <a:pt x="10164" y="4598"/>
                  </a:cubicBezTo>
                  <a:cubicBezTo>
                    <a:pt x="10003" y="3630"/>
                    <a:pt x="9599" y="2702"/>
                    <a:pt x="9035" y="1855"/>
                  </a:cubicBezTo>
                  <a:cubicBezTo>
                    <a:pt x="8631" y="1250"/>
                    <a:pt x="8067" y="766"/>
                    <a:pt x="7381" y="444"/>
                  </a:cubicBezTo>
                  <a:lnTo>
                    <a:pt x="7220" y="363"/>
                  </a:lnTo>
                  <a:cubicBezTo>
                    <a:pt x="6736" y="161"/>
                    <a:pt x="6212" y="40"/>
                    <a:pt x="5728" y="40"/>
                  </a:cubicBezTo>
                  <a:lnTo>
                    <a:pt x="57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6094831" y="555262"/>
              <a:ext cx="252462" cy="166764"/>
            </a:xfrm>
            <a:custGeom>
              <a:rect b="b" l="l" r="r" t="t"/>
              <a:pathLst>
                <a:path extrusionOk="0" h="5941" w="8994">
                  <a:moveTo>
                    <a:pt x="1138" y="0"/>
                  </a:moveTo>
                  <a:cubicBezTo>
                    <a:pt x="807" y="0"/>
                    <a:pt x="460" y="156"/>
                    <a:pt x="242" y="410"/>
                  </a:cubicBezTo>
                  <a:cubicBezTo>
                    <a:pt x="0" y="813"/>
                    <a:pt x="242" y="1458"/>
                    <a:pt x="888" y="2224"/>
                  </a:cubicBezTo>
                  <a:cubicBezTo>
                    <a:pt x="1654" y="3071"/>
                    <a:pt x="2581" y="3838"/>
                    <a:pt x="3630" y="4442"/>
                  </a:cubicBezTo>
                  <a:cubicBezTo>
                    <a:pt x="5122" y="5370"/>
                    <a:pt x="6735" y="5935"/>
                    <a:pt x="7743" y="5935"/>
                  </a:cubicBezTo>
                  <a:cubicBezTo>
                    <a:pt x="7785" y="5939"/>
                    <a:pt x="7825" y="5941"/>
                    <a:pt x="7866" y="5941"/>
                  </a:cubicBezTo>
                  <a:cubicBezTo>
                    <a:pt x="8220" y="5941"/>
                    <a:pt x="8534" y="5785"/>
                    <a:pt x="8752" y="5531"/>
                  </a:cubicBezTo>
                  <a:cubicBezTo>
                    <a:pt x="8994" y="5128"/>
                    <a:pt x="8792" y="4483"/>
                    <a:pt x="8147" y="3717"/>
                  </a:cubicBezTo>
                  <a:cubicBezTo>
                    <a:pt x="7340" y="2829"/>
                    <a:pt x="6413" y="2103"/>
                    <a:pt x="5404" y="1498"/>
                  </a:cubicBezTo>
                  <a:cubicBezTo>
                    <a:pt x="3872" y="571"/>
                    <a:pt x="2299" y="6"/>
                    <a:pt x="1251" y="6"/>
                  </a:cubicBezTo>
                  <a:cubicBezTo>
                    <a:pt x="1213" y="2"/>
                    <a:pt x="1176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5200521" y="486378"/>
              <a:ext cx="279633" cy="106441"/>
            </a:xfrm>
            <a:custGeom>
              <a:rect b="b" l="l" r="r" t="t"/>
              <a:pathLst>
                <a:path extrusionOk="0" h="3792" w="9962">
                  <a:moveTo>
                    <a:pt x="6937" y="0"/>
                  </a:moveTo>
                  <a:cubicBezTo>
                    <a:pt x="6171" y="0"/>
                    <a:pt x="5445" y="41"/>
                    <a:pt x="4679" y="162"/>
                  </a:cubicBezTo>
                  <a:cubicBezTo>
                    <a:pt x="3509" y="363"/>
                    <a:pt x="2380" y="766"/>
                    <a:pt x="1331" y="1291"/>
                  </a:cubicBezTo>
                  <a:cubicBezTo>
                    <a:pt x="444" y="1775"/>
                    <a:pt x="0" y="2299"/>
                    <a:pt x="81" y="2743"/>
                  </a:cubicBezTo>
                  <a:cubicBezTo>
                    <a:pt x="202" y="3388"/>
                    <a:pt x="1331" y="3791"/>
                    <a:pt x="3025" y="3791"/>
                  </a:cubicBezTo>
                  <a:cubicBezTo>
                    <a:pt x="3791" y="3791"/>
                    <a:pt x="4558" y="3710"/>
                    <a:pt x="5284" y="3589"/>
                  </a:cubicBezTo>
                  <a:cubicBezTo>
                    <a:pt x="6453" y="3388"/>
                    <a:pt x="7582" y="3025"/>
                    <a:pt x="8631" y="2460"/>
                  </a:cubicBezTo>
                  <a:cubicBezTo>
                    <a:pt x="9518" y="1976"/>
                    <a:pt x="9962" y="1452"/>
                    <a:pt x="9881" y="1008"/>
                  </a:cubicBezTo>
                  <a:cubicBezTo>
                    <a:pt x="9760" y="363"/>
                    <a:pt x="8631" y="0"/>
                    <a:pt x="6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5537866" y="803344"/>
              <a:ext cx="167578" cy="279633"/>
            </a:xfrm>
            <a:custGeom>
              <a:rect b="b" l="l" r="r" t="t"/>
              <a:pathLst>
                <a:path extrusionOk="0" h="9962" w="5970">
                  <a:moveTo>
                    <a:pt x="5727" y="0"/>
                  </a:moveTo>
                  <a:cubicBezTo>
                    <a:pt x="5647" y="0"/>
                    <a:pt x="5566" y="81"/>
                    <a:pt x="5566" y="202"/>
                  </a:cubicBezTo>
                  <a:lnTo>
                    <a:pt x="5566" y="1775"/>
                  </a:lnTo>
                  <a:lnTo>
                    <a:pt x="5566" y="2057"/>
                  </a:lnTo>
                  <a:cubicBezTo>
                    <a:pt x="5566" y="2541"/>
                    <a:pt x="5566" y="2944"/>
                    <a:pt x="5566" y="3509"/>
                  </a:cubicBezTo>
                  <a:cubicBezTo>
                    <a:pt x="5526" y="4033"/>
                    <a:pt x="5526" y="4598"/>
                    <a:pt x="5526" y="5122"/>
                  </a:cubicBezTo>
                  <a:lnTo>
                    <a:pt x="5526" y="5283"/>
                  </a:lnTo>
                  <a:lnTo>
                    <a:pt x="5526" y="5848"/>
                  </a:lnTo>
                  <a:cubicBezTo>
                    <a:pt x="5243" y="5364"/>
                    <a:pt x="4880" y="4920"/>
                    <a:pt x="4517" y="4517"/>
                  </a:cubicBezTo>
                  <a:cubicBezTo>
                    <a:pt x="4195" y="4154"/>
                    <a:pt x="3791" y="3872"/>
                    <a:pt x="3348" y="3670"/>
                  </a:cubicBezTo>
                  <a:cubicBezTo>
                    <a:pt x="3065" y="3509"/>
                    <a:pt x="2743" y="3428"/>
                    <a:pt x="2420" y="3428"/>
                  </a:cubicBezTo>
                  <a:lnTo>
                    <a:pt x="2259" y="3428"/>
                  </a:lnTo>
                  <a:cubicBezTo>
                    <a:pt x="2057" y="3428"/>
                    <a:pt x="1856" y="3469"/>
                    <a:pt x="1694" y="3549"/>
                  </a:cubicBezTo>
                  <a:cubicBezTo>
                    <a:pt x="1533" y="3630"/>
                    <a:pt x="1372" y="3711"/>
                    <a:pt x="1251" y="3832"/>
                  </a:cubicBezTo>
                  <a:cubicBezTo>
                    <a:pt x="928" y="4074"/>
                    <a:pt x="646" y="4396"/>
                    <a:pt x="484" y="4759"/>
                  </a:cubicBezTo>
                  <a:cubicBezTo>
                    <a:pt x="363" y="4961"/>
                    <a:pt x="283" y="5162"/>
                    <a:pt x="242" y="5404"/>
                  </a:cubicBezTo>
                  <a:cubicBezTo>
                    <a:pt x="162" y="5606"/>
                    <a:pt x="121" y="5848"/>
                    <a:pt x="81" y="6090"/>
                  </a:cubicBezTo>
                  <a:cubicBezTo>
                    <a:pt x="0" y="6614"/>
                    <a:pt x="0" y="7139"/>
                    <a:pt x="81" y="7703"/>
                  </a:cubicBezTo>
                  <a:cubicBezTo>
                    <a:pt x="162" y="8348"/>
                    <a:pt x="323" y="8994"/>
                    <a:pt x="565" y="9599"/>
                  </a:cubicBezTo>
                  <a:cubicBezTo>
                    <a:pt x="605" y="9720"/>
                    <a:pt x="686" y="9800"/>
                    <a:pt x="807" y="9881"/>
                  </a:cubicBezTo>
                  <a:cubicBezTo>
                    <a:pt x="847" y="9921"/>
                    <a:pt x="928" y="9962"/>
                    <a:pt x="1049" y="9962"/>
                  </a:cubicBezTo>
                  <a:lnTo>
                    <a:pt x="1170" y="9962"/>
                  </a:lnTo>
                  <a:cubicBezTo>
                    <a:pt x="1251" y="9921"/>
                    <a:pt x="1372" y="9841"/>
                    <a:pt x="1452" y="9720"/>
                  </a:cubicBezTo>
                  <a:cubicBezTo>
                    <a:pt x="1493" y="9599"/>
                    <a:pt x="1533" y="9478"/>
                    <a:pt x="1493" y="9357"/>
                  </a:cubicBezTo>
                  <a:cubicBezTo>
                    <a:pt x="1251" y="8792"/>
                    <a:pt x="1089" y="8227"/>
                    <a:pt x="1009" y="7623"/>
                  </a:cubicBezTo>
                  <a:cubicBezTo>
                    <a:pt x="928" y="7098"/>
                    <a:pt x="928" y="6614"/>
                    <a:pt x="1009" y="6090"/>
                  </a:cubicBezTo>
                  <a:cubicBezTo>
                    <a:pt x="1049" y="5808"/>
                    <a:pt x="1130" y="5485"/>
                    <a:pt x="1251" y="5203"/>
                  </a:cubicBezTo>
                  <a:cubicBezTo>
                    <a:pt x="1331" y="5041"/>
                    <a:pt x="1412" y="4840"/>
                    <a:pt x="1533" y="4719"/>
                  </a:cubicBezTo>
                  <a:cubicBezTo>
                    <a:pt x="1614" y="4598"/>
                    <a:pt x="1694" y="4517"/>
                    <a:pt x="1775" y="4437"/>
                  </a:cubicBezTo>
                  <a:cubicBezTo>
                    <a:pt x="1856" y="4356"/>
                    <a:pt x="1977" y="4316"/>
                    <a:pt x="2057" y="4275"/>
                  </a:cubicBezTo>
                  <a:cubicBezTo>
                    <a:pt x="2138" y="4235"/>
                    <a:pt x="2259" y="4235"/>
                    <a:pt x="2340" y="4195"/>
                  </a:cubicBezTo>
                  <a:lnTo>
                    <a:pt x="2662" y="4195"/>
                  </a:lnTo>
                  <a:cubicBezTo>
                    <a:pt x="2823" y="4235"/>
                    <a:pt x="2985" y="4275"/>
                    <a:pt x="3106" y="4316"/>
                  </a:cubicBezTo>
                  <a:cubicBezTo>
                    <a:pt x="3348" y="4437"/>
                    <a:pt x="3549" y="4558"/>
                    <a:pt x="3751" y="4719"/>
                  </a:cubicBezTo>
                  <a:cubicBezTo>
                    <a:pt x="4114" y="5001"/>
                    <a:pt x="4437" y="5324"/>
                    <a:pt x="4759" y="5727"/>
                  </a:cubicBezTo>
                  <a:cubicBezTo>
                    <a:pt x="4921" y="5969"/>
                    <a:pt x="5082" y="6171"/>
                    <a:pt x="5243" y="6453"/>
                  </a:cubicBezTo>
                  <a:lnTo>
                    <a:pt x="5445" y="6776"/>
                  </a:lnTo>
                  <a:cubicBezTo>
                    <a:pt x="5485" y="6856"/>
                    <a:pt x="5566" y="6897"/>
                    <a:pt x="5647" y="6897"/>
                  </a:cubicBezTo>
                  <a:lnTo>
                    <a:pt x="5727" y="6897"/>
                  </a:lnTo>
                  <a:cubicBezTo>
                    <a:pt x="5848" y="6856"/>
                    <a:pt x="5929" y="6776"/>
                    <a:pt x="5929" y="6655"/>
                  </a:cubicBezTo>
                  <a:cubicBezTo>
                    <a:pt x="5929" y="6372"/>
                    <a:pt x="5929" y="6130"/>
                    <a:pt x="5929" y="5848"/>
                  </a:cubicBezTo>
                  <a:cubicBezTo>
                    <a:pt x="5969" y="5525"/>
                    <a:pt x="5969" y="5283"/>
                    <a:pt x="5969" y="5041"/>
                  </a:cubicBezTo>
                  <a:lnTo>
                    <a:pt x="5969" y="3388"/>
                  </a:lnTo>
                  <a:lnTo>
                    <a:pt x="5969" y="2097"/>
                  </a:lnTo>
                  <a:lnTo>
                    <a:pt x="5969" y="162"/>
                  </a:lnTo>
                  <a:cubicBezTo>
                    <a:pt x="5969" y="121"/>
                    <a:pt x="5929" y="81"/>
                    <a:pt x="5888" y="41"/>
                  </a:cubicBezTo>
                  <a:cubicBezTo>
                    <a:pt x="5848" y="0"/>
                    <a:pt x="5808" y="0"/>
                    <a:pt x="5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5723521" y="652777"/>
              <a:ext cx="732459" cy="728725"/>
            </a:xfrm>
            <a:custGeom>
              <a:rect b="b" l="l" r="r" t="t"/>
              <a:pathLst>
                <a:path extrusionOk="0" h="25961" w="26094">
                  <a:moveTo>
                    <a:pt x="13047" y="1019"/>
                  </a:moveTo>
                  <a:cubicBezTo>
                    <a:pt x="13440" y="1019"/>
                    <a:pt x="13833" y="1029"/>
                    <a:pt x="14237" y="1049"/>
                  </a:cubicBezTo>
                  <a:lnTo>
                    <a:pt x="14237" y="1130"/>
                  </a:lnTo>
                  <a:lnTo>
                    <a:pt x="14600" y="1130"/>
                  </a:lnTo>
                  <a:cubicBezTo>
                    <a:pt x="15648" y="1251"/>
                    <a:pt x="16656" y="1533"/>
                    <a:pt x="17624" y="1936"/>
                  </a:cubicBezTo>
                  <a:cubicBezTo>
                    <a:pt x="18592" y="2340"/>
                    <a:pt x="19479" y="2864"/>
                    <a:pt x="20326" y="3509"/>
                  </a:cubicBezTo>
                  <a:lnTo>
                    <a:pt x="20367" y="3509"/>
                  </a:lnTo>
                  <a:cubicBezTo>
                    <a:pt x="21173" y="4154"/>
                    <a:pt x="21859" y="4840"/>
                    <a:pt x="22504" y="5647"/>
                  </a:cubicBezTo>
                  <a:lnTo>
                    <a:pt x="22465" y="5607"/>
                  </a:lnTo>
                  <a:lnTo>
                    <a:pt x="22465" y="5607"/>
                  </a:lnTo>
                  <a:cubicBezTo>
                    <a:pt x="22504" y="5647"/>
                    <a:pt x="22504" y="5647"/>
                    <a:pt x="22504" y="5687"/>
                  </a:cubicBezTo>
                  <a:lnTo>
                    <a:pt x="22544" y="5687"/>
                  </a:lnTo>
                  <a:cubicBezTo>
                    <a:pt x="24480" y="8228"/>
                    <a:pt x="25367" y="11454"/>
                    <a:pt x="24924" y="14600"/>
                  </a:cubicBezTo>
                  <a:cubicBezTo>
                    <a:pt x="24762" y="15648"/>
                    <a:pt x="24480" y="16697"/>
                    <a:pt x="24077" y="17665"/>
                  </a:cubicBezTo>
                  <a:lnTo>
                    <a:pt x="24077" y="17624"/>
                  </a:lnTo>
                  <a:lnTo>
                    <a:pt x="24037" y="17665"/>
                  </a:lnTo>
                  <a:lnTo>
                    <a:pt x="24037" y="17705"/>
                  </a:lnTo>
                  <a:cubicBezTo>
                    <a:pt x="23633" y="18633"/>
                    <a:pt x="23149" y="19520"/>
                    <a:pt x="22544" y="20286"/>
                  </a:cubicBezTo>
                  <a:cubicBezTo>
                    <a:pt x="21294" y="21940"/>
                    <a:pt x="19641" y="23230"/>
                    <a:pt x="17745" y="24037"/>
                  </a:cubicBezTo>
                  <a:lnTo>
                    <a:pt x="17705" y="24037"/>
                  </a:lnTo>
                  <a:lnTo>
                    <a:pt x="17624" y="24077"/>
                  </a:lnTo>
                  <a:lnTo>
                    <a:pt x="17665" y="24077"/>
                  </a:lnTo>
                  <a:cubicBezTo>
                    <a:pt x="16697" y="24480"/>
                    <a:pt x="15648" y="24763"/>
                    <a:pt x="14600" y="24884"/>
                  </a:cubicBezTo>
                  <a:lnTo>
                    <a:pt x="14680" y="24884"/>
                  </a:lnTo>
                  <a:cubicBezTo>
                    <a:pt x="14156" y="24964"/>
                    <a:pt x="13622" y="25005"/>
                    <a:pt x="13087" y="25005"/>
                  </a:cubicBezTo>
                  <a:cubicBezTo>
                    <a:pt x="12553" y="25005"/>
                    <a:pt x="12018" y="24964"/>
                    <a:pt x="11494" y="24884"/>
                  </a:cubicBezTo>
                  <a:cubicBezTo>
                    <a:pt x="10647" y="24763"/>
                    <a:pt x="9841" y="24561"/>
                    <a:pt x="9034" y="24319"/>
                  </a:cubicBezTo>
                  <a:lnTo>
                    <a:pt x="8953" y="24279"/>
                  </a:lnTo>
                  <a:lnTo>
                    <a:pt x="8429" y="24077"/>
                  </a:lnTo>
                  <a:lnTo>
                    <a:pt x="8187" y="23956"/>
                  </a:lnTo>
                  <a:cubicBezTo>
                    <a:pt x="7421" y="23633"/>
                    <a:pt x="6735" y="23230"/>
                    <a:pt x="6090" y="22746"/>
                  </a:cubicBezTo>
                  <a:cubicBezTo>
                    <a:pt x="5969" y="22666"/>
                    <a:pt x="5848" y="22585"/>
                    <a:pt x="5727" y="22504"/>
                  </a:cubicBezTo>
                  <a:cubicBezTo>
                    <a:pt x="4396" y="21496"/>
                    <a:pt x="3307" y="20205"/>
                    <a:pt x="2541" y="18713"/>
                  </a:cubicBezTo>
                  <a:cubicBezTo>
                    <a:pt x="2339" y="18391"/>
                    <a:pt x="2178" y="18068"/>
                    <a:pt x="2057" y="17745"/>
                  </a:cubicBezTo>
                  <a:cubicBezTo>
                    <a:pt x="1896" y="17423"/>
                    <a:pt x="1775" y="17019"/>
                    <a:pt x="1654" y="16656"/>
                  </a:cubicBezTo>
                  <a:cubicBezTo>
                    <a:pt x="1493" y="16092"/>
                    <a:pt x="1372" y="15568"/>
                    <a:pt x="1251" y="15003"/>
                  </a:cubicBezTo>
                  <a:lnTo>
                    <a:pt x="1251" y="14882"/>
                  </a:lnTo>
                  <a:cubicBezTo>
                    <a:pt x="1251" y="14882"/>
                    <a:pt x="1251" y="14882"/>
                    <a:pt x="1251" y="14842"/>
                  </a:cubicBezTo>
                  <a:cubicBezTo>
                    <a:pt x="1251" y="14842"/>
                    <a:pt x="1251" y="14801"/>
                    <a:pt x="1251" y="14801"/>
                  </a:cubicBezTo>
                  <a:lnTo>
                    <a:pt x="1251" y="14680"/>
                  </a:lnTo>
                  <a:cubicBezTo>
                    <a:pt x="1210" y="14277"/>
                    <a:pt x="1170" y="13833"/>
                    <a:pt x="1170" y="13430"/>
                  </a:cubicBezTo>
                  <a:cubicBezTo>
                    <a:pt x="1130" y="12785"/>
                    <a:pt x="1170" y="12099"/>
                    <a:pt x="1251" y="11414"/>
                  </a:cubicBezTo>
                  <a:lnTo>
                    <a:pt x="1251" y="11333"/>
                  </a:lnTo>
                  <a:cubicBezTo>
                    <a:pt x="1251" y="11293"/>
                    <a:pt x="1251" y="11293"/>
                    <a:pt x="1251" y="11252"/>
                  </a:cubicBezTo>
                  <a:lnTo>
                    <a:pt x="1251" y="11212"/>
                  </a:lnTo>
                  <a:lnTo>
                    <a:pt x="1251" y="11172"/>
                  </a:lnTo>
                  <a:lnTo>
                    <a:pt x="1251" y="11131"/>
                  </a:lnTo>
                  <a:lnTo>
                    <a:pt x="1251" y="11051"/>
                  </a:lnTo>
                  <a:lnTo>
                    <a:pt x="1251" y="11010"/>
                  </a:lnTo>
                  <a:lnTo>
                    <a:pt x="1251" y="10970"/>
                  </a:lnTo>
                  <a:lnTo>
                    <a:pt x="1251" y="10889"/>
                  </a:lnTo>
                  <a:cubicBezTo>
                    <a:pt x="1291" y="10809"/>
                    <a:pt x="1291" y="10849"/>
                    <a:pt x="1291" y="10768"/>
                  </a:cubicBezTo>
                  <a:cubicBezTo>
                    <a:pt x="1291" y="10728"/>
                    <a:pt x="1291" y="10728"/>
                    <a:pt x="1291" y="10688"/>
                  </a:cubicBezTo>
                  <a:lnTo>
                    <a:pt x="1291" y="10647"/>
                  </a:lnTo>
                  <a:lnTo>
                    <a:pt x="1291" y="10607"/>
                  </a:lnTo>
                  <a:cubicBezTo>
                    <a:pt x="1291" y="10607"/>
                    <a:pt x="1291" y="10567"/>
                    <a:pt x="1291" y="10526"/>
                  </a:cubicBezTo>
                  <a:lnTo>
                    <a:pt x="1291" y="10446"/>
                  </a:lnTo>
                  <a:cubicBezTo>
                    <a:pt x="1291" y="10405"/>
                    <a:pt x="1291" y="10365"/>
                    <a:pt x="1291" y="10325"/>
                  </a:cubicBezTo>
                  <a:cubicBezTo>
                    <a:pt x="1654" y="8833"/>
                    <a:pt x="2299" y="7381"/>
                    <a:pt x="3227" y="6131"/>
                  </a:cubicBezTo>
                  <a:lnTo>
                    <a:pt x="3227" y="6090"/>
                  </a:lnTo>
                  <a:lnTo>
                    <a:pt x="3227" y="6050"/>
                  </a:lnTo>
                  <a:lnTo>
                    <a:pt x="3428" y="5768"/>
                  </a:lnTo>
                  <a:cubicBezTo>
                    <a:pt x="3832" y="5284"/>
                    <a:pt x="4235" y="4840"/>
                    <a:pt x="4679" y="4396"/>
                  </a:cubicBezTo>
                  <a:cubicBezTo>
                    <a:pt x="4961" y="4114"/>
                    <a:pt x="5284" y="3832"/>
                    <a:pt x="5646" y="3590"/>
                  </a:cubicBezTo>
                  <a:cubicBezTo>
                    <a:pt x="6453" y="2945"/>
                    <a:pt x="7340" y="2420"/>
                    <a:pt x="8308" y="2017"/>
                  </a:cubicBezTo>
                  <a:lnTo>
                    <a:pt x="8308" y="2017"/>
                  </a:lnTo>
                  <a:lnTo>
                    <a:pt x="8187" y="2057"/>
                  </a:lnTo>
                  <a:cubicBezTo>
                    <a:pt x="9236" y="1614"/>
                    <a:pt x="10325" y="1291"/>
                    <a:pt x="11454" y="1130"/>
                  </a:cubicBezTo>
                  <a:lnTo>
                    <a:pt x="11857" y="1049"/>
                  </a:lnTo>
                  <a:cubicBezTo>
                    <a:pt x="12260" y="1029"/>
                    <a:pt x="12654" y="1019"/>
                    <a:pt x="13047" y="1019"/>
                  </a:cubicBezTo>
                  <a:close/>
                  <a:moveTo>
                    <a:pt x="12865" y="1"/>
                  </a:moveTo>
                  <a:cubicBezTo>
                    <a:pt x="12623" y="1"/>
                    <a:pt x="12381" y="1"/>
                    <a:pt x="12099" y="41"/>
                  </a:cubicBezTo>
                  <a:cubicBezTo>
                    <a:pt x="11615" y="81"/>
                    <a:pt x="11131" y="162"/>
                    <a:pt x="10647" y="243"/>
                  </a:cubicBezTo>
                  <a:cubicBezTo>
                    <a:pt x="8187" y="686"/>
                    <a:pt x="5929" y="1856"/>
                    <a:pt x="4114" y="3590"/>
                  </a:cubicBezTo>
                  <a:lnTo>
                    <a:pt x="3993" y="3671"/>
                  </a:lnTo>
                  <a:cubicBezTo>
                    <a:pt x="2581" y="5042"/>
                    <a:pt x="1533" y="6695"/>
                    <a:pt x="847" y="8510"/>
                  </a:cubicBezTo>
                  <a:cubicBezTo>
                    <a:pt x="767" y="8671"/>
                    <a:pt x="726" y="8873"/>
                    <a:pt x="686" y="9034"/>
                  </a:cubicBezTo>
                  <a:cubicBezTo>
                    <a:pt x="363" y="10002"/>
                    <a:pt x="162" y="10970"/>
                    <a:pt x="81" y="11978"/>
                  </a:cubicBezTo>
                  <a:cubicBezTo>
                    <a:pt x="0" y="13148"/>
                    <a:pt x="81" y="14317"/>
                    <a:pt x="283" y="15447"/>
                  </a:cubicBezTo>
                  <a:cubicBezTo>
                    <a:pt x="283" y="15447"/>
                    <a:pt x="283" y="15487"/>
                    <a:pt x="283" y="15487"/>
                  </a:cubicBezTo>
                  <a:lnTo>
                    <a:pt x="283" y="15568"/>
                  </a:lnTo>
                  <a:cubicBezTo>
                    <a:pt x="323" y="15729"/>
                    <a:pt x="363" y="15890"/>
                    <a:pt x="404" y="16052"/>
                  </a:cubicBezTo>
                  <a:cubicBezTo>
                    <a:pt x="444" y="16213"/>
                    <a:pt x="525" y="16495"/>
                    <a:pt x="565" y="16737"/>
                  </a:cubicBezTo>
                  <a:cubicBezTo>
                    <a:pt x="767" y="17382"/>
                    <a:pt x="1009" y="18028"/>
                    <a:pt x="1331" y="18633"/>
                  </a:cubicBezTo>
                  <a:cubicBezTo>
                    <a:pt x="2259" y="20609"/>
                    <a:pt x="3751" y="22343"/>
                    <a:pt x="5566" y="23593"/>
                  </a:cubicBezTo>
                  <a:lnTo>
                    <a:pt x="5606" y="23633"/>
                  </a:lnTo>
                  <a:cubicBezTo>
                    <a:pt x="5727" y="23754"/>
                    <a:pt x="5888" y="23875"/>
                    <a:pt x="6090" y="23956"/>
                  </a:cubicBezTo>
                  <a:cubicBezTo>
                    <a:pt x="7421" y="24803"/>
                    <a:pt x="8913" y="25408"/>
                    <a:pt x="10486" y="25731"/>
                  </a:cubicBezTo>
                  <a:lnTo>
                    <a:pt x="10567" y="25731"/>
                  </a:lnTo>
                  <a:cubicBezTo>
                    <a:pt x="11131" y="25852"/>
                    <a:pt x="11696" y="25932"/>
                    <a:pt x="12260" y="25932"/>
                  </a:cubicBezTo>
                  <a:cubicBezTo>
                    <a:pt x="12542" y="25951"/>
                    <a:pt x="12824" y="25961"/>
                    <a:pt x="13106" y="25961"/>
                  </a:cubicBezTo>
                  <a:cubicBezTo>
                    <a:pt x="15200" y="25961"/>
                    <a:pt x="17268" y="25435"/>
                    <a:pt x="19116" y="24440"/>
                  </a:cubicBezTo>
                  <a:cubicBezTo>
                    <a:pt x="19842" y="24077"/>
                    <a:pt x="20488" y="23633"/>
                    <a:pt x="21092" y="23149"/>
                  </a:cubicBezTo>
                  <a:cubicBezTo>
                    <a:pt x="23593" y="21173"/>
                    <a:pt x="25246" y="18391"/>
                    <a:pt x="25811" y="15285"/>
                  </a:cubicBezTo>
                  <a:cubicBezTo>
                    <a:pt x="26093" y="13712"/>
                    <a:pt x="26093" y="12099"/>
                    <a:pt x="25811" y="10567"/>
                  </a:cubicBezTo>
                  <a:cubicBezTo>
                    <a:pt x="25206" y="7461"/>
                    <a:pt x="23512" y="4679"/>
                    <a:pt x="21052" y="2743"/>
                  </a:cubicBezTo>
                  <a:cubicBezTo>
                    <a:pt x="19762" y="1775"/>
                    <a:pt x="18350" y="1049"/>
                    <a:pt x="16818" y="606"/>
                  </a:cubicBezTo>
                  <a:cubicBezTo>
                    <a:pt x="15688" y="243"/>
                    <a:pt x="14519" y="81"/>
                    <a:pt x="13309" y="41"/>
                  </a:cubicBezTo>
                  <a:lnTo>
                    <a:pt x="12865" y="41"/>
                  </a:lnTo>
                  <a:lnTo>
                    <a:pt x="128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4971835" y="554588"/>
              <a:ext cx="568333" cy="690578"/>
            </a:xfrm>
            <a:custGeom>
              <a:rect b="b" l="l" r="r" t="t"/>
              <a:pathLst>
                <a:path extrusionOk="0" h="24602" w="20247">
                  <a:moveTo>
                    <a:pt x="17665" y="18219"/>
                  </a:moveTo>
                  <a:cubicBezTo>
                    <a:pt x="17625" y="18219"/>
                    <a:pt x="17625" y="18259"/>
                    <a:pt x="17625" y="18259"/>
                  </a:cubicBezTo>
                  <a:lnTo>
                    <a:pt x="17665" y="18219"/>
                  </a:lnTo>
                  <a:close/>
                  <a:moveTo>
                    <a:pt x="11132" y="958"/>
                  </a:moveTo>
                  <a:cubicBezTo>
                    <a:pt x="11737" y="998"/>
                    <a:pt x="12342" y="1119"/>
                    <a:pt x="12947" y="1280"/>
                  </a:cubicBezTo>
                  <a:lnTo>
                    <a:pt x="12947" y="1321"/>
                  </a:lnTo>
                  <a:lnTo>
                    <a:pt x="13027" y="1321"/>
                  </a:lnTo>
                  <a:lnTo>
                    <a:pt x="13189" y="1361"/>
                  </a:lnTo>
                  <a:cubicBezTo>
                    <a:pt x="13955" y="1643"/>
                    <a:pt x="14681" y="2047"/>
                    <a:pt x="15366" y="2531"/>
                  </a:cubicBezTo>
                  <a:cubicBezTo>
                    <a:pt x="16012" y="3055"/>
                    <a:pt x="16616" y="3700"/>
                    <a:pt x="17141" y="4386"/>
                  </a:cubicBezTo>
                  <a:lnTo>
                    <a:pt x="17181" y="4426"/>
                  </a:lnTo>
                  <a:lnTo>
                    <a:pt x="17181" y="4426"/>
                  </a:lnTo>
                  <a:cubicBezTo>
                    <a:pt x="17665" y="5112"/>
                    <a:pt x="18109" y="5878"/>
                    <a:pt x="18431" y="6725"/>
                  </a:cubicBezTo>
                  <a:lnTo>
                    <a:pt x="18431" y="6685"/>
                  </a:lnTo>
                  <a:lnTo>
                    <a:pt x="18472" y="6725"/>
                  </a:lnTo>
                  <a:lnTo>
                    <a:pt x="18472" y="6765"/>
                  </a:lnTo>
                  <a:cubicBezTo>
                    <a:pt x="18794" y="7612"/>
                    <a:pt x="19036" y="8540"/>
                    <a:pt x="19198" y="9427"/>
                  </a:cubicBezTo>
                  <a:cubicBezTo>
                    <a:pt x="19359" y="10435"/>
                    <a:pt x="19399" y="11443"/>
                    <a:pt x="19319" y="12452"/>
                  </a:cubicBezTo>
                  <a:cubicBezTo>
                    <a:pt x="19278" y="13460"/>
                    <a:pt x="19077" y="14468"/>
                    <a:pt x="18835" y="15436"/>
                  </a:cubicBezTo>
                  <a:cubicBezTo>
                    <a:pt x="18552" y="16404"/>
                    <a:pt x="18149" y="17331"/>
                    <a:pt x="17705" y="18219"/>
                  </a:cubicBezTo>
                  <a:lnTo>
                    <a:pt x="17705" y="18178"/>
                  </a:lnTo>
                  <a:lnTo>
                    <a:pt x="17665" y="18219"/>
                  </a:lnTo>
                  <a:lnTo>
                    <a:pt x="17625" y="18299"/>
                  </a:lnTo>
                  <a:cubicBezTo>
                    <a:pt x="17181" y="19066"/>
                    <a:pt x="16657" y="19832"/>
                    <a:pt x="16052" y="20517"/>
                  </a:cubicBezTo>
                  <a:cubicBezTo>
                    <a:pt x="15447" y="21203"/>
                    <a:pt x="14761" y="21768"/>
                    <a:pt x="14035" y="22292"/>
                  </a:cubicBezTo>
                  <a:cubicBezTo>
                    <a:pt x="13350" y="22736"/>
                    <a:pt x="12584" y="23058"/>
                    <a:pt x="11817" y="23300"/>
                  </a:cubicBezTo>
                  <a:lnTo>
                    <a:pt x="11737" y="23340"/>
                  </a:lnTo>
                  <a:lnTo>
                    <a:pt x="11777" y="23340"/>
                  </a:lnTo>
                  <a:cubicBezTo>
                    <a:pt x="10984" y="23578"/>
                    <a:pt x="10191" y="23699"/>
                    <a:pt x="9360" y="23703"/>
                  </a:cubicBezTo>
                  <a:lnTo>
                    <a:pt x="9360" y="23703"/>
                  </a:lnTo>
                  <a:cubicBezTo>
                    <a:pt x="8526" y="23699"/>
                    <a:pt x="7692" y="23538"/>
                    <a:pt x="6938" y="23260"/>
                  </a:cubicBezTo>
                  <a:cubicBezTo>
                    <a:pt x="6292" y="23058"/>
                    <a:pt x="5728" y="22736"/>
                    <a:pt x="5163" y="22373"/>
                  </a:cubicBezTo>
                  <a:lnTo>
                    <a:pt x="5123" y="22332"/>
                  </a:lnTo>
                  <a:lnTo>
                    <a:pt x="4760" y="22090"/>
                  </a:lnTo>
                  <a:lnTo>
                    <a:pt x="4558" y="21929"/>
                  </a:lnTo>
                  <a:cubicBezTo>
                    <a:pt x="4074" y="21526"/>
                    <a:pt x="3590" y="21042"/>
                    <a:pt x="3187" y="20517"/>
                  </a:cubicBezTo>
                  <a:cubicBezTo>
                    <a:pt x="3106" y="20437"/>
                    <a:pt x="3026" y="20356"/>
                    <a:pt x="2985" y="20275"/>
                  </a:cubicBezTo>
                  <a:cubicBezTo>
                    <a:pt x="2461" y="19550"/>
                    <a:pt x="2058" y="18783"/>
                    <a:pt x="1695" y="17977"/>
                  </a:cubicBezTo>
                  <a:cubicBezTo>
                    <a:pt x="1493" y="17412"/>
                    <a:pt x="1291" y="16848"/>
                    <a:pt x="1170" y="16283"/>
                  </a:cubicBezTo>
                  <a:lnTo>
                    <a:pt x="1170" y="16243"/>
                  </a:lnTo>
                  <a:cubicBezTo>
                    <a:pt x="1090" y="15920"/>
                    <a:pt x="1009" y="15597"/>
                    <a:pt x="969" y="15275"/>
                  </a:cubicBezTo>
                  <a:cubicBezTo>
                    <a:pt x="888" y="14952"/>
                    <a:pt x="848" y="14549"/>
                    <a:pt x="848" y="14186"/>
                  </a:cubicBezTo>
                  <a:cubicBezTo>
                    <a:pt x="808" y="13662"/>
                    <a:pt x="767" y="13097"/>
                    <a:pt x="808" y="12573"/>
                  </a:cubicBezTo>
                  <a:cubicBezTo>
                    <a:pt x="808" y="12532"/>
                    <a:pt x="808" y="12492"/>
                    <a:pt x="808" y="12492"/>
                  </a:cubicBezTo>
                  <a:lnTo>
                    <a:pt x="808" y="12452"/>
                  </a:lnTo>
                  <a:cubicBezTo>
                    <a:pt x="808" y="12411"/>
                    <a:pt x="808" y="12411"/>
                    <a:pt x="808" y="12411"/>
                  </a:cubicBezTo>
                  <a:lnTo>
                    <a:pt x="808" y="12250"/>
                  </a:lnTo>
                  <a:cubicBezTo>
                    <a:pt x="848" y="11887"/>
                    <a:pt x="888" y="11484"/>
                    <a:pt x="929" y="11121"/>
                  </a:cubicBezTo>
                  <a:cubicBezTo>
                    <a:pt x="1049" y="10476"/>
                    <a:pt x="1170" y="9830"/>
                    <a:pt x="1332" y="9225"/>
                  </a:cubicBezTo>
                  <a:lnTo>
                    <a:pt x="1332" y="9145"/>
                  </a:lnTo>
                  <a:lnTo>
                    <a:pt x="1332" y="9064"/>
                  </a:lnTo>
                  <a:lnTo>
                    <a:pt x="1332" y="9024"/>
                  </a:lnTo>
                  <a:lnTo>
                    <a:pt x="1332" y="8983"/>
                  </a:lnTo>
                  <a:lnTo>
                    <a:pt x="1332" y="8943"/>
                  </a:lnTo>
                  <a:lnTo>
                    <a:pt x="1332" y="8903"/>
                  </a:lnTo>
                  <a:lnTo>
                    <a:pt x="1332" y="8862"/>
                  </a:lnTo>
                  <a:lnTo>
                    <a:pt x="1332" y="8782"/>
                  </a:lnTo>
                  <a:lnTo>
                    <a:pt x="1332" y="8741"/>
                  </a:lnTo>
                  <a:lnTo>
                    <a:pt x="1332" y="8701"/>
                  </a:lnTo>
                  <a:lnTo>
                    <a:pt x="1332" y="8661"/>
                  </a:lnTo>
                  <a:cubicBezTo>
                    <a:pt x="1332" y="8661"/>
                    <a:pt x="1332" y="8620"/>
                    <a:pt x="1332" y="8620"/>
                  </a:cubicBezTo>
                  <a:lnTo>
                    <a:pt x="1332" y="8580"/>
                  </a:lnTo>
                  <a:lnTo>
                    <a:pt x="1332" y="8499"/>
                  </a:lnTo>
                  <a:lnTo>
                    <a:pt x="1332" y="8419"/>
                  </a:lnTo>
                  <a:lnTo>
                    <a:pt x="1332" y="8378"/>
                  </a:lnTo>
                  <a:cubicBezTo>
                    <a:pt x="1372" y="8378"/>
                    <a:pt x="1372" y="8338"/>
                    <a:pt x="1372" y="8338"/>
                  </a:cubicBezTo>
                  <a:cubicBezTo>
                    <a:pt x="1372" y="8298"/>
                    <a:pt x="1372" y="8257"/>
                    <a:pt x="1412" y="8217"/>
                  </a:cubicBezTo>
                  <a:cubicBezTo>
                    <a:pt x="1614" y="7652"/>
                    <a:pt x="1896" y="7048"/>
                    <a:pt x="2179" y="6483"/>
                  </a:cubicBezTo>
                  <a:cubicBezTo>
                    <a:pt x="2582" y="5797"/>
                    <a:pt x="3026" y="5152"/>
                    <a:pt x="3550" y="4507"/>
                  </a:cubicBezTo>
                  <a:lnTo>
                    <a:pt x="3590" y="4466"/>
                  </a:lnTo>
                  <a:lnTo>
                    <a:pt x="3752" y="4265"/>
                  </a:lnTo>
                  <a:cubicBezTo>
                    <a:pt x="4235" y="3821"/>
                    <a:pt x="4719" y="3458"/>
                    <a:pt x="5203" y="3095"/>
                  </a:cubicBezTo>
                  <a:cubicBezTo>
                    <a:pt x="5486" y="2853"/>
                    <a:pt x="5768" y="2652"/>
                    <a:pt x="6091" y="2450"/>
                  </a:cubicBezTo>
                  <a:cubicBezTo>
                    <a:pt x="6776" y="1966"/>
                    <a:pt x="7542" y="1603"/>
                    <a:pt x="8349" y="1321"/>
                  </a:cubicBezTo>
                  <a:lnTo>
                    <a:pt x="8349" y="1321"/>
                  </a:lnTo>
                  <a:lnTo>
                    <a:pt x="8268" y="1361"/>
                  </a:lnTo>
                  <a:cubicBezTo>
                    <a:pt x="9075" y="1119"/>
                    <a:pt x="9962" y="958"/>
                    <a:pt x="10809" y="958"/>
                  </a:cubicBezTo>
                  <a:close/>
                  <a:moveTo>
                    <a:pt x="10910" y="0"/>
                  </a:moveTo>
                  <a:cubicBezTo>
                    <a:pt x="10718" y="0"/>
                    <a:pt x="10527" y="10"/>
                    <a:pt x="10325" y="30"/>
                  </a:cubicBezTo>
                  <a:cubicBezTo>
                    <a:pt x="9115" y="111"/>
                    <a:pt x="7905" y="434"/>
                    <a:pt x="6817" y="998"/>
                  </a:cubicBezTo>
                  <a:cubicBezTo>
                    <a:pt x="6091" y="1361"/>
                    <a:pt x="5445" y="1764"/>
                    <a:pt x="4840" y="2289"/>
                  </a:cubicBezTo>
                  <a:lnTo>
                    <a:pt x="4719" y="2369"/>
                  </a:lnTo>
                  <a:cubicBezTo>
                    <a:pt x="3711" y="3257"/>
                    <a:pt x="2824" y="4265"/>
                    <a:pt x="2138" y="5394"/>
                  </a:cubicBezTo>
                  <a:cubicBezTo>
                    <a:pt x="1937" y="5757"/>
                    <a:pt x="1735" y="6120"/>
                    <a:pt x="1533" y="6523"/>
                  </a:cubicBezTo>
                  <a:cubicBezTo>
                    <a:pt x="1453" y="6644"/>
                    <a:pt x="1412" y="6806"/>
                    <a:pt x="1332" y="6967"/>
                  </a:cubicBezTo>
                  <a:cubicBezTo>
                    <a:pt x="929" y="7814"/>
                    <a:pt x="606" y="8741"/>
                    <a:pt x="404" y="9669"/>
                  </a:cubicBezTo>
                  <a:cubicBezTo>
                    <a:pt x="122" y="10717"/>
                    <a:pt x="1" y="11806"/>
                    <a:pt x="1" y="12936"/>
                  </a:cubicBezTo>
                  <a:lnTo>
                    <a:pt x="1" y="13500"/>
                  </a:lnTo>
                  <a:cubicBezTo>
                    <a:pt x="1" y="13742"/>
                    <a:pt x="1" y="13944"/>
                    <a:pt x="1" y="14145"/>
                  </a:cubicBezTo>
                  <a:cubicBezTo>
                    <a:pt x="41" y="14791"/>
                    <a:pt x="122" y="15436"/>
                    <a:pt x="243" y="16041"/>
                  </a:cubicBezTo>
                  <a:cubicBezTo>
                    <a:pt x="606" y="17977"/>
                    <a:pt x="1453" y="19751"/>
                    <a:pt x="2663" y="21284"/>
                  </a:cubicBezTo>
                  <a:lnTo>
                    <a:pt x="2663" y="21324"/>
                  </a:lnTo>
                  <a:cubicBezTo>
                    <a:pt x="2743" y="21445"/>
                    <a:pt x="2864" y="21566"/>
                    <a:pt x="2985" y="21687"/>
                  </a:cubicBezTo>
                  <a:cubicBezTo>
                    <a:pt x="3792" y="22655"/>
                    <a:pt x="4840" y="23421"/>
                    <a:pt x="6010" y="23945"/>
                  </a:cubicBezTo>
                  <a:lnTo>
                    <a:pt x="6050" y="23945"/>
                  </a:lnTo>
                  <a:cubicBezTo>
                    <a:pt x="6454" y="24107"/>
                    <a:pt x="6857" y="24228"/>
                    <a:pt x="7300" y="24349"/>
                  </a:cubicBezTo>
                  <a:cubicBezTo>
                    <a:pt x="7927" y="24522"/>
                    <a:pt x="8577" y="24602"/>
                    <a:pt x="9238" y="24602"/>
                  </a:cubicBezTo>
                  <a:cubicBezTo>
                    <a:pt x="9810" y="24602"/>
                    <a:pt x="10390" y="24542"/>
                    <a:pt x="10970" y="24429"/>
                  </a:cubicBezTo>
                  <a:cubicBezTo>
                    <a:pt x="11575" y="24349"/>
                    <a:pt x="12221" y="24147"/>
                    <a:pt x="12826" y="23905"/>
                  </a:cubicBezTo>
                  <a:cubicBezTo>
                    <a:pt x="13431" y="23623"/>
                    <a:pt x="13995" y="23340"/>
                    <a:pt x="14519" y="22937"/>
                  </a:cubicBezTo>
                  <a:cubicBezTo>
                    <a:pt x="15649" y="22171"/>
                    <a:pt x="16616" y="21203"/>
                    <a:pt x="17423" y="20114"/>
                  </a:cubicBezTo>
                  <a:cubicBezTo>
                    <a:pt x="18270" y="18904"/>
                    <a:pt x="18915" y="17614"/>
                    <a:pt x="19399" y="16202"/>
                  </a:cubicBezTo>
                  <a:cubicBezTo>
                    <a:pt x="19843" y="14750"/>
                    <a:pt x="20085" y="13258"/>
                    <a:pt x="20125" y="11766"/>
                  </a:cubicBezTo>
                  <a:cubicBezTo>
                    <a:pt x="20246" y="8943"/>
                    <a:pt x="19440" y="6120"/>
                    <a:pt x="17826" y="3781"/>
                  </a:cubicBezTo>
                  <a:cubicBezTo>
                    <a:pt x="17060" y="2732"/>
                    <a:pt x="16092" y="1845"/>
                    <a:pt x="14963" y="1159"/>
                  </a:cubicBezTo>
                  <a:cubicBezTo>
                    <a:pt x="14197" y="676"/>
                    <a:pt x="13310" y="353"/>
                    <a:pt x="12422" y="151"/>
                  </a:cubicBezTo>
                  <a:lnTo>
                    <a:pt x="12180" y="111"/>
                  </a:lnTo>
                  <a:lnTo>
                    <a:pt x="12059" y="111"/>
                  </a:lnTo>
                  <a:cubicBezTo>
                    <a:pt x="11898" y="71"/>
                    <a:pt x="11696" y="30"/>
                    <a:pt x="11495" y="30"/>
                  </a:cubicBezTo>
                  <a:cubicBezTo>
                    <a:pt x="11293" y="10"/>
                    <a:pt x="11102" y="0"/>
                    <a:pt x="10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5516365" y="862207"/>
              <a:ext cx="242272" cy="74357"/>
            </a:xfrm>
            <a:custGeom>
              <a:rect b="b" l="l" r="r" t="t"/>
              <a:pathLst>
                <a:path extrusionOk="0" h="2649" w="8631">
                  <a:moveTo>
                    <a:pt x="3065" y="0"/>
                  </a:moveTo>
                  <a:cubicBezTo>
                    <a:pt x="2823" y="0"/>
                    <a:pt x="2581" y="0"/>
                    <a:pt x="2380" y="41"/>
                  </a:cubicBezTo>
                  <a:cubicBezTo>
                    <a:pt x="1654" y="81"/>
                    <a:pt x="968" y="283"/>
                    <a:pt x="323" y="646"/>
                  </a:cubicBezTo>
                  <a:cubicBezTo>
                    <a:pt x="81" y="767"/>
                    <a:pt x="0" y="1089"/>
                    <a:pt x="162" y="1331"/>
                  </a:cubicBezTo>
                  <a:cubicBezTo>
                    <a:pt x="242" y="1452"/>
                    <a:pt x="363" y="1533"/>
                    <a:pt x="484" y="1573"/>
                  </a:cubicBezTo>
                  <a:cubicBezTo>
                    <a:pt x="605" y="1573"/>
                    <a:pt x="766" y="1573"/>
                    <a:pt x="847" y="1493"/>
                  </a:cubicBezTo>
                  <a:lnTo>
                    <a:pt x="968" y="1452"/>
                  </a:lnTo>
                  <a:cubicBezTo>
                    <a:pt x="1291" y="1291"/>
                    <a:pt x="1654" y="1170"/>
                    <a:pt x="2057" y="1089"/>
                  </a:cubicBezTo>
                  <a:cubicBezTo>
                    <a:pt x="2411" y="1030"/>
                    <a:pt x="2787" y="993"/>
                    <a:pt x="3153" y="993"/>
                  </a:cubicBezTo>
                  <a:cubicBezTo>
                    <a:pt x="3287" y="993"/>
                    <a:pt x="3419" y="998"/>
                    <a:pt x="3549" y="1009"/>
                  </a:cubicBezTo>
                  <a:cubicBezTo>
                    <a:pt x="4315" y="1089"/>
                    <a:pt x="5041" y="1251"/>
                    <a:pt x="5727" y="1493"/>
                  </a:cubicBezTo>
                  <a:cubicBezTo>
                    <a:pt x="6493" y="1775"/>
                    <a:pt x="7219" y="2138"/>
                    <a:pt x="7864" y="2582"/>
                  </a:cubicBezTo>
                  <a:cubicBezTo>
                    <a:pt x="7935" y="2629"/>
                    <a:pt x="8020" y="2648"/>
                    <a:pt x="8102" y="2648"/>
                  </a:cubicBezTo>
                  <a:cubicBezTo>
                    <a:pt x="8160" y="2648"/>
                    <a:pt x="8218" y="2639"/>
                    <a:pt x="8268" y="2622"/>
                  </a:cubicBezTo>
                  <a:cubicBezTo>
                    <a:pt x="8389" y="2582"/>
                    <a:pt x="8469" y="2501"/>
                    <a:pt x="8550" y="2380"/>
                  </a:cubicBezTo>
                  <a:cubicBezTo>
                    <a:pt x="8631" y="2259"/>
                    <a:pt x="8631" y="2098"/>
                    <a:pt x="8590" y="1977"/>
                  </a:cubicBezTo>
                  <a:cubicBezTo>
                    <a:pt x="8550" y="1856"/>
                    <a:pt x="8429" y="1735"/>
                    <a:pt x="8348" y="1694"/>
                  </a:cubicBezTo>
                  <a:cubicBezTo>
                    <a:pt x="7784" y="1331"/>
                    <a:pt x="7219" y="1009"/>
                    <a:pt x="6614" y="767"/>
                  </a:cubicBezTo>
                  <a:cubicBezTo>
                    <a:pt x="5929" y="484"/>
                    <a:pt x="5203" y="242"/>
                    <a:pt x="4477" y="121"/>
                  </a:cubicBezTo>
                  <a:cubicBezTo>
                    <a:pt x="3993" y="41"/>
                    <a:pt x="3549" y="0"/>
                    <a:pt x="3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6440092" y="993519"/>
              <a:ext cx="297767" cy="73319"/>
            </a:xfrm>
            <a:custGeom>
              <a:rect b="b" l="l" r="r" t="t"/>
              <a:pathLst>
                <a:path extrusionOk="0" h="2612" w="10608">
                  <a:moveTo>
                    <a:pt x="525" y="1"/>
                  </a:moveTo>
                  <a:cubicBezTo>
                    <a:pt x="283" y="1"/>
                    <a:pt x="41" y="202"/>
                    <a:pt x="41" y="485"/>
                  </a:cubicBezTo>
                  <a:lnTo>
                    <a:pt x="41" y="444"/>
                  </a:lnTo>
                  <a:lnTo>
                    <a:pt x="41" y="444"/>
                  </a:lnTo>
                  <a:cubicBezTo>
                    <a:pt x="1" y="727"/>
                    <a:pt x="243" y="969"/>
                    <a:pt x="525" y="969"/>
                  </a:cubicBezTo>
                  <a:cubicBezTo>
                    <a:pt x="2662" y="1211"/>
                    <a:pt x="4800" y="1533"/>
                    <a:pt x="6937" y="1936"/>
                  </a:cubicBezTo>
                  <a:cubicBezTo>
                    <a:pt x="7945" y="2138"/>
                    <a:pt x="8913" y="2340"/>
                    <a:pt x="9922" y="2582"/>
                  </a:cubicBezTo>
                  <a:cubicBezTo>
                    <a:pt x="9982" y="2602"/>
                    <a:pt x="10043" y="2612"/>
                    <a:pt x="10108" y="2612"/>
                  </a:cubicBezTo>
                  <a:cubicBezTo>
                    <a:pt x="10174" y="2612"/>
                    <a:pt x="10244" y="2602"/>
                    <a:pt x="10325" y="2582"/>
                  </a:cubicBezTo>
                  <a:cubicBezTo>
                    <a:pt x="10406" y="2501"/>
                    <a:pt x="10527" y="2420"/>
                    <a:pt x="10567" y="2299"/>
                  </a:cubicBezTo>
                  <a:cubicBezTo>
                    <a:pt x="10607" y="2178"/>
                    <a:pt x="10607" y="2017"/>
                    <a:pt x="10527" y="1896"/>
                  </a:cubicBezTo>
                  <a:cubicBezTo>
                    <a:pt x="10486" y="1775"/>
                    <a:pt x="10365" y="1694"/>
                    <a:pt x="10244" y="1654"/>
                  </a:cubicBezTo>
                  <a:cubicBezTo>
                    <a:pt x="7058" y="888"/>
                    <a:pt x="3832" y="364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35"/>
          <p:cNvGrpSpPr/>
          <p:nvPr/>
        </p:nvGrpSpPr>
        <p:grpSpPr>
          <a:xfrm>
            <a:off x="-129354" y="2096347"/>
            <a:ext cx="1298866" cy="3047146"/>
            <a:chOff x="798944" y="-1966505"/>
            <a:chExt cx="3101398" cy="6895556"/>
          </a:xfrm>
        </p:grpSpPr>
        <p:grpSp>
          <p:nvGrpSpPr>
            <p:cNvPr id="1163" name="Google Shape;1163;p35"/>
            <p:cNvGrpSpPr/>
            <p:nvPr/>
          </p:nvGrpSpPr>
          <p:grpSpPr>
            <a:xfrm flipH="1">
              <a:off x="798944" y="-1966505"/>
              <a:ext cx="3101398" cy="6895556"/>
              <a:chOff x="2639925" y="238075"/>
              <a:chExt cx="2337150" cy="5196350"/>
            </a:xfrm>
          </p:grpSpPr>
          <p:sp>
            <p:nvSpPr>
              <p:cNvPr id="1164" name="Google Shape;1164;p35"/>
              <p:cNvSpPr/>
              <p:nvPr/>
            </p:nvSpPr>
            <p:spPr>
              <a:xfrm>
                <a:off x="2664675" y="497575"/>
                <a:ext cx="1607300" cy="1630075"/>
              </a:xfrm>
              <a:custGeom>
                <a:rect b="b" l="l" r="r" t="t"/>
                <a:pathLst>
                  <a:path extrusionOk="0" h="65203" w="64292">
                    <a:moveTo>
                      <a:pt x="16638" y="0"/>
                    </a:moveTo>
                    <a:cubicBezTo>
                      <a:pt x="16559" y="0"/>
                      <a:pt x="16479" y="0"/>
                      <a:pt x="16400" y="40"/>
                    </a:cubicBezTo>
                    <a:cubicBezTo>
                      <a:pt x="15291" y="555"/>
                      <a:pt x="14222" y="1228"/>
                      <a:pt x="13231" y="2021"/>
                    </a:cubicBezTo>
                    <a:cubicBezTo>
                      <a:pt x="12360" y="2694"/>
                      <a:pt x="11607" y="3526"/>
                      <a:pt x="10934" y="4437"/>
                    </a:cubicBezTo>
                    <a:cubicBezTo>
                      <a:pt x="9706" y="6220"/>
                      <a:pt x="8874" y="8240"/>
                      <a:pt x="8478" y="10379"/>
                    </a:cubicBezTo>
                    <a:cubicBezTo>
                      <a:pt x="8002" y="12597"/>
                      <a:pt x="7725" y="14855"/>
                      <a:pt x="7606" y="17113"/>
                    </a:cubicBezTo>
                    <a:cubicBezTo>
                      <a:pt x="7606" y="17628"/>
                      <a:pt x="7567" y="18183"/>
                      <a:pt x="7527" y="18698"/>
                    </a:cubicBezTo>
                    <a:lnTo>
                      <a:pt x="7527" y="18737"/>
                    </a:lnTo>
                    <a:lnTo>
                      <a:pt x="7527" y="19173"/>
                    </a:lnTo>
                    <a:cubicBezTo>
                      <a:pt x="7487" y="19609"/>
                      <a:pt x="7487" y="20044"/>
                      <a:pt x="7448" y="20480"/>
                    </a:cubicBezTo>
                    <a:cubicBezTo>
                      <a:pt x="7369" y="21550"/>
                      <a:pt x="7289" y="22698"/>
                      <a:pt x="7171" y="23808"/>
                    </a:cubicBezTo>
                    <a:cubicBezTo>
                      <a:pt x="7131" y="24124"/>
                      <a:pt x="7052" y="24402"/>
                      <a:pt x="7012" y="24679"/>
                    </a:cubicBezTo>
                    <a:lnTo>
                      <a:pt x="7012" y="24719"/>
                    </a:lnTo>
                    <a:cubicBezTo>
                      <a:pt x="6616" y="26541"/>
                      <a:pt x="6022" y="28323"/>
                      <a:pt x="5150" y="29948"/>
                    </a:cubicBezTo>
                    <a:lnTo>
                      <a:pt x="5269" y="29868"/>
                    </a:lnTo>
                    <a:lnTo>
                      <a:pt x="5269" y="29868"/>
                    </a:lnTo>
                    <a:cubicBezTo>
                      <a:pt x="4754" y="30779"/>
                      <a:pt x="4279" y="31730"/>
                      <a:pt x="3764" y="32602"/>
                    </a:cubicBezTo>
                    <a:lnTo>
                      <a:pt x="3645" y="32879"/>
                    </a:lnTo>
                    <a:lnTo>
                      <a:pt x="3566" y="32958"/>
                    </a:lnTo>
                    <a:cubicBezTo>
                      <a:pt x="3090" y="33830"/>
                      <a:pt x="2615" y="34701"/>
                      <a:pt x="2179" y="35612"/>
                    </a:cubicBezTo>
                    <a:cubicBezTo>
                      <a:pt x="1664" y="36563"/>
                      <a:pt x="1229" y="37553"/>
                      <a:pt x="872" y="38583"/>
                    </a:cubicBezTo>
                    <a:cubicBezTo>
                      <a:pt x="516" y="39613"/>
                      <a:pt x="278" y="40643"/>
                      <a:pt x="159" y="41712"/>
                    </a:cubicBezTo>
                    <a:cubicBezTo>
                      <a:pt x="1" y="42822"/>
                      <a:pt x="40" y="43970"/>
                      <a:pt x="199" y="45079"/>
                    </a:cubicBezTo>
                    <a:cubicBezTo>
                      <a:pt x="436" y="46387"/>
                      <a:pt x="833" y="47654"/>
                      <a:pt x="1387" y="48843"/>
                    </a:cubicBezTo>
                    <a:cubicBezTo>
                      <a:pt x="2298" y="50903"/>
                      <a:pt x="4041" y="53636"/>
                      <a:pt x="6893" y="54666"/>
                    </a:cubicBezTo>
                    <a:cubicBezTo>
                      <a:pt x="7131" y="54785"/>
                      <a:pt x="7408" y="54864"/>
                      <a:pt x="7646" y="54903"/>
                    </a:cubicBezTo>
                    <a:lnTo>
                      <a:pt x="7844" y="54903"/>
                    </a:lnTo>
                    <a:cubicBezTo>
                      <a:pt x="8874" y="56765"/>
                      <a:pt x="10260" y="58389"/>
                      <a:pt x="11924" y="59736"/>
                    </a:cubicBezTo>
                    <a:cubicBezTo>
                      <a:pt x="12796" y="60449"/>
                      <a:pt x="13746" y="61083"/>
                      <a:pt x="14697" y="61637"/>
                    </a:cubicBezTo>
                    <a:cubicBezTo>
                      <a:pt x="15687" y="62192"/>
                      <a:pt x="16717" y="62667"/>
                      <a:pt x="17787" y="63064"/>
                    </a:cubicBezTo>
                    <a:cubicBezTo>
                      <a:pt x="19886" y="63895"/>
                      <a:pt x="22065" y="64410"/>
                      <a:pt x="24323" y="64688"/>
                    </a:cubicBezTo>
                    <a:cubicBezTo>
                      <a:pt x="25670" y="64886"/>
                      <a:pt x="27056" y="64965"/>
                      <a:pt x="28482" y="64965"/>
                    </a:cubicBezTo>
                    <a:cubicBezTo>
                      <a:pt x="29314" y="64965"/>
                      <a:pt x="30146" y="64925"/>
                      <a:pt x="31017" y="64846"/>
                    </a:cubicBezTo>
                    <a:lnTo>
                      <a:pt x="31374" y="64846"/>
                    </a:lnTo>
                    <a:lnTo>
                      <a:pt x="31730" y="64886"/>
                    </a:lnTo>
                    <a:cubicBezTo>
                      <a:pt x="33236" y="65005"/>
                      <a:pt x="34741" y="65084"/>
                      <a:pt x="36325" y="65163"/>
                    </a:cubicBezTo>
                    <a:cubicBezTo>
                      <a:pt x="37355" y="65203"/>
                      <a:pt x="38306" y="65203"/>
                      <a:pt x="39217" y="65203"/>
                    </a:cubicBezTo>
                    <a:cubicBezTo>
                      <a:pt x="41752" y="65203"/>
                      <a:pt x="44287" y="65084"/>
                      <a:pt x="46823" y="64806"/>
                    </a:cubicBezTo>
                    <a:cubicBezTo>
                      <a:pt x="48645" y="64608"/>
                      <a:pt x="50427" y="64331"/>
                      <a:pt x="52170" y="63935"/>
                    </a:cubicBezTo>
                    <a:cubicBezTo>
                      <a:pt x="53794" y="63618"/>
                      <a:pt x="55379" y="63143"/>
                      <a:pt x="56884" y="62509"/>
                    </a:cubicBezTo>
                    <a:cubicBezTo>
                      <a:pt x="60093" y="61202"/>
                      <a:pt x="62311" y="59419"/>
                      <a:pt x="63420" y="57241"/>
                    </a:cubicBezTo>
                    <a:cubicBezTo>
                      <a:pt x="63737" y="56646"/>
                      <a:pt x="63975" y="55973"/>
                      <a:pt x="64094" y="55339"/>
                    </a:cubicBezTo>
                    <a:cubicBezTo>
                      <a:pt x="64173" y="54983"/>
                      <a:pt x="64252" y="54666"/>
                      <a:pt x="64252" y="54349"/>
                    </a:cubicBezTo>
                    <a:cubicBezTo>
                      <a:pt x="64292" y="54072"/>
                      <a:pt x="64292" y="53794"/>
                      <a:pt x="64292" y="53517"/>
                    </a:cubicBezTo>
                    <a:cubicBezTo>
                      <a:pt x="64252" y="52645"/>
                      <a:pt x="63975" y="51814"/>
                      <a:pt x="63460" y="51140"/>
                    </a:cubicBezTo>
                    <a:cubicBezTo>
                      <a:pt x="62905" y="50427"/>
                      <a:pt x="62192" y="49833"/>
                      <a:pt x="61360" y="49437"/>
                    </a:cubicBezTo>
                    <a:cubicBezTo>
                      <a:pt x="60370" y="48961"/>
                      <a:pt x="59340" y="48645"/>
                      <a:pt x="58271" y="48407"/>
                    </a:cubicBezTo>
                    <a:cubicBezTo>
                      <a:pt x="57003" y="48169"/>
                      <a:pt x="55696" y="47971"/>
                      <a:pt x="54389" y="47932"/>
                    </a:cubicBezTo>
                    <a:cubicBezTo>
                      <a:pt x="53319" y="47852"/>
                      <a:pt x="52289" y="47813"/>
                      <a:pt x="51180" y="47813"/>
                    </a:cubicBezTo>
                    <a:lnTo>
                      <a:pt x="49912" y="47813"/>
                    </a:lnTo>
                    <a:cubicBezTo>
                      <a:pt x="48249" y="47852"/>
                      <a:pt x="46545" y="47932"/>
                      <a:pt x="44763" y="48090"/>
                    </a:cubicBezTo>
                    <a:cubicBezTo>
                      <a:pt x="44327" y="44406"/>
                      <a:pt x="43614" y="40801"/>
                      <a:pt x="42703" y="37236"/>
                    </a:cubicBezTo>
                    <a:cubicBezTo>
                      <a:pt x="42346" y="35969"/>
                      <a:pt x="41911" y="34622"/>
                      <a:pt x="41356" y="32958"/>
                    </a:cubicBezTo>
                    <a:cubicBezTo>
                      <a:pt x="40920" y="31611"/>
                      <a:pt x="40405" y="30264"/>
                      <a:pt x="39890" y="28878"/>
                    </a:cubicBezTo>
                    <a:cubicBezTo>
                      <a:pt x="38781" y="26145"/>
                      <a:pt x="37514" y="23451"/>
                      <a:pt x="36088" y="20876"/>
                    </a:cubicBezTo>
                    <a:cubicBezTo>
                      <a:pt x="34622" y="18301"/>
                      <a:pt x="32958" y="15845"/>
                      <a:pt x="31096" y="13548"/>
                    </a:cubicBezTo>
                    <a:cubicBezTo>
                      <a:pt x="30146" y="12439"/>
                      <a:pt x="29155" y="11369"/>
                      <a:pt x="28126" y="10379"/>
                    </a:cubicBezTo>
                    <a:cubicBezTo>
                      <a:pt x="27214" y="9507"/>
                      <a:pt x="26224" y="8676"/>
                      <a:pt x="25194" y="7923"/>
                    </a:cubicBezTo>
                    <a:cubicBezTo>
                      <a:pt x="24402" y="7329"/>
                      <a:pt x="23530" y="6814"/>
                      <a:pt x="22619" y="6338"/>
                    </a:cubicBezTo>
                    <a:cubicBezTo>
                      <a:pt x="21669" y="5824"/>
                      <a:pt x="20639" y="5388"/>
                      <a:pt x="19609" y="5031"/>
                    </a:cubicBezTo>
                    <a:cubicBezTo>
                      <a:pt x="18579" y="4675"/>
                      <a:pt x="17470" y="4437"/>
                      <a:pt x="16400" y="4358"/>
                    </a:cubicBezTo>
                    <a:lnTo>
                      <a:pt x="15687" y="4358"/>
                    </a:lnTo>
                    <a:cubicBezTo>
                      <a:pt x="15450" y="4358"/>
                      <a:pt x="15093" y="4358"/>
                      <a:pt x="14776" y="4397"/>
                    </a:cubicBezTo>
                    <a:cubicBezTo>
                      <a:pt x="14261" y="4437"/>
                      <a:pt x="13786" y="4556"/>
                      <a:pt x="13310" y="4754"/>
                    </a:cubicBezTo>
                    <a:cubicBezTo>
                      <a:pt x="12360" y="5071"/>
                      <a:pt x="11528" y="5625"/>
                      <a:pt x="10894" y="6418"/>
                    </a:cubicBezTo>
                    <a:cubicBezTo>
                      <a:pt x="11330" y="5625"/>
                      <a:pt x="11845" y="4873"/>
                      <a:pt x="12439" y="4199"/>
                    </a:cubicBezTo>
                    <a:cubicBezTo>
                      <a:pt x="13073" y="3447"/>
                      <a:pt x="13825" y="2773"/>
                      <a:pt x="14657" y="2179"/>
                    </a:cubicBezTo>
                    <a:cubicBezTo>
                      <a:pt x="15370" y="1704"/>
                      <a:pt x="16123" y="1308"/>
                      <a:pt x="16876" y="951"/>
                    </a:cubicBezTo>
                    <a:cubicBezTo>
                      <a:pt x="16994" y="912"/>
                      <a:pt x="17074" y="793"/>
                      <a:pt x="17113" y="674"/>
                    </a:cubicBezTo>
                    <a:cubicBezTo>
                      <a:pt x="17193" y="555"/>
                      <a:pt x="17193" y="397"/>
                      <a:pt x="17113" y="278"/>
                    </a:cubicBezTo>
                    <a:cubicBezTo>
                      <a:pt x="17034" y="80"/>
                      <a:pt x="16876" y="0"/>
                      <a:pt x="166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35"/>
              <p:cNvSpPr/>
              <p:nvPr/>
            </p:nvSpPr>
            <p:spPr>
              <a:xfrm>
                <a:off x="4023375" y="1695850"/>
                <a:ext cx="249600" cy="305050"/>
              </a:xfrm>
              <a:custGeom>
                <a:rect b="b" l="l" r="r" t="t"/>
                <a:pathLst>
                  <a:path extrusionOk="0" h="12202" w="9984">
                    <a:moveTo>
                      <a:pt x="1" y="1"/>
                    </a:moveTo>
                    <a:cubicBezTo>
                      <a:pt x="199" y="238"/>
                      <a:pt x="397" y="476"/>
                      <a:pt x="635" y="753"/>
                    </a:cubicBezTo>
                    <a:lnTo>
                      <a:pt x="635" y="714"/>
                    </a:lnTo>
                    <a:cubicBezTo>
                      <a:pt x="1665" y="2021"/>
                      <a:pt x="2576" y="3407"/>
                      <a:pt x="3408" y="4833"/>
                    </a:cubicBezTo>
                    <a:cubicBezTo>
                      <a:pt x="4200" y="6339"/>
                      <a:pt x="4953" y="7844"/>
                      <a:pt x="5626" y="9428"/>
                    </a:cubicBezTo>
                    <a:cubicBezTo>
                      <a:pt x="5943" y="10181"/>
                      <a:pt x="6260" y="10973"/>
                      <a:pt x="6577" y="11805"/>
                    </a:cubicBezTo>
                    <a:cubicBezTo>
                      <a:pt x="6616" y="11924"/>
                      <a:pt x="6656" y="12082"/>
                      <a:pt x="6695" y="12201"/>
                    </a:cubicBezTo>
                    <a:cubicBezTo>
                      <a:pt x="7686" y="11409"/>
                      <a:pt x="8518" y="10419"/>
                      <a:pt x="9112" y="9310"/>
                    </a:cubicBezTo>
                    <a:cubicBezTo>
                      <a:pt x="9429" y="8715"/>
                      <a:pt x="9666" y="8042"/>
                      <a:pt x="9785" y="7408"/>
                    </a:cubicBezTo>
                    <a:cubicBezTo>
                      <a:pt x="9864" y="7052"/>
                      <a:pt x="9904" y="6735"/>
                      <a:pt x="9944" y="6418"/>
                    </a:cubicBezTo>
                    <a:cubicBezTo>
                      <a:pt x="9983" y="6141"/>
                      <a:pt x="9983" y="5863"/>
                      <a:pt x="9983" y="5586"/>
                    </a:cubicBezTo>
                    <a:cubicBezTo>
                      <a:pt x="9944" y="4714"/>
                      <a:pt x="9666" y="3922"/>
                      <a:pt x="9151" y="3209"/>
                    </a:cubicBezTo>
                    <a:cubicBezTo>
                      <a:pt x="8597" y="2496"/>
                      <a:pt x="7844" y="1902"/>
                      <a:pt x="7012" y="1506"/>
                    </a:cubicBezTo>
                    <a:cubicBezTo>
                      <a:pt x="6062" y="1030"/>
                      <a:pt x="5032" y="674"/>
                      <a:pt x="3962" y="476"/>
                    </a:cubicBezTo>
                    <a:cubicBezTo>
                      <a:pt x="2655" y="238"/>
                      <a:pt x="1348" y="40"/>
                      <a:pt x="41" y="1"/>
                    </a:cubicBezTo>
                    <a:close/>
                  </a:path>
                </a:pathLst>
              </a:custGeom>
              <a:solidFill>
                <a:srgbClr val="2C0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35"/>
              <p:cNvSpPr/>
              <p:nvPr/>
            </p:nvSpPr>
            <p:spPr>
              <a:xfrm>
                <a:off x="3714400" y="33278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A01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35"/>
              <p:cNvSpPr/>
              <p:nvPr/>
            </p:nvSpPr>
            <p:spPr>
              <a:xfrm>
                <a:off x="3685700" y="3355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01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35"/>
              <p:cNvSpPr/>
              <p:nvPr/>
            </p:nvSpPr>
            <p:spPr>
              <a:xfrm>
                <a:off x="2639925" y="2634675"/>
                <a:ext cx="360500" cy="394275"/>
              </a:xfrm>
              <a:custGeom>
                <a:rect b="b" l="l" r="r" t="t"/>
                <a:pathLst>
                  <a:path extrusionOk="0" h="15771" w="14420">
                    <a:moveTo>
                      <a:pt x="9864" y="0"/>
                    </a:moveTo>
                    <a:cubicBezTo>
                      <a:pt x="9468" y="40"/>
                      <a:pt x="9111" y="198"/>
                      <a:pt x="8874" y="476"/>
                    </a:cubicBezTo>
                    <a:cubicBezTo>
                      <a:pt x="8596" y="792"/>
                      <a:pt x="8438" y="1189"/>
                      <a:pt x="8319" y="1585"/>
                    </a:cubicBezTo>
                    <a:cubicBezTo>
                      <a:pt x="8240" y="2020"/>
                      <a:pt x="8200" y="2456"/>
                      <a:pt x="8200" y="2932"/>
                    </a:cubicBezTo>
                    <a:cubicBezTo>
                      <a:pt x="8200" y="3209"/>
                      <a:pt x="8200" y="3486"/>
                      <a:pt x="8240" y="3724"/>
                    </a:cubicBezTo>
                    <a:lnTo>
                      <a:pt x="8081" y="3605"/>
                    </a:lnTo>
                    <a:lnTo>
                      <a:pt x="7883" y="3446"/>
                    </a:lnTo>
                    <a:cubicBezTo>
                      <a:pt x="7527" y="3209"/>
                      <a:pt x="7210" y="2971"/>
                      <a:pt x="6893" y="2694"/>
                    </a:cubicBezTo>
                    <a:cubicBezTo>
                      <a:pt x="6418" y="2377"/>
                      <a:pt x="5982" y="2060"/>
                      <a:pt x="5507" y="1822"/>
                    </a:cubicBezTo>
                    <a:cubicBezTo>
                      <a:pt x="5110" y="1545"/>
                      <a:pt x="4675" y="1347"/>
                      <a:pt x="4199" y="1228"/>
                    </a:cubicBezTo>
                    <a:cubicBezTo>
                      <a:pt x="4001" y="1149"/>
                      <a:pt x="3803" y="1109"/>
                      <a:pt x="3566" y="1109"/>
                    </a:cubicBezTo>
                    <a:cubicBezTo>
                      <a:pt x="3407" y="1109"/>
                      <a:pt x="3209" y="1149"/>
                      <a:pt x="3051" y="1189"/>
                    </a:cubicBezTo>
                    <a:cubicBezTo>
                      <a:pt x="2852" y="1268"/>
                      <a:pt x="2694" y="1387"/>
                      <a:pt x="2536" y="1505"/>
                    </a:cubicBezTo>
                    <a:cubicBezTo>
                      <a:pt x="2377" y="1624"/>
                      <a:pt x="2219" y="1783"/>
                      <a:pt x="2100" y="1981"/>
                    </a:cubicBezTo>
                    <a:cubicBezTo>
                      <a:pt x="1941" y="2258"/>
                      <a:pt x="1862" y="2615"/>
                      <a:pt x="1902" y="2932"/>
                    </a:cubicBezTo>
                    <a:cubicBezTo>
                      <a:pt x="1981" y="3328"/>
                      <a:pt x="2139" y="3684"/>
                      <a:pt x="2338" y="4041"/>
                    </a:cubicBezTo>
                    <a:cubicBezTo>
                      <a:pt x="2615" y="4516"/>
                      <a:pt x="2971" y="4952"/>
                      <a:pt x="3367" y="5348"/>
                    </a:cubicBezTo>
                    <a:cubicBezTo>
                      <a:pt x="3566" y="5586"/>
                      <a:pt x="3803" y="5784"/>
                      <a:pt x="4001" y="6021"/>
                    </a:cubicBezTo>
                    <a:cubicBezTo>
                      <a:pt x="3645" y="5863"/>
                      <a:pt x="3288" y="5744"/>
                      <a:pt x="2932" y="5665"/>
                    </a:cubicBezTo>
                    <a:cubicBezTo>
                      <a:pt x="2575" y="5546"/>
                      <a:pt x="2219" y="5506"/>
                      <a:pt x="1862" y="5506"/>
                    </a:cubicBezTo>
                    <a:lnTo>
                      <a:pt x="1664" y="5506"/>
                    </a:lnTo>
                    <a:cubicBezTo>
                      <a:pt x="1308" y="5506"/>
                      <a:pt x="951" y="5665"/>
                      <a:pt x="634" y="5902"/>
                    </a:cubicBezTo>
                    <a:cubicBezTo>
                      <a:pt x="317" y="6180"/>
                      <a:pt x="80" y="6576"/>
                      <a:pt x="40" y="7012"/>
                    </a:cubicBezTo>
                    <a:cubicBezTo>
                      <a:pt x="0" y="7210"/>
                      <a:pt x="0" y="7368"/>
                      <a:pt x="40" y="7566"/>
                    </a:cubicBezTo>
                    <a:cubicBezTo>
                      <a:pt x="80" y="7804"/>
                      <a:pt x="159" y="8042"/>
                      <a:pt x="278" y="8279"/>
                    </a:cubicBezTo>
                    <a:cubicBezTo>
                      <a:pt x="555" y="8755"/>
                      <a:pt x="991" y="9190"/>
                      <a:pt x="1466" y="9547"/>
                    </a:cubicBezTo>
                    <a:cubicBezTo>
                      <a:pt x="2021" y="9943"/>
                      <a:pt x="2654" y="10299"/>
                      <a:pt x="3288" y="10616"/>
                    </a:cubicBezTo>
                    <a:lnTo>
                      <a:pt x="3645" y="10735"/>
                    </a:lnTo>
                    <a:cubicBezTo>
                      <a:pt x="3367" y="10775"/>
                      <a:pt x="3130" y="10814"/>
                      <a:pt x="2852" y="10894"/>
                    </a:cubicBezTo>
                    <a:cubicBezTo>
                      <a:pt x="2654" y="10933"/>
                      <a:pt x="2456" y="11012"/>
                      <a:pt x="2258" y="11092"/>
                    </a:cubicBezTo>
                    <a:cubicBezTo>
                      <a:pt x="2021" y="11211"/>
                      <a:pt x="1783" y="11369"/>
                      <a:pt x="1625" y="11527"/>
                    </a:cubicBezTo>
                    <a:cubicBezTo>
                      <a:pt x="1308" y="11805"/>
                      <a:pt x="1149" y="12201"/>
                      <a:pt x="1228" y="12637"/>
                    </a:cubicBezTo>
                    <a:cubicBezTo>
                      <a:pt x="1347" y="13152"/>
                      <a:pt x="1625" y="13587"/>
                      <a:pt x="2060" y="13904"/>
                    </a:cubicBezTo>
                    <a:cubicBezTo>
                      <a:pt x="2338" y="14142"/>
                      <a:pt x="2654" y="14340"/>
                      <a:pt x="2971" y="14538"/>
                    </a:cubicBezTo>
                    <a:cubicBezTo>
                      <a:pt x="3288" y="14696"/>
                      <a:pt x="3645" y="14894"/>
                      <a:pt x="4001" y="15013"/>
                    </a:cubicBezTo>
                    <a:cubicBezTo>
                      <a:pt x="5289" y="15528"/>
                      <a:pt x="6645" y="15770"/>
                      <a:pt x="8038" y="15770"/>
                    </a:cubicBezTo>
                    <a:cubicBezTo>
                      <a:pt x="8145" y="15770"/>
                      <a:pt x="8252" y="15769"/>
                      <a:pt x="8359" y="15766"/>
                    </a:cubicBezTo>
                    <a:cubicBezTo>
                      <a:pt x="8953" y="15766"/>
                      <a:pt x="9507" y="15726"/>
                      <a:pt x="10062" y="15687"/>
                    </a:cubicBezTo>
                    <a:cubicBezTo>
                      <a:pt x="10379" y="15647"/>
                      <a:pt x="10577" y="15409"/>
                      <a:pt x="10577" y="15132"/>
                    </a:cubicBezTo>
                    <a:cubicBezTo>
                      <a:pt x="10577" y="15053"/>
                      <a:pt x="10537" y="14974"/>
                      <a:pt x="10537" y="14934"/>
                    </a:cubicBezTo>
                    <a:cubicBezTo>
                      <a:pt x="10894" y="14142"/>
                      <a:pt x="11330" y="13389"/>
                      <a:pt x="11726" y="12637"/>
                    </a:cubicBezTo>
                    <a:cubicBezTo>
                      <a:pt x="12082" y="11963"/>
                      <a:pt x="12439" y="11329"/>
                      <a:pt x="12795" y="10656"/>
                    </a:cubicBezTo>
                    <a:cubicBezTo>
                      <a:pt x="13152" y="9864"/>
                      <a:pt x="13469" y="9071"/>
                      <a:pt x="13706" y="8279"/>
                    </a:cubicBezTo>
                    <a:cubicBezTo>
                      <a:pt x="13786" y="7962"/>
                      <a:pt x="13865" y="7606"/>
                      <a:pt x="13904" y="7289"/>
                    </a:cubicBezTo>
                    <a:cubicBezTo>
                      <a:pt x="13984" y="7289"/>
                      <a:pt x="14063" y="7249"/>
                      <a:pt x="14142" y="7210"/>
                    </a:cubicBezTo>
                    <a:cubicBezTo>
                      <a:pt x="14261" y="7130"/>
                      <a:pt x="14380" y="7012"/>
                      <a:pt x="14380" y="6853"/>
                    </a:cubicBezTo>
                    <a:cubicBezTo>
                      <a:pt x="14419" y="6734"/>
                      <a:pt x="14419" y="6615"/>
                      <a:pt x="14340" y="6497"/>
                    </a:cubicBezTo>
                    <a:cubicBezTo>
                      <a:pt x="14221" y="6338"/>
                      <a:pt x="14102" y="6140"/>
                      <a:pt x="14023" y="5982"/>
                    </a:cubicBezTo>
                    <a:lnTo>
                      <a:pt x="14023" y="5665"/>
                    </a:lnTo>
                    <a:cubicBezTo>
                      <a:pt x="14023" y="5427"/>
                      <a:pt x="13865" y="5229"/>
                      <a:pt x="13667" y="5150"/>
                    </a:cubicBezTo>
                    <a:cubicBezTo>
                      <a:pt x="13548" y="4833"/>
                      <a:pt x="13429" y="4516"/>
                      <a:pt x="13310" y="4199"/>
                    </a:cubicBezTo>
                    <a:cubicBezTo>
                      <a:pt x="13033" y="3407"/>
                      <a:pt x="12716" y="2654"/>
                      <a:pt x="12320" y="1902"/>
                    </a:cubicBezTo>
                    <a:cubicBezTo>
                      <a:pt x="12043" y="1387"/>
                      <a:pt x="11646" y="951"/>
                      <a:pt x="11171" y="594"/>
                    </a:cubicBezTo>
                    <a:cubicBezTo>
                      <a:pt x="10815" y="238"/>
                      <a:pt x="10379" y="40"/>
                      <a:pt x="99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35"/>
              <p:cNvSpPr/>
              <p:nvPr/>
            </p:nvSpPr>
            <p:spPr>
              <a:xfrm>
                <a:off x="2900375" y="2134550"/>
                <a:ext cx="922000" cy="1118100"/>
              </a:xfrm>
              <a:custGeom>
                <a:rect b="b" l="l" r="r" t="t"/>
                <a:pathLst>
                  <a:path extrusionOk="0" h="44724" w="36880">
                    <a:moveTo>
                      <a:pt x="24402" y="1"/>
                    </a:moveTo>
                    <a:cubicBezTo>
                      <a:pt x="23332" y="41"/>
                      <a:pt x="22302" y="239"/>
                      <a:pt x="21352" y="714"/>
                    </a:cubicBezTo>
                    <a:cubicBezTo>
                      <a:pt x="20955" y="872"/>
                      <a:pt x="20599" y="1110"/>
                      <a:pt x="20242" y="1348"/>
                    </a:cubicBezTo>
                    <a:cubicBezTo>
                      <a:pt x="19886" y="1585"/>
                      <a:pt x="19569" y="1863"/>
                      <a:pt x="19292" y="2180"/>
                    </a:cubicBezTo>
                    <a:cubicBezTo>
                      <a:pt x="18737" y="2774"/>
                      <a:pt x="18301" y="3447"/>
                      <a:pt x="17985" y="4160"/>
                    </a:cubicBezTo>
                    <a:cubicBezTo>
                      <a:pt x="17628" y="4913"/>
                      <a:pt x="17351" y="5745"/>
                      <a:pt x="17232" y="6577"/>
                    </a:cubicBezTo>
                    <a:cubicBezTo>
                      <a:pt x="17034" y="7448"/>
                      <a:pt x="16955" y="8280"/>
                      <a:pt x="16955" y="9191"/>
                    </a:cubicBezTo>
                    <a:cubicBezTo>
                      <a:pt x="16875" y="11013"/>
                      <a:pt x="16994" y="12875"/>
                      <a:pt x="17271" y="14697"/>
                    </a:cubicBezTo>
                    <a:cubicBezTo>
                      <a:pt x="17430" y="15885"/>
                      <a:pt x="17628" y="17074"/>
                      <a:pt x="17826" y="18223"/>
                    </a:cubicBezTo>
                    <a:lnTo>
                      <a:pt x="17826" y="18381"/>
                    </a:lnTo>
                    <a:lnTo>
                      <a:pt x="17866" y="18619"/>
                    </a:lnTo>
                    <a:cubicBezTo>
                      <a:pt x="18064" y="19768"/>
                      <a:pt x="18183" y="20916"/>
                      <a:pt x="18262" y="22065"/>
                    </a:cubicBezTo>
                    <a:cubicBezTo>
                      <a:pt x="18262" y="22857"/>
                      <a:pt x="18183" y="23610"/>
                      <a:pt x="18024" y="24363"/>
                    </a:cubicBezTo>
                    <a:cubicBezTo>
                      <a:pt x="17866" y="24838"/>
                      <a:pt x="17707" y="25274"/>
                      <a:pt x="17470" y="25670"/>
                    </a:cubicBezTo>
                    <a:cubicBezTo>
                      <a:pt x="17271" y="26026"/>
                      <a:pt x="17073" y="26343"/>
                      <a:pt x="16796" y="26660"/>
                    </a:cubicBezTo>
                    <a:cubicBezTo>
                      <a:pt x="16558" y="26898"/>
                      <a:pt x="16281" y="27096"/>
                      <a:pt x="15964" y="27254"/>
                    </a:cubicBezTo>
                    <a:cubicBezTo>
                      <a:pt x="15608" y="27492"/>
                      <a:pt x="15172" y="27650"/>
                      <a:pt x="14736" y="27809"/>
                    </a:cubicBezTo>
                    <a:cubicBezTo>
                      <a:pt x="14063" y="27967"/>
                      <a:pt x="13389" y="28047"/>
                      <a:pt x="12676" y="28047"/>
                    </a:cubicBezTo>
                    <a:cubicBezTo>
                      <a:pt x="11448" y="28047"/>
                      <a:pt x="10220" y="27848"/>
                      <a:pt x="9032" y="27532"/>
                    </a:cubicBezTo>
                    <a:lnTo>
                      <a:pt x="9072" y="27532"/>
                    </a:lnTo>
                    <a:cubicBezTo>
                      <a:pt x="7448" y="27056"/>
                      <a:pt x="5903" y="26462"/>
                      <a:pt x="4437" y="25709"/>
                    </a:cubicBezTo>
                    <a:cubicBezTo>
                      <a:pt x="4397" y="25670"/>
                      <a:pt x="4318" y="25670"/>
                      <a:pt x="4239" y="25670"/>
                    </a:cubicBezTo>
                    <a:cubicBezTo>
                      <a:pt x="4199" y="25670"/>
                      <a:pt x="4120" y="25670"/>
                      <a:pt x="4041" y="25709"/>
                    </a:cubicBezTo>
                    <a:lnTo>
                      <a:pt x="4001" y="25709"/>
                    </a:lnTo>
                    <a:cubicBezTo>
                      <a:pt x="3843" y="25709"/>
                      <a:pt x="3724" y="25749"/>
                      <a:pt x="3645" y="25868"/>
                    </a:cubicBezTo>
                    <a:cubicBezTo>
                      <a:pt x="2932" y="26422"/>
                      <a:pt x="2377" y="27096"/>
                      <a:pt x="1862" y="27848"/>
                    </a:cubicBezTo>
                    <a:cubicBezTo>
                      <a:pt x="1308" y="28680"/>
                      <a:pt x="872" y="29591"/>
                      <a:pt x="555" y="30542"/>
                    </a:cubicBezTo>
                    <a:cubicBezTo>
                      <a:pt x="238" y="31453"/>
                      <a:pt x="40" y="32404"/>
                      <a:pt x="40" y="33394"/>
                    </a:cubicBezTo>
                    <a:cubicBezTo>
                      <a:pt x="0" y="33870"/>
                      <a:pt x="40" y="34345"/>
                      <a:pt x="119" y="34860"/>
                    </a:cubicBezTo>
                    <a:cubicBezTo>
                      <a:pt x="199" y="35296"/>
                      <a:pt x="317" y="35731"/>
                      <a:pt x="515" y="36167"/>
                    </a:cubicBezTo>
                    <a:cubicBezTo>
                      <a:pt x="515" y="36246"/>
                      <a:pt x="555" y="36326"/>
                      <a:pt x="634" y="36405"/>
                    </a:cubicBezTo>
                    <a:cubicBezTo>
                      <a:pt x="2417" y="38425"/>
                      <a:pt x="4635" y="40089"/>
                      <a:pt x="7051" y="41277"/>
                    </a:cubicBezTo>
                    <a:cubicBezTo>
                      <a:pt x="9389" y="42465"/>
                      <a:pt x="11805" y="43377"/>
                      <a:pt x="14340" y="43971"/>
                    </a:cubicBezTo>
                    <a:cubicBezTo>
                      <a:pt x="16281" y="44446"/>
                      <a:pt x="18301" y="44723"/>
                      <a:pt x="20282" y="44723"/>
                    </a:cubicBezTo>
                    <a:cubicBezTo>
                      <a:pt x="20797" y="44723"/>
                      <a:pt x="21272" y="44723"/>
                      <a:pt x="21787" y="44684"/>
                    </a:cubicBezTo>
                    <a:cubicBezTo>
                      <a:pt x="23015" y="44565"/>
                      <a:pt x="24204" y="44367"/>
                      <a:pt x="25392" y="44010"/>
                    </a:cubicBezTo>
                    <a:cubicBezTo>
                      <a:pt x="26580" y="43654"/>
                      <a:pt x="27729" y="43139"/>
                      <a:pt x="28759" y="42505"/>
                    </a:cubicBezTo>
                    <a:cubicBezTo>
                      <a:pt x="29868" y="41832"/>
                      <a:pt x="30898" y="41000"/>
                      <a:pt x="31770" y="40049"/>
                    </a:cubicBezTo>
                    <a:cubicBezTo>
                      <a:pt x="32681" y="39098"/>
                      <a:pt x="33433" y="38029"/>
                      <a:pt x="34067" y="36880"/>
                    </a:cubicBezTo>
                    <a:cubicBezTo>
                      <a:pt x="35295" y="34622"/>
                      <a:pt x="36087" y="32166"/>
                      <a:pt x="36404" y="29631"/>
                    </a:cubicBezTo>
                    <a:cubicBezTo>
                      <a:pt x="36602" y="28482"/>
                      <a:pt x="36721" y="27215"/>
                      <a:pt x="36800" y="25749"/>
                    </a:cubicBezTo>
                    <a:cubicBezTo>
                      <a:pt x="36880" y="24283"/>
                      <a:pt x="36880" y="22897"/>
                      <a:pt x="36840" y="21471"/>
                    </a:cubicBezTo>
                    <a:cubicBezTo>
                      <a:pt x="36800" y="18500"/>
                      <a:pt x="36404" y="15569"/>
                      <a:pt x="35652" y="12677"/>
                    </a:cubicBezTo>
                    <a:cubicBezTo>
                      <a:pt x="35216" y="11211"/>
                      <a:pt x="34741" y="9785"/>
                      <a:pt x="34107" y="8399"/>
                    </a:cubicBezTo>
                    <a:cubicBezTo>
                      <a:pt x="33671" y="7408"/>
                      <a:pt x="33116" y="6458"/>
                      <a:pt x="32522" y="5547"/>
                    </a:cubicBezTo>
                    <a:cubicBezTo>
                      <a:pt x="31888" y="4556"/>
                      <a:pt x="31136" y="3685"/>
                      <a:pt x="30304" y="2853"/>
                    </a:cubicBezTo>
                    <a:cubicBezTo>
                      <a:pt x="29512" y="2021"/>
                      <a:pt x="28561" y="1348"/>
                      <a:pt x="27571" y="833"/>
                    </a:cubicBezTo>
                    <a:cubicBezTo>
                      <a:pt x="26580" y="318"/>
                      <a:pt x="25511" y="41"/>
                      <a:pt x="24402" y="41"/>
                    </a:cubicBezTo>
                    <a:lnTo>
                      <a:pt x="244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35"/>
              <p:cNvSpPr/>
              <p:nvPr/>
            </p:nvSpPr>
            <p:spPr>
              <a:xfrm>
                <a:off x="2939975" y="498575"/>
                <a:ext cx="1667725" cy="1862800"/>
              </a:xfrm>
              <a:custGeom>
                <a:rect b="b" l="l" r="r" t="t"/>
                <a:pathLst>
                  <a:path extrusionOk="0" h="74512" w="66709">
                    <a:moveTo>
                      <a:pt x="35731" y="0"/>
                    </a:moveTo>
                    <a:cubicBezTo>
                      <a:pt x="34187" y="0"/>
                      <a:pt x="32562" y="40"/>
                      <a:pt x="30423" y="238"/>
                    </a:cubicBezTo>
                    <a:cubicBezTo>
                      <a:pt x="28363" y="396"/>
                      <a:pt x="26304" y="634"/>
                      <a:pt x="24283" y="832"/>
                    </a:cubicBezTo>
                    <a:cubicBezTo>
                      <a:pt x="22540" y="1070"/>
                      <a:pt x="20679" y="1268"/>
                      <a:pt x="18896" y="1426"/>
                    </a:cubicBezTo>
                    <a:lnTo>
                      <a:pt x="18302" y="1426"/>
                    </a:lnTo>
                    <a:cubicBezTo>
                      <a:pt x="16836" y="1545"/>
                      <a:pt x="15608" y="1585"/>
                      <a:pt x="14499" y="1585"/>
                    </a:cubicBezTo>
                    <a:lnTo>
                      <a:pt x="13667" y="1585"/>
                    </a:lnTo>
                    <a:cubicBezTo>
                      <a:pt x="13509" y="1585"/>
                      <a:pt x="13390" y="1624"/>
                      <a:pt x="13311" y="1743"/>
                    </a:cubicBezTo>
                    <a:cubicBezTo>
                      <a:pt x="13232" y="1703"/>
                      <a:pt x="13152" y="1664"/>
                      <a:pt x="13073" y="1664"/>
                    </a:cubicBezTo>
                    <a:cubicBezTo>
                      <a:pt x="12994" y="1664"/>
                      <a:pt x="12915" y="1664"/>
                      <a:pt x="12835" y="1703"/>
                    </a:cubicBezTo>
                    <a:cubicBezTo>
                      <a:pt x="10221" y="2971"/>
                      <a:pt x="7923" y="4872"/>
                      <a:pt x="6220" y="7249"/>
                    </a:cubicBezTo>
                    <a:cubicBezTo>
                      <a:pt x="4556" y="9547"/>
                      <a:pt x="3328" y="12122"/>
                      <a:pt x="2615" y="14894"/>
                    </a:cubicBezTo>
                    <a:cubicBezTo>
                      <a:pt x="2219" y="16281"/>
                      <a:pt x="1942" y="17707"/>
                      <a:pt x="1744" y="19173"/>
                    </a:cubicBezTo>
                    <a:cubicBezTo>
                      <a:pt x="1506" y="20836"/>
                      <a:pt x="1387" y="22540"/>
                      <a:pt x="1348" y="24243"/>
                    </a:cubicBezTo>
                    <a:cubicBezTo>
                      <a:pt x="1308" y="25392"/>
                      <a:pt x="1308" y="26580"/>
                      <a:pt x="1308" y="27729"/>
                    </a:cubicBezTo>
                    <a:lnTo>
                      <a:pt x="1308" y="30066"/>
                    </a:lnTo>
                    <a:cubicBezTo>
                      <a:pt x="1308" y="31135"/>
                      <a:pt x="1269" y="32086"/>
                      <a:pt x="1229" y="32958"/>
                    </a:cubicBezTo>
                    <a:cubicBezTo>
                      <a:pt x="1189" y="33869"/>
                      <a:pt x="1110" y="34740"/>
                      <a:pt x="991" y="35731"/>
                    </a:cubicBezTo>
                    <a:cubicBezTo>
                      <a:pt x="912" y="36206"/>
                      <a:pt x="872" y="36721"/>
                      <a:pt x="793" y="37196"/>
                    </a:cubicBezTo>
                    <a:cubicBezTo>
                      <a:pt x="397" y="40088"/>
                      <a:pt x="1" y="43098"/>
                      <a:pt x="754" y="45990"/>
                    </a:cubicBezTo>
                    <a:cubicBezTo>
                      <a:pt x="1150" y="47377"/>
                      <a:pt x="1784" y="48684"/>
                      <a:pt x="2536" y="49912"/>
                    </a:cubicBezTo>
                    <a:cubicBezTo>
                      <a:pt x="3210" y="50981"/>
                      <a:pt x="4002" y="52011"/>
                      <a:pt x="4873" y="52962"/>
                    </a:cubicBezTo>
                    <a:cubicBezTo>
                      <a:pt x="6656" y="54824"/>
                      <a:pt x="8716" y="56369"/>
                      <a:pt x="10974" y="57597"/>
                    </a:cubicBezTo>
                    <a:cubicBezTo>
                      <a:pt x="13311" y="58825"/>
                      <a:pt x="15767" y="59775"/>
                      <a:pt x="18342" y="60409"/>
                    </a:cubicBezTo>
                    <a:cubicBezTo>
                      <a:pt x="20877" y="61043"/>
                      <a:pt x="23491" y="61399"/>
                      <a:pt x="26106" y="61518"/>
                    </a:cubicBezTo>
                    <a:cubicBezTo>
                      <a:pt x="26621" y="61518"/>
                      <a:pt x="27056" y="61558"/>
                      <a:pt x="27532" y="61558"/>
                    </a:cubicBezTo>
                    <a:lnTo>
                      <a:pt x="27730" y="61558"/>
                    </a:lnTo>
                    <a:cubicBezTo>
                      <a:pt x="27611" y="62112"/>
                      <a:pt x="27452" y="62707"/>
                      <a:pt x="27254" y="63261"/>
                    </a:cubicBezTo>
                    <a:lnTo>
                      <a:pt x="27294" y="63222"/>
                    </a:lnTo>
                    <a:lnTo>
                      <a:pt x="27294" y="63222"/>
                    </a:lnTo>
                    <a:cubicBezTo>
                      <a:pt x="26937" y="64133"/>
                      <a:pt x="26541" y="65044"/>
                      <a:pt x="26145" y="65915"/>
                    </a:cubicBezTo>
                    <a:cubicBezTo>
                      <a:pt x="25868" y="66509"/>
                      <a:pt x="25630" y="67064"/>
                      <a:pt x="25353" y="67658"/>
                    </a:cubicBezTo>
                    <a:cubicBezTo>
                      <a:pt x="25076" y="68332"/>
                      <a:pt x="24838" y="69005"/>
                      <a:pt x="24680" y="69718"/>
                    </a:cubicBezTo>
                    <a:cubicBezTo>
                      <a:pt x="24521" y="70352"/>
                      <a:pt x="24521" y="70986"/>
                      <a:pt x="24680" y="71619"/>
                    </a:cubicBezTo>
                    <a:cubicBezTo>
                      <a:pt x="24838" y="72214"/>
                      <a:pt x="25194" y="72768"/>
                      <a:pt x="25670" y="73164"/>
                    </a:cubicBezTo>
                    <a:cubicBezTo>
                      <a:pt x="26343" y="73640"/>
                      <a:pt x="27135" y="73957"/>
                      <a:pt x="27967" y="74155"/>
                    </a:cubicBezTo>
                    <a:cubicBezTo>
                      <a:pt x="28522" y="74273"/>
                      <a:pt x="29077" y="74353"/>
                      <a:pt x="29631" y="74392"/>
                    </a:cubicBezTo>
                    <a:cubicBezTo>
                      <a:pt x="30265" y="74472"/>
                      <a:pt x="30938" y="74511"/>
                      <a:pt x="31572" y="74511"/>
                    </a:cubicBezTo>
                    <a:lnTo>
                      <a:pt x="31731" y="74511"/>
                    </a:lnTo>
                    <a:cubicBezTo>
                      <a:pt x="32760" y="74511"/>
                      <a:pt x="33830" y="74392"/>
                      <a:pt x="34820" y="74155"/>
                    </a:cubicBezTo>
                    <a:cubicBezTo>
                      <a:pt x="35652" y="73917"/>
                      <a:pt x="36405" y="73600"/>
                      <a:pt x="37157" y="73204"/>
                    </a:cubicBezTo>
                    <a:cubicBezTo>
                      <a:pt x="37870" y="72768"/>
                      <a:pt x="38544" y="72253"/>
                      <a:pt x="39138" y="71659"/>
                    </a:cubicBezTo>
                    <a:cubicBezTo>
                      <a:pt x="39732" y="71065"/>
                      <a:pt x="40247" y="70391"/>
                      <a:pt x="40683" y="69639"/>
                    </a:cubicBezTo>
                    <a:cubicBezTo>
                      <a:pt x="41198" y="68807"/>
                      <a:pt x="41634" y="67975"/>
                      <a:pt x="41951" y="67064"/>
                    </a:cubicBezTo>
                    <a:cubicBezTo>
                      <a:pt x="41990" y="66945"/>
                      <a:pt x="41990" y="66826"/>
                      <a:pt x="41951" y="66707"/>
                    </a:cubicBezTo>
                    <a:cubicBezTo>
                      <a:pt x="41911" y="66549"/>
                      <a:pt x="41832" y="66470"/>
                      <a:pt x="41713" y="66391"/>
                    </a:cubicBezTo>
                    <a:lnTo>
                      <a:pt x="41634" y="66391"/>
                    </a:lnTo>
                    <a:cubicBezTo>
                      <a:pt x="41436" y="66074"/>
                      <a:pt x="41238" y="65757"/>
                      <a:pt x="41039" y="65400"/>
                    </a:cubicBezTo>
                    <a:cubicBezTo>
                      <a:pt x="40683" y="64648"/>
                      <a:pt x="40445" y="63855"/>
                      <a:pt x="40287" y="63063"/>
                    </a:cubicBezTo>
                    <a:cubicBezTo>
                      <a:pt x="40049" y="61875"/>
                      <a:pt x="40010" y="60647"/>
                      <a:pt x="40089" y="59458"/>
                    </a:cubicBezTo>
                    <a:cubicBezTo>
                      <a:pt x="40128" y="59419"/>
                      <a:pt x="40128" y="59379"/>
                      <a:pt x="40168" y="59340"/>
                    </a:cubicBezTo>
                    <a:cubicBezTo>
                      <a:pt x="40762" y="59142"/>
                      <a:pt x="41317" y="58943"/>
                      <a:pt x="41911" y="58706"/>
                    </a:cubicBezTo>
                    <a:cubicBezTo>
                      <a:pt x="44565" y="57636"/>
                      <a:pt x="47061" y="56171"/>
                      <a:pt x="49318" y="54388"/>
                    </a:cubicBezTo>
                    <a:cubicBezTo>
                      <a:pt x="51378" y="52804"/>
                      <a:pt x="53121" y="50783"/>
                      <a:pt x="54389" y="48486"/>
                    </a:cubicBezTo>
                    <a:cubicBezTo>
                      <a:pt x="54943" y="48565"/>
                      <a:pt x="55498" y="48605"/>
                      <a:pt x="56053" y="48605"/>
                    </a:cubicBezTo>
                    <a:cubicBezTo>
                      <a:pt x="57677" y="48605"/>
                      <a:pt x="59301" y="48288"/>
                      <a:pt x="60806" y="47654"/>
                    </a:cubicBezTo>
                    <a:cubicBezTo>
                      <a:pt x="61836" y="47218"/>
                      <a:pt x="62787" y="46624"/>
                      <a:pt x="63619" y="45871"/>
                    </a:cubicBezTo>
                    <a:cubicBezTo>
                      <a:pt x="64490" y="45119"/>
                      <a:pt x="65203" y="44208"/>
                      <a:pt x="65718" y="43178"/>
                    </a:cubicBezTo>
                    <a:cubicBezTo>
                      <a:pt x="65995" y="42663"/>
                      <a:pt x="66193" y="42108"/>
                      <a:pt x="66352" y="41554"/>
                    </a:cubicBezTo>
                    <a:cubicBezTo>
                      <a:pt x="66510" y="40999"/>
                      <a:pt x="66590" y="40444"/>
                      <a:pt x="66629" y="39890"/>
                    </a:cubicBezTo>
                    <a:cubicBezTo>
                      <a:pt x="66708" y="38820"/>
                      <a:pt x="66590" y="37751"/>
                      <a:pt x="66233" y="36721"/>
                    </a:cubicBezTo>
                    <a:cubicBezTo>
                      <a:pt x="65560" y="34661"/>
                      <a:pt x="64015" y="32958"/>
                      <a:pt x="62034" y="32086"/>
                    </a:cubicBezTo>
                    <a:cubicBezTo>
                      <a:pt x="61678" y="31928"/>
                      <a:pt x="61281" y="31809"/>
                      <a:pt x="60885" y="31690"/>
                    </a:cubicBezTo>
                    <a:cubicBezTo>
                      <a:pt x="60450" y="31611"/>
                      <a:pt x="60014" y="31532"/>
                      <a:pt x="59538" y="31532"/>
                    </a:cubicBezTo>
                    <a:lnTo>
                      <a:pt x="59142" y="31532"/>
                    </a:lnTo>
                    <a:cubicBezTo>
                      <a:pt x="58310" y="31532"/>
                      <a:pt x="57479" y="31650"/>
                      <a:pt x="56686" y="31888"/>
                    </a:cubicBezTo>
                    <a:cubicBezTo>
                      <a:pt x="55775" y="32165"/>
                      <a:pt x="54904" y="32601"/>
                      <a:pt x="54072" y="33116"/>
                    </a:cubicBezTo>
                    <a:cubicBezTo>
                      <a:pt x="53715" y="33314"/>
                      <a:pt x="53359" y="33552"/>
                      <a:pt x="53042" y="33790"/>
                    </a:cubicBezTo>
                    <a:cubicBezTo>
                      <a:pt x="53121" y="33591"/>
                      <a:pt x="53200" y="33354"/>
                      <a:pt x="53240" y="33116"/>
                    </a:cubicBezTo>
                    <a:cubicBezTo>
                      <a:pt x="53438" y="32522"/>
                      <a:pt x="53636" y="31849"/>
                      <a:pt x="53834" y="31096"/>
                    </a:cubicBezTo>
                    <a:cubicBezTo>
                      <a:pt x="54191" y="29749"/>
                      <a:pt x="54468" y="28323"/>
                      <a:pt x="54745" y="26857"/>
                    </a:cubicBezTo>
                    <a:cubicBezTo>
                      <a:pt x="55260" y="24045"/>
                      <a:pt x="55458" y="21153"/>
                      <a:pt x="55379" y="18301"/>
                    </a:cubicBezTo>
                    <a:cubicBezTo>
                      <a:pt x="55300" y="15528"/>
                      <a:pt x="54785" y="12835"/>
                      <a:pt x="53834" y="10220"/>
                    </a:cubicBezTo>
                    <a:cubicBezTo>
                      <a:pt x="53200" y="8398"/>
                      <a:pt x="52210" y="6734"/>
                      <a:pt x="50943" y="5269"/>
                    </a:cubicBezTo>
                    <a:cubicBezTo>
                      <a:pt x="49794" y="3961"/>
                      <a:pt x="48407" y="2931"/>
                      <a:pt x="46862" y="2179"/>
                    </a:cubicBezTo>
                    <a:cubicBezTo>
                      <a:pt x="45278" y="1347"/>
                      <a:pt x="43575" y="792"/>
                      <a:pt x="41792" y="475"/>
                    </a:cubicBezTo>
                    <a:cubicBezTo>
                      <a:pt x="40525" y="238"/>
                      <a:pt x="39217" y="79"/>
                      <a:pt x="37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5"/>
              <p:cNvSpPr/>
              <p:nvPr/>
            </p:nvSpPr>
            <p:spPr>
              <a:xfrm>
                <a:off x="3941200" y="3856700"/>
                <a:ext cx="901200" cy="1317150"/>
              </a:xfrm>
              <a:custGeom>
                <a:rect b="b" l="l" r="r" t="t"/>
                <a:pathLst>
                  <a:path extrusionOk="0" h="52686" w="36048">
                    <a:moveTo>
                      <a:pt x="12082" y="1"/>
                    </a:moveTo>
                    <a:cubicBezTo>
                      <a:pt x="11646" y="1"/>
                      <a:pt x="11171" y="80"/>
                      <a:pt x="10735" y="159"/>
                    </a:cubicBezTo>
                    <a:cubicBezTo>
                      <a:pt x="9864" y="358"/>
                      <a:pt x="8992" y="714"/>
                      <a:pt x="8200" y="1110"/>
                    </a:cubicBezTo>
                    <a:cubicBezTo>
                      <a:pt x="6615" y="1982"/>
                      <a:pt x="5189" y="3051"/>
                      <a:pt x="3961" y="4319"/>
                    </a:cubicBezTo>
                    <a:cubicBezTo>
                      <a:pt x="3367" y="4953"/>
                      <a:pt x="2813" y="5626"/>
                      <a:pt x="2337" y="6299"/>
                    </a:cubicBezTo>
                    <a:cubicBezTo>
                      <a:pt x="2020" y="6735"/>
                      <a:pt x="1743" y="7210"/>
                      <a:pt x="1545" y="7725"/>
                    </a:cubicBezTo>
                    <a:cubicBezTo>
                      <a:pt x="1387" y="7052"/>
                      <a:pt x="1189" y="6418"/>
                      <a:pt x="1030" y="5784"/>
                    </a:cubicBezTo>
                    <a:cubicBezTo>
                      <a:pt x="994" y="5567"/>
                      <a:pt x="825" y="5383"/>
                      <a:pt x="615" y="5383"/>
                    </a:cubicBezTo>
                    <a:cubicBezTo>
                      <a:pt x="596" y="5383"/>
                      <a:pt x="575" y="5385"/>
                      <a:pt x="555" y="5388"/>
                    </a:cubicBezTo>
                    <a:cubicBezTo>
                      <a:pt x="476" y="5388"/>
                      <a:pt x="436" y="5388"/>
                      <a:pt x="357" y="5428"/>
                    </a:cubicBezTo>
                    <a:cubicBezTo>
                      <a:pt x="119" y="5586"/>
                      <a:pt x="0" y="5943"/>
                      <a:pt x="79" y="6220"/>
                    </a:cubicBezTo>
                    <a:cubicBezTo>
                      <a:pt x="1703" y="12558"/>
                      <a:pt x="4001" y="18698"/>
                      <a:pt x="6972" y="24521"/>
                    </a:cubicBezTo>
                    <a:cubicBezTo>
                      <a:pt x="9864" y="30265"/>
                      <a:pt x="13350" y="35731"/>
                      <a:pt x="17390" y="40762"/>
                    </a:cubicBezTo>
                    <a:cubicBezTo>
                      <a:pt x="20836" y="45080"/>
                      <a:pt x="24758" y="49041"/>
                      <a:pt x="29155" y="52448"/>
                    </a:cubicBezTo>
                    <a:cubicBezTo>
                      <a:pt x="29234" y="52527"/>
                      <a:pt x="29353" y="52606"/>
                      <a:pt x="29472" y="52606"/>
                    </a:cubicBezTo>
                    <a:cubicBezTo>
                      <a:pt x="29511" y="52606"/>
                      <a:pt x="29591" y="52567"/>
                      <a:pt x="29630" y="52527"/>
                    </a:cubicBezTo>
                    <a:cubicBezTo>
                      <a:pt x="29709" y="52646"/>
                      <a:pt x="29828" y="52686"/>
                      <a:pt x="29947" y="52686"/>
                    </a:cubicBezTo>
                    <a:lnTo>
                      <a:pt x="29987" y="52686"/>
                    </a:lnTo>
                    <a:cubicBezTo>
                      <a:pt x="30383" y="52606"/>
                      <a:pt x="30739" y="52488"/>
                      <a:pt x="31136" y="52369"/>
                    </a:cubicBezTo>
                    <a:cubicBezTo>
                      <a:pt x="31492" y="52210"/>
                      <a:pt x="31849" y="52012"/>
                      <a:pt x="32165" y="51814"/>
                    </a:cubicBezTo>
                    <a:cubicBezTo>
                      <a:pt x="32839" y="51418"/>
                      <a:pt x="33433" y="50903"/>
                      <a:pt x="33948" y="50309"/>
                    </a:cubicBezTo>
                    <a:cubicBezTo>
                      <a:pt x="35097" y="48883"/>
                      <a:pt x="35810" y="47179"/>
                      <a:pt x="36047" y="45397"/>
                    </a:cubicBezTo>
                    <a:cubicBezTo>
                      <a:pt x="36047" y="45040"/>
                      <a:pt x="35968" y="44684"/>
                      <a:pt x="35849" y="44367"/>
                    </a:cubicBezTo>
                    <a:cubicBezTo>
                      <a:pt x="34503" y="42901"/>
                      <a:pt x="33354" y="41475"/>
                      <a:pt x="32324" y="40128"/>
                    </a:cubicBezTo>
                    <a:lnTo>
                      <a:pt x="32324" y="40128"/>
                    </a:lnTo>
                    <a:lnTo>
                      <a:pt x="32364" y="40208"/>
                    </a:lnTo>
                    <a:cubicBezTo>
                      <a:pt x="28482" y="35098"/>
                      <a:pt x="25233" y="29512"/>
                      <a:pt x="22658" y="23610"/>
                    </a:cubicBezTo>
                    <a:cubicBezTo>
                      <a:pt x="22540" y="23372"/>
                      <a:pt x="22421" y="23135"/>
                      <a:pt x="22342" y="22897"/>
                    </a:cubicBezTo>
                    <a:lnTo>
                      <a:pt x="22342" y="22897"/>
                    </a:lnTo>
                    <a:lnTo>
                      <a:pt x="22381" y="23016"/>
                    </a:lnTo>
                    <a:cubicBezTo>
                      <a:pt x="19727" y="16876"/>
                      <a:pt x="17707" y="10459"/>
                      <a:pt x="16320" y="3923"/>
                    </a:cubicBezTo>
                    <a:cubicBezTo>
                      <a:pt x="16320" y="3883"/>
                      <a:pt x="16320" y="3843"/>
                      <a:pt x="16320" y="3804"/>
                    </a:cubicBezTo>
                    <a:cubicBezTo>
                      <a:pt x="16320" y="3804"/>
                      <a:pt x="16320" y="3764"/>
                      <a:pt x="16320" y="3725"/>
                    </a:cubicBezTo>
                    <a:cubicBezTo>
                      <a:pt x="16241" y="3289"/>
                      <a:pt x="16162" y="2853"/>
                      <a:pt x="16083" y="2417"/>
                    </a:cubicBezTo>
                    <a:cubicBezTo>
                      <a:pt x="15964" y="1823"/>
                      <a:pt x="15845" y="1229"/>
                      <a:pt x="15766" y="595"/>
                    </a:cubicBezTo>
                    <a:cubicBezTo>
                      <a:pt x="15726" y="437"/>
                      <a:pt x="15687" y="278"/>
                      <a:pt x="15568" y="159"/>
                    </a:cubicBezTo>
                    <a:cubicBezTo>
                      <a:pt x="15489" y="80"/>
                      <a:pt x="15370" y="41"/>
                      <a:pt x="15251" y="41"/>
                    </a:cubicBezTo>
                    <a:lnTo>
                      <a:pt x="15211" y="41"/>
                    </a:lnTo>
                    <a:cubicBezTo>
                      <a:pt x="15053" y="41"/>
                      <a:pt x="14934" y="120"/>
                      <a:pt x="14855" y="278"/>
                    </a:cubicBezTo>
                    <a:cubicBezTo>
                      <a:pt x="14776" y="397"/>
                      <a:pt x="14736" y="556"/>
                      <a:pt x="14736" y="714"/>
                    </a:cubicBezTo>
                    <a:lnTo>
                      <a:pt x="14736" y="833"/>
                    </a:lnTo>
                    <a:lnTo>
                      <a:pt x="14736" y="952"/>
                    </a:lnTo>
                    <a:cubicBezTo>
                      <a:pt x="14300" y="516"/>
                      <a:pt x="13706" y="239"/>
                      <a:pt x="13072" y="120"/>
                    </a:cubicBezTo>
                    <a:cubicBezTo>
                      <a:pt x="12755" y="41"/>
                      <a:pt x="12438" y="1"/>
                      <a:pt x="12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35"/>
              <p:cNvSpPr/>
              <p:nvPr/>
            </p:nvSpPr>
            <p:spPr>
              <a:xfrm>
                <a:off x="3258875" y="3838875"/>
                <a:ext cx="525875" cy="1456175"/>
              </a:xfrm>
              <a:custGeom>
                <a:rect b="b" l="l" r="r" t="t"/>
                <a:pathLst>
                  <a:path extrusionOk="0" h="58247" w="21035">
                    <a:moveTo>
                      <a:pt x="2892" y="1"/>
                    </a:moveTo>
                    <a:cubicBezTo>
                      <a:pt x="2852" y="1"/>
                      <a:pt x="2813" y="41"/>
                      <a:pt x="2773" y="41"/>
                    </a:cubicBezTo>
                    <a:cubicBezTo>
                      <a:pt x="2615" y="120"/>
                      <a:pt x="2496" y="199"/>
                      <a:pt x="2417" y="357"/>
                    </a:cubicBezTo>
                    <a:cubicBezTo>
                      <a:pt x="2377" y="516"/>
                      <a:pt x="2337" y="674"/>
                      <a:pt x="2377" y="833"/>
                    </a:cubicBezTo>
                    <a:cubicBezTo>
                      <a:pt x="2694" y="2497"/>
                      <a:pt x="2971" y="4002"/>
                      <a:pt x="3169" y="5388"/>
                    </a:cubicBezTo>
                    <a:lnTo>
                      <a:pt x="3169" y="5507"/>
                    </a:lnTo>
                    <a:cubicBezTo>
                      <a:pt x="4358" y="12717"/>
                      <a:pt x="4912" y="20045"/>
                      <a:pt x="4833" y="27334"/>
                    </a:cubicBezTo>
                    <a:cubicBezTo>
                      <a:pt x="4793" y="29473"/>
                      <a:pt x="4714" y="31651"/>
                      <a:pt x="4556" y="33830"/>
                    </a:cubicBezTo>
                    <a:cubicBezTo>
                      <a:pt x="4041" y="40564"/>
                      <a:pt x="2773" y="47179"/>
                      <a:pt x="753" y="53636"/>
                    </a:cubicBezTo>
                    <a:lnTo>
                      <a:pt x="674" y="53914"/>
                    </a:lnTo>
                    <a:lnTo>
                      <a:pt x="594" y="54191"/>
                    </a:lnTo>
                    <a:cubicBezTo>
                      <a:pt x="357" y="54270"/>
                      <a:pt x="198" y="54389"/>
                      <a:pt x="119" y="54587"/>
                    </a:cubicBezTo>
                    <a:cubicBezTo>
                      <a:pt x="0" y="54904"/>
                      <a:pt x="119" y="55260"/>
                      <a:pt x="436" y="55458"/>
                    </a:cubicBezTo>
                    <a:lnTo>
                      <a:pt x="792" y="55657"/>
                    </a:lnTo>
                    <a:cubicBezTo>
                      <a:pt x="2060" y="56370"/>
                      <a:pt x="3407" y="57043"/>
                      <a:pt x="4793" y="57558"/>
                    </a:cubicBezTo>
                    <a:cubicBezTo>
                      <a:pt x="5546" y="57875"/>
                      <a:pt x="6338" y="58073"/>
                      <a:pt x="7130" y="58152"/>
                    </a:cubicBezTo>
                    <a:cubicBezTo>
                      <a:pt x="7478" y="58210"/>
                      <a:pt x="7848" y="58247"/>
                      <a:pt x="8207" y="58247"/>
                    </a:cubicBezTo>
                    <a:cubicBezTo>
                      <a:pt x="8338" y="58247"/>
                      <a:pt x="8469" y="58242"/>
                      <a:pt x="8596" y="58231"/>
                    </a:cubicBezTo>
                    <a:cubicBezTo>
                      <a:pt x="8953" y="58231"/>
                      <a:pt x="9309" y="58192"/>
                      <a:pt x="9666" y="58112"/>
                    </a:cubicBezTo>
                    <a:cubicBezTo>
                      <a:pt x="9745" y="58112"/>
                      <a:pt x="9784" y="58073"/>
                      <a:pt x="9864" y="58033"/>
                    </a:cubicBezTo>
                    <a:cubicBezTo>
                      <a:pt x="9943" y="58073"/>
                      <a:pt x="10022" y="58073"/>
                      <a:pt x="10101" y="58073"/>
                    </a:cubicBezTo>
                    <a:cubicBezTo>
                      <a:pt x="10299" y="58073"/>
                      <a:pt x="10497" y="57954"/>
                      <a:pt x="10577" y="57756"/>
                    </a:cubicBezTo>
                    <a:cubicBezTo>
                      <a:pt x="13350" y="51022"/>
                      <a:pt x="15687" y="44090"/>
                      <a:pt x="17509" y="37039"/>
                    </a:cubicBezTo>
                    <a:cubicBezTo>
                      <a:pt x="19450" y="29829"/>
                      <a:pt x="20599" y="22422"/>
                      <a:pt x="20916" y="14935"/>
                    </a:cubicBezTo>
                    <a:cubicBezTo>
                      <a:pt x="21034" y="10934"/>
                      <a:pt x="20836" y="6894"/>
                      <a:pt x="20282" y="2893"/>
                    </a:cubicBezTo>
                    <a:cubicBezTo>
                      <a:pt x="20242" y="2734"/>
                      <a:pt x="20203" y="2576"/>
                      <a:pt x="20084" y="2457"/>
                    </a:cubicBezTo>
                    <a:cubicBezTo>
                      <a:pt x="20004" y="2338"/>
                      <a:pt x="19846" y="2298"/>
                      <a:pt x="19688" y="2298"/>
                    </a:cubicBezTo>
                    <a:cubicBezTo>
                      <a:pt x="19529" y="2298"/>
                      <a:pt x="19371" y="2378"/>
                      <a:pt x="19291" y="2497"/>
                    </a:cubicBezTo>
                    <a:cubicBezTo>
                      <a:pt x="19173" y="2655"/>
                      <a:pt x="19133" y="2813"/>
                      <a:pt x="19133" y="3012"/>
                    </a:cubicBezTo>
                    <a:cubicBezTo>
                      <a:pt x="19212" y="3487"/>
                      <a:pt x="19291" y="4041"/>
                      <a:pt x="19331" y="4556"/>
                    </a:cubicBezTo>
                    <a:cubicBezTo>
                      <a:pt x="18975" y="4121"/>
                      <a:pt x="18578" y="3764"/>
                      <a:pt x="18143" y="3447"/>
                    </a:cubicBezTo>
                    <a:cubicBezTo>
                      <a:pt x="17232" y="2774"/>
                      <a:pt x="16202" y="2259"/>
                      <a:pt x="15093" y="1902"/>
                    </a:cubicBezTo>
                    <a:cubicBezTo>
                      <a:pt x="13350" y="1395"/>
                      <a:pt x="11531" y="1142"/>
                      <a:pt x="9696" y="1142"/>
                    </a:cubicBezTo>
                    <a:cubicBezTo>
                      <a:pt x="9238" y="1142"/>
                      <a:pt x="8778" y="1158"/>
                      <a:pt x="8319" y="1189"/>
                    </a:cubicBezTo>
                    <a:lnTo>
                      <a:pt x="8240" y="1189"/>
                    </a:lnTo>
                    <a:cubicBezTo>
                      <a:pt x="6695" y="1269"/>
                      <a:pt x="5189" y="1467"/>
                      <a:pt x="3684" y="1823"/>
                    </a:cubicBezTo>
                    <a:cubicBezTo>
                      <a:pt x="3645" y="1387"/>
                      <a:pt x="3526" y="912"/>
                      <a:pt x="3446" y="476"/>
                    </a:cubicBezTo>
                    <a:cubicBezTo>
                      <a:pt x="3407" y="318"/>
                      <a:pt x="3328" y="199"/>
                      <a:pt x="3169" y="80"/>
                    </a:cubicBezTo>
                    <a:cubicBezTo>
                      <a:pt x="3090" y="41"/>
                      <a:pt x="2971" y="1"/>
                      <a:pt x="2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35"/>
              <p:cNvSpPr/>
              <p:nvPr/>
            </p:nvSpPr>
            <p:spPr>
              <a:xfrm>
                <a:off x="3055850" y="3573475"/>
                <a:ext cx="1565700" cy="530850"/>
              </a:xfrm>
              <a:custGeom>
                <a:rect b="b" l="l" r="r" t="t"/>
                <a:pathLst>
                  <a:path extrusionOk="0" h="21234" w="62628">
                    <a:moveTo>
                      <a:pt x="56567" y="1"/>
                    </a:moveTo>
                    <a:cubicBezTo>
                      <a:pt x="56330" y="1"/>
                      <a:pt x="56092" y="159"/>
                      <a:pt x="56052" y="437"/>
                    </a:cubicBezTo>
                    <a:cubicBezTo>
                      <a:pt x="56052" y="516"/>
                      <a:pt x="56052" y="635"/>
                      <a:pt x="56131" y="714"/>
                    </a:cubicBezTo>
                    <a:cubicBezTo>
                      <a:pt x="56092" y="714"/>
                      <a:pt x="56052" y="674"/>
                      <a:pt x="55973" y="674"/>
                    </a:cubicBezTo>
                    <a:cubicBezTo>
                      <a:pt x="55735" y="635"/>
                      <a:pt x="55498" y="595"/>
                      <a:pt x="55260" y="595"/>
                    </a:cubicBezTo>
                    <a:lnTo>
                      <a:pt x="55102" y="595"/>
                    </a:lnTo>
                    <a:cubicBezTo>
                      <a:pt x="54745" y="635"/>
                      <a:pt x="54428" y="674"/>
                      <a:pt x="54151" y="753"/>
                    </a:cubicBezTo>
                    <a:cubicBezTo>
                      <a:pt x="53794" y="833"/>
                      <a:pt x="53438" y="952"/>
                      <a:pt x="53081" y="1070"/>
                    </a:cubicBezTo>
                    <a:cubicBezTo>
                      <a:pt x="52487" y="1268"/>
                      <a:pt x="51893" y="1506"/>
                      <a:pt x="51299" y="1783"/>
                    </a:cubicBezTo>
                    <a:lnTo>
                      <a:pt x="51140" y="1823"/>
                    </a:lnTo>
                    <a:lnTo>
                      <a:pt x="50982" y="1902"/>
                    </a:lnTo>
                    <a:cubicBezTo>
                      <a:pt x="50507" y="2100"/>
                      <a:pt x="50031" y="2298"/>
                      <a:pt x="49556" y="2417"/>
                    </a:cubicBezTo>
                    <a:cubicBezTo>
                      <a:pt x="49199" y="2536"/>
                      <a:pt x="48843" y="2576"/>
                      <a:pt x="48447" y="2655"/>
                    </a:cubicBezTo>
                    <a:lnTo>
                      <a:pt x="48249" y="2694"/>
                    </a:lnTo>
                    <a:cubicBezTo>
                      <a:pt x="47734" y="2774"/>
                      <a:pt x="47219" y="2853"/>
                      <a:pt x="46704" y="2932"/>
                    </a:cubicBezTo>
                    <a:cubicBezTo>
                      <a:pt x="45713" y="3091"/>
                      <a:pt x="44723" y="3170"/>
                      <a:pt x="43574" y="3289"/>
                    </a:cubicBezTo>
                    <a:cubicBezTo>
                      <a:pt x="42069" y="3368"/>
                      <a:pt x="40485" y="3447"/>
                      <a:pt x="38742" y="3447"/>
                    </a:cubicBezTo>
                    <a:lnTo>
                      <a:pt x="37316" y="3447"/>
                    </a:lnTo>
                    <a:cubicBezTo>
                      <a:pt x="34147" y="3368"/>
                      <a:pt x="30938" y="3130"/>
                      <a:pt x="27848" y="2932"/>
                    </a:cubicBezTo>
                    <a:cubicBezTo>
                      <a:pt x="24838" y="2734"/>
                      <a:pt x="21748" y="2536"/>
                      <a:pt x="18658" y="2457"/>
                    </a:cubicBezTo>
                    <a:cubicBezTo>
                      <a:pt x="18064" y="2457"/>
                      <a:pt x="17430" y="2417"/>
                      <a:pt x="16796" y="2417"/>
                    </a:cubicBezTo>
                    <a:cubicBezTo>
                      <a:pt x="16586" y="2415"/>
                      <a:pt x="16375" y="2413"/>
                      <a:pt x="16165" y="2413"/>
                    </a:cubicBezTo>
                    <a:cubicBezTo>
                      <a:pt x="13009" y="2413"/>
                      <a:pt x="9854" y="2692"/>
                      <a:pt x="6735" y="3249"/>
                    </a:cubicBezTo>
                    <a:lnTo>
                      <a:pt x="6972" y="2853"/>
                    </a:lnTo>
                    <a:cubicBezTo>
                      <a:pt x="7012" y="2734"/>
                      <a:pt x="7012" y="2576"/>
                      <a:pt x="6972" y="2457"/>
                    </a:cubicBezTo>
                    <a:cubicBezTo>
                      <a:pt x="6893" y="2338"/>
                      <a:pt x="6814" y="2219"/>
                      <a:pt x="6695" y="2180"/>
                    </a:cubicBezTo>
                    <a:cubicBezTo>
                      <a:pt x="6616" y="2180"/>
                      <a:pt x="6576" y="2140"/>
                      <a:pt x="6497" y="2140"/>
                    </a:cubicBezTo>
                    <a:cubicBezTo>
                      <a:pt x="6418" y="2140"/>
                      <a:pt x="6339" y="2180"/>
                      <a:pt x="6299" y="2219"/>
                    </a:cubicBezTo>
                    <a:cubicBezTo>
                      <a:pt x="6180" y="2259"/>
                      <a:pt x="6101" y="2338"/>
                      <a:pt x="6022" y="2457"/>
                    </a:cubicBezTo>
                    <a:lnTo>
                      <a:pt x="5982" y="2536"/>
                    </a:lnTo>
                    <a:lnTo>
                      <a:pt x="5942" y="2615"/>
                    </a:lnTo>
                    <a:cubicBezTo>
                      <a:pt x="4318" y="5349"/>
                      <a:pt x="2417" y="7963"/>
                      <a:pt x="238" y="10340"/>
                    </a:cubicBezTo>
                    <a:cubicBezTo>
                      <a:pt x="199" y="10340"/>
                      <a:pt x="199" y="10379"/>
                      <a:pt x="199" y="10419"/>
                    </a:cubicBezTo>
                    <a:cubicBezTo>
                      <a:pt x="80" y="10498"/>
                      <a:pt x="40" y="10617"/>
                      <a:pt x="1" y="10736"/>
                    </a:cubicBezTo>
                    <a:cubicBezTo>
                      <a:pt x="1" y="10894"/>
                      <a:pt x="40" y="11013"/>
                      <a:pt x="119" y="11132"/>
                    </a:cubicBezTo>
                    <a:cubicBezTo>
                      <a:pt x="2060" y="12954"/>
                      <a:pt x="4160" y="14539"/>
                      <a:pt x="6497" y="15846"/>
                    </a:cubicBezTo>
                    <a:cubicBezTo>
                      <a:pt x="8834" y="17153"/>
                      <a:pt x="11290" y="18262"/>
                      <a:pt x="13865" y="19054"/>
                    </a:cubicBezTo>
                    <a:cubicBezTo>
                      <a:pt x="16479" y="19886"/>
                      <a:pt x="19213" y="20480"/>
                      <a:pt x="21946" y="20837"/>
                    </a:cubicBezTo>
                    <a:cubicBezTo>
                      <a:pt x="24085" y="21114"/>
                      <a:pt x="26224" y="21233"/>
                      <a:pt x="28363" y="21233"/>
                    </a:cubicBezTo>
                    <a:cubicBezTo>
                      <a:pt x="28997" y="21233"/>
                      <a:pt x="29631" y="21233"/>
                      <a:pt x="30265" y="21194"/>
                    </a:cubicBezTo>
                    <a:cubicBezTo>
                      <a:pt x="35850" y="21035"/>
                      <a:pt x="41396" y="19966"/>
                      <a:pt x="46664" y="18025"/>
                    </a:cubicBezTo>
                    <a:cubicBezTo>
                      <a:pt x="49160" y="17113"/>
                      <a:pt x="51576" y="15965"/>
                      <a:pt x="53874" y="14578"/>
                    </a:cubicBezTo>
                    <a:cubicBezTo>
                      <a:pt x="56330" y="13152"/>
                      <a:pt x="58587" y="11409"/>
                      <a:pt x="60647" y="9429"/>
                    </a:cubicBezTo>
                    <a:cubicBezTo>
                      <a:pt x="61281" y="8834"/>
                      <a:pt x="61915" y="8121"/>
                      <a:pt x="62549" y="7408"/>
                    </a:cubicBezTo>
                    <a:cubicBezTo>
                      <a:pt x="62628" y="7290"/>
                      <a:pt x="62628" y="7210"/>
                      <a:pt x="62628" y="7091"/>
                    </a:cubicBezTo>
                    <a:cubicBezTo>
                      <a:pt x="62628" y="7052"/>
                      <a:pt x="62628" y="7012"/>
                      <a:pt x="62628" y="6933"/>
                    </a:cubicBezTo>
                    <a:cubicBezTo>
                      <a:pt x="62628" y="6814"/>
                      <a:pt x="62549" y="6695"/>
                      <a:pt x="62430" y="6616"/>
                    </a:cubicBezTo>
                    <a:cubicBezTo>
                      <a:pt x="61796" y="5983"/>
                      <a:pt x="61202" y="5428"/>
                      <a:pt x="60688" y="4913"/>
                    </a:cubicBezTo>
                    <a:lnTo>
                      <a:pt x="60688" y="4913"/>
                    </a:lnTo>
                    <a:lnTo>
                      <a:pt x="60727" y="4952"/>
                    </a:lnTo>
                    <a:cubicBezTo>
                      <a:pt x="59261" y="3526"/>
                      <a:pt x="57993" y="1942"/>
                      <a:pt x="56963" y="199"/>
                    </a:cubicBezTo>
                    <a:cubicBezTo>
                      <a:pt x="56884" y="80"/>
                      <a:pt x="56765" y="1"/>
                      <a:pt x="566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35"/>
              <p:cNvSpPr/>
              <p:nvPr/>
            </p:nvSpPr>
            <p:spPr>
              <a:xfrm>
                <a:off x="3184125" y="3661625"/>
                <a:ext cx="157950" cy="242500"/>
              </a:xfrm>
              <a:custGeom>
                <a:rect b="b" l="l" r="r" t="t"/>
                <a:pathLst>
                  <a:path extrusionOk="0" h="9700" w="6318">
                    <a:moveTo>
                      <a:pt x="5644" y="0"/>
                    </a:moveTo>
                    <a:cubicBezTo>
                      <a:pt x="5525" y="40"/>
                      <a:pt x="5407" y="119"/>
                      <a:pt x="5367" y="238"/>
                    </a:cubicBezTo>
                    <a:cubicBezTo>
                      <a:pt x="5129" y="872"/>
                      <a:pt x="4892" y="1466"/>
                      <a:pt x="4654" y="2060"/>
                    </a:cubicBezTo>
                    <a:cubicBezTo>
                      <a:pt x="4416" y="2654"/>
                      <a:pt x="4099" y="3288"/>
                      <a:pt x="3822" y="3843"/>
                    </a:cubicBezTo>
                    <a:cubicBezTo>
                      <a:pt x="3228" y="5031"/>
                      <a:pt x="2554" y="6140"/>
                      <a:pt x="1841" y="7249"/>
                    </a:cubicBezTo>
                    <a:lnTo>
                      <a:pt x="1841" y="7210"/>
                    </a:lnTo>
                    <a:cubicBezTo>
                      <a:pt x="1802" y="7210"/>
                      <a:pt x="1802" y="7249"/>
                      <a:pt x="1802" y="7249"/>
                    </a:cubicBezTo>
                    <a:cubicBezTo>
                      <a:pt x="1287" y="7962"/>
                      <a:pt x="772" y="8596"/>
                      <a:pt x="217" y="9230"/>
                    </a:cubicBezTo>
                    <a:cubicBezTo>
                      <a:pt x="0" y="9416"/>
                      <a:pt x="172" y="9699"/>
                      <a:pt x="389" y="9699"/>
                    </a:cubicBezTo>
                    <a:cubicBezTo>
                      <a:pt x="450" y="9699"/>
                      <a:pt x="514" y="9678"/>
                      <a:pt x="574" y="9626"/>
                    </a:cubicBezTo>
                    <a:cubicBezTo>
                      <a:pt x="1168" y="8992"/>
                      <a:pt x="1723" y="8319"/>
                      <a:pt x="2277" y="7646"/>
                    </a:cubicBezTo>
                    <a:cubicBezTo>
                      <a:pt x="2792" y="6972"/>
                      <a:pt x="3347" y="6219"/>
                      <a:pt x="3822" y="5467"/>
                    </a:cubicBezTo>
                    <a:cubicBezTo>
                      <a:pt x="4297" y="4714"/>
                      <a:pt x="4733" y="3922"/>
                      <a:pt x="5129" y="3130"/>
                    </a:cubicBezTo>
                    <a:cubicBezTo>
                      <a:pt x="5525" y="2337"/>
                      <a:pt x="5921" y="1545"/>
                      <a:pt x="6238" y="713"/>
                    </a:cubicBezTo>
                    <a:cubicBezTo>
                      <a:pt x="6278" y="595"/>
                      <a:pt x="6318" y="476"/>
                      <a:pt x="6278" y="357"/>
                    </a:cubicBezTo>
                    <a:cubicBezTo>
                      <a:pt x="6238" y="198"/>
                      <a:pt x="6120" y="119"/>
                      <a:pt x="6040" y="40"/>
                    </a:cubicBezTo>
                    <a:cubicBezTo>
                      <a:pt x="5961" y="0"/>
                      <a:pt x="5882" y="0"/>
                      <a:pt x="5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35"/>
              <p:cNvSpPr/>
              <p:nvPr/>
            </p:nvSpPr>
            <p:spPr>
              <a:xfrm>
                <a:off x="3401475" y="3709150"/>
                <a:ext cx="113900" cy="276375"/>
              </a:xfrm>
              <a:custGeom>
                <a:rect b="b" l="l" r="r" t="t"/>
                <a:pathLst>
                  <a:path extrusionOk="0" h="11055" w="4556">
                    <a:moveTo>
                      <a:pt x="4041" y="1"/>
                    </a:moveTo>
                    <a:cubicBezTo>
                      <a:pt x="3922" y="1"/>
                      <a:pt x="3843" y="40"/>
                      <a:pt x="3764" y="80"/>
                    </a:cubicBezTo>
                    <a:cubicBezTo>
                      <a:pt x="3645" y="120"/>
                      <a:pt x="3565" y="238"/>
                      <a:pt x="3526" y="357"/>
                    </a:cubicBezTo>
                    <a:cubicBezTo>
                      <a:pt x="3169" y="1585"/>
                      <a:pt x="2932" y="2813"/>
                      <a:pt x="2615" y="4041"/>
                    </a:cubicBezTo>
                    <a:cubicBezTo>
                      <a:pt x="2298" y="5230"/>
                      <a:pt x="1981" y="6458"/>
                      <a:pt x="1545" y="7606"/>
                    </a:cubicBezTo>
                    <a:lnTo>
                      <a:pt x="1545" y="7567"/>
                    </a:lnTo>
                    <a:cubicBezTo>
                      <a:pt x="1189" y="8676"/>
                      <a:pt x="674" y="9745"/>
                      <a:pt x="80" y="10696"/>
                    </a:cubicBezTo>
                    <a:cubicBezTo>
                      <a:pt x="0" y="10815"/>
                      <a:pt x="40" y="10973"/>
                      <a:pt x="159" y="11013"/>
                    </a:cubicBezTo>
                    <a:cubicBezTo>
                      <a:pt x="201" y="11041"/>
                      <a:pt x="248" y="11054"/>
                      <a:pt x="295" y="11054"/>
                    </a:cubicBezTo>
                    <a:cubicBezTo>
                      <a:pt x="380" y="11054"/>
                      <a:pt x="464" y="11011"/>
                      <a:pt x="515" y="10934"/>
                    </a:cubicBezTo>
                    <a:cubicBezTo>
                      <a:pt x="991" y="10181"/>
                      <a:pt x="1426" y="9349"/>
                      <a:pt x="1823" y="8517"/>
                    </a:cubicBezTo>
                    <a:cubicBezTo>
                      <a:pt x="2219" y="7686"/>
                      <a:pt x="2536" y="6814"/>
                      <a:pt x="2852" y="5903"/>
                    </a:cubicBezTo>
                    <a:cubicBezTo>
                      <a:pt x="3130" y="5032"/>
                      <a:pt x="3407" y="4160"/>
                      <a:pt x="3684" y="3289"/>
                    </a:cubicBezTo>
                    <a:cubicBezTo>
                      <a:pt x="3922" y="2417"/>
                      <a:pt x="4199" y="1466"/>
                      <a:pt x="4516" y="595"/>
                    </a:cubicBezTo>
                    <a:cubicBezTo>
                      <a:pt x="4556" y="476"/>
                      <a:pt x="4516" y="318"/>
                      <a:pt x="4437" y="199"/>
                    </a:cubicBezTo>
                    <a:cubicBezTo>
                      <a:pt x="4358" y="120"/>
                      <a:pt x="4239" y="40"/>
                      <a:pt x="4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35"/>
              <p:cNvSpPr/>
              <p:nvPr/>
            </p:nvSpPr>
            <p:spPr>
              <a:xfrm>
                <a:off x="3690475" y="3759650"/>
                <a:ext cx="51700" cy="304150"/>
              </a:xfrm>
              <a:custGeom>
                <a:rect b="b" l="l" r="r" t="t"/>
                <a:pathLst>
                  <a:path extrusionOk="0" h="12166" w="2068">
                    <a:moveTo>
                      <a:pt x="1433" y="1"/>
                    </a:moveTo>
                    <a:cubicBezTo>
                      <a:pt x="1077" y="1"/>
                      <a:pt x="799" y="318"/>
                      <a:pt x="839" y="635"/>
                    </a:cubicBezTo>
                    <a:cubicBezTo>
                      <a:pt x="839" y="1665"/>
                      <a:pt x="918" y="2695"/>
                      <a:pt x="918" y="3685"/>
                    </a:cubicBezTo>
                    <a:cubicBezTo>
                      <a:pt x="918" y="4715"/>
                      <a:pt x="839" y="5784"/>
                      <a:pt x="760" y="6814"/>
                    </a:cubicBezTo>
                    <a:cubicBezTo>
                      <a:pt x="760" y="6775"/>
                      <a:pt x="760" y="6735"/>
                      <a:pt x="760" y="6695"/>
                    </a:cubicBezTo>
                    <a:cubicBezTo>
                      <a:pt x="641" y="8399"/>
                      <a:pt x="403" y="10102"/>
                      <a:pt x="47" y="11766"/>
                    </a:cubicBezTo>
                    <a:cubicBezTo>
                      <a:pt x="1" y="12019"/>
                      <a:pt x="183" y="12166"/>
                      <a:pt x="366" y="12166"/>
                    </a:cubicBezTo>
                    <a:cubicBezTo>
                      <a:pt x="498" y="12166"/>
                      <a:pt x="631" y="12090"/>
                      <a:pt x="681" y="11924"/>
                    </a:cubicBezTo>
                    <a:cubicBezTo>
                      <a:pt x="958" y="10617"/>
                      <a:pt x="1235" y="9310"/>
                      <a:pt x="1433" y="8003"/>
                    </a:cubicBezTo>
                    <a:cubicBezTo>
                      <a:pt x="1631" y="6656"/>
                      <a:pt x="1750" y="5349"/>
                      <a:pt x="1869" y="4041"/>
                    </a:cubicBezTo>
                    <a:lnTo>
                      <a:pt x="1869" y="4081"/>
                    </a:lnTo>
                    <a:cubicBezTo>
                      <a:pt x="1869" y="3923"/>
                      <a:pt x="1869" y="3725"/>
                      <a:pt x="1909" y="3566"/>
                    </a:cubicBezTo>
                    <a:lnTo>
                      <a:pt x="1909" y="3685"/>
                    </a:lnTo>
                    <a:lnTo>
                      <a:pt x="1948" y="3249"/>
                    </a:lnTo>
                    <a:lnTo>
                      <a:pt x="1948" y="3408"/>
                    </a:lnTo>
                    <a:cubicBezTo>
                      <a:pt x="1988" y="2457"/>
                      <a:pt x="2067" y="1506"/>
                      <a:pt x="2067" y="556"/>
                    </a:cubicBezTo>
                    <a:cubicBezTo>
                      <a:pt x="2067" y="239"/>
                      <a:pt x="1790" y="1"/>
                      <a:pt x="1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35"/>
              <p:cNvSpPr/>
              <p:nvPr/>
            </p:nvSpPr>
            <p:spPr>
              <a:xfrm>
                <a:off x="3952075" y="3659650"/>
                <a:ext cx="81250" cy="366700"/>
              </a:xfrm>
              <a:custGeom>
                <a:rect b="b" l="l" r="r" t="t"/>
                <a:pathLst>
                  <a:path extrusionOk="0" h="14668" w="3250">
                    <a:moveTo>
                      <a:pt x="476" y="0"/>
                    </a:moveTo>
                    <a:cubicBezTo>
                      <a:pt x="357" y="40"/>
                      <a:pt x="239" y="79"/>
                      <a:pt x="120" y="159"/>
                    </a:cubicBezTo>
                    <a:cubicBezTo>
                      <a:pt x="41" y="277"/>
                      <a:pt x="1" y="396"/>
                      <a:pt x="1" y="515"/>
                    </a:cubicBezTo>
                    <a:cubicBezTo>
                      <a:pt x="1" y="1703"/>
                      <a:pt x="80" y="2892"/>
                      <a:pt x="239" y="4080"/>
                    </a:cubicBezTo>
                    <a:cubicBezTo>
                      <a:pt x="437" y="5229"/>
                      <a:pt x="635" y="6417"/>
                      <a:pt x="952" y="7566"/>
                    </a:cubicBezTo>
                    <a:cubicBezTo>
                      <a:pt x="1229" y="8715"/>
                      <a:pt x="1506" y="9903"/>
                      <a:pt x="1823" y="11052"/>
                    </a:cubicBezTo>
                    <a:cubicBezTo>
                      <a:pt x="1982" y="11607"/>
                      <a:pt x="2140" y="12201"/>
                      <a:pt x="2298" y="12755"/>
                    </a:cubicBezTo>
                    <a:cubicBezTo>
                      <a:pt x="2457" y="13350"/>
                      <a:pt x="2615" y="13904"/>
                      <a:pt x="2734" y="14498"/>
                    </a:cubicBezTo>
                    <a:cubicBezTo>
                      <a:pt x="2767" y="14596"/>
                      <a:pt x="2880" y="14667"/>
                      <a:pt x="2985" y="14667"/>
                    </a:cubicBezTo>
                    <a:cubicBezTo>
                      <a:pt x="3008" y="14667"/>
                      <a:pt x="3030" y="14664"/>
                      <a:pt x="3051" y="14657"/>
                    </a:cubicBezTo>
                    <a:cubicBezTo>
                      <a:pt x="3170" y="14617"/>
                      <a:pt x="3249" y="14459"/>
                      <a:pt x="3210" y="14340"/>
                    </a:cubicBezTo>
                    <a:cubicBezTo>
                      <a:pt x="3091" y="13746"/>
                      <a:pt x="2972" y="13151"/>
                      <a:pt x="2853" y="12597"/>
                    </a:cubicBezTo>
                    <a:lnTo>
                      <a:pt x="2457" y="10735"/>
                    </a:lnTo>
                    <a:cubicBezTo>
                      <a:pt x="2180" y="9547"/>
                      <a:pt x="1902" y="8319"/>
                      <a:pt x="1665" y="7091"/>
                    </a:cubicBezTo>
                    <a:cubicBezTo>
                      <a:pt x="1189" y="4912"/>
                      <a:pt x="991" y="2694"/>
                      <a:pt x="991" y="475"/>
                    </a:cubicBezTo>
                    <a:cubicBezTo>
                      <a:pt x="991" y="357"/>
                      <a:pt x="912" y="238"/>
                      <a:pt x="833" y="159"/>
                    </a:cubicBezTo>
                    <a:cubicBezTo>
                      <a:pt x="714" y="79"/>
                      <a:pt x="635" y="40"/>
                      <a:pt x="516" y="40"/>
                    </a:cubicBezTo>
                    <a:lnTo>
                      <a:pt x="476" y="4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5"/>
              <p:cNvSpPr/>
              <p:nvPr/>
            </p:nvSpPr>
            <p:spPr>
              <a:xfrm>
                <a:off x="4198675" y="3680425"/>
                <a:ext cx="118000" cy="214875"/>
              </a:xfrm>
              <a:custGeom>
                <a:rect b="b" l="l" r="r" t="t"/>
                <a:pathLst>
                  <a:path extrusionOk="0" h="8595" w="4720">
                    <a:moveTo>
                      <a:pt x="397" y="1"/>
                    </a:moveTo>
                    <a:lnTo>
                      <a:pt x="397" y="41"/>
                    </a:lnTo>
                    <a:cubicBezTo>
                      <a:pt x="159" y="120"/>
                      <a:pt x="0" y="397"/>
                      <a:pt x="80" y="674"/>
                    </a:cubicBezTo>
                    <a:cubicBezTo>
                      <a:pt x="634" y="2021"/>
                      <a:pt x="1189" y="3368"/>
                      <a:pt x="1862" y="4675"/>
                    </a:cubicBezTo>
                    <a:cubicBezTo>
                      <a:pt x="2496" y="5982"/>
                      <a:pt x="3209" y="7250"/>
                      <a:pt x="4041" y="8438"/>
                    </a:cubicBezTo>
                    <a:cubicBezTo>
                      <a:pt x="4115" y="8549"/>
                      <a:pt x="4215" y="8595"/>
                      <a:pt x="4311" y="8595"/>
                    </a:cubicBezTo>
                    <a:cubicBezTo>
                      <a:pt x="4525" y="8595"/>
                      <a:pt x="4720" y="8368"/>
                      <a:pt x="4556" y="8122"/>
                    </a:cubicBezTo>
                    <a:cubicBezTo>
                      <a:pt x="3882" y="7012"/>
                      <a:pt x="3249" y="5903"/>
                      <a:pt x="2694" y="4754"/>
                    </a:cubicBezTo>
                    <a:cubicBezTo>
                      <a:pt x="2021" y="3328"/>
                      <a:pt x="1466" y="1863"/>
                      <a:pt x="1030" y="357"/>
                    </a:cubicBezTo>
                    <a:cubicBezTo>
                      <a:pt x="991" y="159"/>
                      <a:pt x="753" y="1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5"/>
              <p:cNvSpPr/>
              <p:nvPr/>
            </p:nvSpPr>
            <p:spPr>
              <a:xfrm>
                <a:off x="3150925" y="2109800"/>
                <a:ext cx="1380525" cy="1752875"/>
              </a:xfrm>
              <a:custGeom>
                <a:rect b="b" l="l" r="r" t="t"/>
                <a:pathLst>
                  <a:path extrusionOk="0" h="70115" w="55221">
                    <a:moveTo>
                      <a:pt x="32443" y="1"/>
                    </a:moveTo>
                    <a:cubicBezTo>
                      <a:pt x="32403" y="40"/>
                      <a:pt x="32364" y="80"/>
                      <a:pt x="32324" y="119"/>
                    </a:cubicBezTo>
                    <a:lnTo>
                      <a:pt x="32324" y="80"/>
                    </a:lnTo>
                    <a:cubicBezTo>
                      <a:pt x="31532" y="714"/>
                      <a:pt x="30779" y="1387"/>
                      <a:pt x="30027" y="2021"/>
                    </a:cubicBezTo>
                    <a:cubicBezTo>
                      <a:pt x="29314" y="2694"/>
                      <a:pt x="28680" y="3249"/>
                      <a:pt x="27967" y="3803"/>
                    </a:cubicBezTo>
                    <a:cubicBezTo>
                      <a:pt x="27135" y="4437"/>
                      <a:pt x="26224" y="4992"/>
                      <a:pt x="25273" y="5427"/>
                    </a:cubicBezTo>
                    <a:lnTo>
                      <a:pt x="25234" y="5427"/>
                    </a:lnTo>
                    <a:cubicBezTo>
                      <a:pt x="24402" y="5784"/>
                      <a:pt x="23530" y="5982"/>
                      <a:pt x="22698" y="6141"/>
                    </a:cubicBezTo>
                    <a:cubicBezTo>
                      <a:pt x="22302" y="6180"/>
                      <a:pt x="21906" y="6180"/>
                      <a:pt x="21510" y="6220"/>
                    </a:cubicBezTo>
                    <a:cubicBezTo>
                      <a:pt x="21193" y="6180"/>
                      <a:pt x="20876" y="6180"/>
                      <a:pt x="20559" y="6141"/>
                    </a:cubicBezTo>
                    <a:cubicBezTo>
                      <a:pt x="20163" y="6101"/>
                      <a:pt x="19727" y="5982"/>
                      <a:pt x="19331" y="5824"/>
                    </a:cubicBezTo>
                    <a:cubicBezTo>
                      <a:pt x="19094" y="5744"/>
                      <a:pt x="18856" y="5586"/>
                      <a:pt x="18658" y="5427"/>
                    </a:cubicBezTo>
                    <a:cubicBezTo>
                      <a:pt x="18460" y="5309"/>
                      <a:pt x="18341" y="5150"/>
                      <a:pt x="18183" y="4992"/>
                    </a:cubicBezTo>
                    <a:cubicBezTo>
                      <a:pt x="18064" y="4833"/>
                      <a:pt x="17984" y="4635"/>
                      <a:pt x="17905" y="4477"/>
                    </a:cubicBezTo>
                    <a:cubicBezTo>
                      <a:pt x="17826" y="4318"/>
                      <a:pt x="17786" y="4120"/>
                      <a:pt x="17747" y="3962"/>
                    </a:cubicBezTo>
                    <a:cubicBezTo>
                      <a:pt x="17628" y="3724"/>
                      <a:pt x="17588" y="3486"/>
                      <a:pt x="17549" y="3249"/>
                    </a:cubicBezTo>
                    <a:cubicBezTo>
                      <a:pt x="17509" y="2972"/>
                      <a:pt x="17470" y="2734"/>
                      <a:pt x="17470" y="2496"/>
                    </a:cubicBezTo>
                    <a:cubicBezTo>
                      <a:pt x="17470" y="2298"/>
                      <a:pt x="17470" y="2100"/>
                      <a:pt x="17509" y="1902"/>
                    </a:cubicBezTo>
                    <a:lnTo>
                      <a:pt x="17509" y="1902"/>
                    </a:lnTo>
                    <a:cubicBezTo>
                      <a:pt x="17153" y="2060"/>
                      <a:pt x="16796" y="2258"/>
                      <a:pt x="16479" y="2417"/>
                    </a:cubicBezTo>
                    <a:lnTo>
                      <a:pt x="16321" y="2417"/>
                    </a:lnTo>
                    <a:cubicBezTo>
                      <a:pt x="14617" y="3605"/>
                      <a:pt x="13152" y="5111"/>
                      <a:pt x="12043" y="6893"/>
                    </a:cubicBezTo>
                    <a:cubicBezTo>
                      <a:pt x="10696" y="9072"/>
                      <a:pt x="9626" y="11369"/>
                      <a:pt x="8874" y="13786"/>
                    </a:cubicBezTo>
                    <a:cubicBezTo>
                      <a:pt x="8042" y="16123"/>
                      <a:pt x="7408" y="18539"/>
                      <a:pt x="6893" y="20995"/>
                    </a:cubicBezTo>
                    <a:cubicBezTo>
                      <a:pt x="6299" y="23649"/>
                      <a:pt x="5863" y="26224"/>
                      <a:pt x="5546" y="28680"/>
                    </a:cubicBezTo>
                    <a:cubicBezTo>
                      <a:pt x="5031" y="32443"/>
                      <a:pt x="4873" y="36246"/>
                      <a:pt x="4714" y="39811"/>
                    </a:cubicBezTo>
                    <a:lnTo>
                      <a:pt x="4635" y="41475"/>
                    </a:lnTo>
                    <a:cubicBezTo>
                      <a:pt x="4556" y="42782"/>
                      <a:pt x="4516" y="44089"/>
                      <a:pt x="4437" y="45436"/>
                    </a:cubicBezTo>
                    <a:cubicBezTo>
                      <a:pt x="4358" y="46981"/>
                      <a:pt x="4279" y="48764"/>
                      <a:pt x="4080" y="50546"/>
                    </a:cubicBezTo>
                    <a:cubicBezTo>
                      <a:pt x="4041" y="51021"/>
                      <a:pt x="4001" y="51536"/>
                      <a:pt x="3922" y="52012"/>
                    </a:cubicBezTo>
                    <a:cubicBezTo>
                      <a:pt x="3724" y="53755"/>
                      <a:pt x="3288" y="55418"/>
                      <a:pt x="2694" y="57043"/>
                    </a:cubicBezTo>
                    <a:lnTo>
                      <a:pt x="2694" y="57082"/>
                    </a:lnTo>
                    <a:lnTo>
                      <a:pt x="2694" y="57122"/>
                    </a:lnTo>
                    <a:cubicBezTo>
                      <a:pt x="2496" y="57518"/>
                      <a:pt x="2298" y="57914"/>
                      <a:pt x="2100" y="58310"/>
                    </a:cubicBezTo>
                    <a:cubicBezTo>
                      <a:pt x="1862" y="58310"/>
                      <a:pt x="1664" y="58350"/>
                      <a:pt x="1466" y="58429"/>
                    </a:cubicBezTo>
                    <a:cubicBezTo>
                      <a:pt x="1189" y="58508"/>
                      <a:pt x="912" y="58627"/>
                      <a:pt x="713" y="58786"/>
                    </a:cubicBezTo>
                    <a:cubicBezTo>
                      <a:pt x="515" y="58904"/>
                      <a:pt x="397" y="59063"/>
                      <a:pt x="278" y="59221"/>
                    </a:cubicBezTo>
                    <a:cubicBezTo>
                      <a:pt x="159" y="59419"/>
                      <a:pt x="80" y="59657"/>
                      <a:pt x="40" y="59895"/>
                    </a:cubicBezTo>
                    <a:cubicBezTo>
                      <a:pt x="0" y="60093"/>
                      <a:pt x="0" y="60291"/>
                      <a:pt x="40" y="60489"/>
                    </a:cubicBezTo>
                    <a:cubicBezTo>
                      <a:pt x="80" y="60727"/>
                      <a:pt x="159" y="60964"/>
                      <a:pt x="238" y="61162"/>
                    </a:cubicBezTo>
                    <a:cubicBezTo>
                      <a:pt x="436" y="61638"/>
                      <a:pt x="674" y="62034"/>
                      <a:pt x="951" y="62430"/>
                    </a:cubicBezTo>
                    <a:cubicBezTo>
                      <a:pt x="1228" y="62826"/>
                      <a:pt x="1545" y="63182"/>
                      <a:pt x="1902" y="63499"/>
                    </a:cubicBezTo>
                    <a:cubicBezTo>
                      <a:pt x="2179" y="63816"/>
                      <a:pt x="2536" y="64133"/>
                      <a:pt x="2892" y="64371"/>
                    </a:cubicBezTo>
                    <a:cubicBezTo>
                      <a:pt x="3051" y="64529"/>
                      <a:pt x="3209" y="64609"/>
                      <a:pt x="3367" y="64727"/>
                    </a:cubicBezTo>
                    <a:lnTo>
                      <a:pt x="3447" y="64767"/>
                    </a:lnTo>
                    <a:cubicBezTo>
                      <a:pt x="3764" y="65005"/>
                      <a:pt x="4080" y="65203"/>
                      <a:pt x="4397" y="65361"/>
                    </a:cubicBezTo>
                    <a:cubicBezTo>
                      <a:pt x="4992" y="65718"/>
                      <a:pt x="5625" y="66074"/>
                      <a:pt x="6378" y="66431"/>
                    </a:cubicBezTo>
                    <a:cubicBezTo>
                      <a:pt x="9151" y="67738"/>
                      <a:pt x="12043" y="68689"/>
                      <a:pt x="15053" y="69243"/>
                    </a:cubicBezTo>
                    <a:cubicBezTo>
                      <a:pt x="18024" y="69798"/>
                      <a:pt x="21074" y="70115"/>
                      <a:pt x="24124" y="70115"/>
                    </a:cubicBezTo>
                    <a:lnTo>
                      <a:pt x="24798" y="70115"/>
                    </a:lnTo>
                    <a:cubicBezTo>
                      <a:pt x="25947" y="70115"/>
                      <a:pt x="27135" y="70115"/>
                      <a:pt x="28403" y="69996"/>
                    </a:cubicBezTo>
                    <a:cubicBezTo>
                      <a:pt x="29868" y="69917"/>
                      <a:pt x="31294" y="69798"/>
                      <a:pt x="32681" y="69639"/>
                    </a:cubicBezTo>
                    <a:cubicBezTo>
                      <a:pt x="35612" y="69322"/>
                      <a:pt x="38543" y="68689"/>
                      <a:pt x="41395" y="67857"/>
                    </a:cubicBezTo>
                    <a:cubicBezTo>
                      <a:pt x="42821" y="67421"/>
                      <a:pt x="44208" y="66906"/>
                      <a:pt x="45555" y="66272"/>
                    </a:cubicBezTo>
                    <a:cubicBezTo>
                      <a:pt x="46902" y="65678"/>
                      <a:pt x="48169" y="64965"/>
                      <a:pt x="49397" y="64173"/>
                    </a:cubicBezTo>
                    <a:cubicBezTo>
                      <a:pt x="50506" y="63420"/>
                      <a:pt x="51497" y="62628"/>
                      <a:pt x="52447" y="61677"/>
                    </a:cubicBezTo>
                    <a:cubicBezTo>
                      <a:pt x="53279" y="60885"/>
                      <a:pt x="53992" y="59934"/>
                      <a:pt x="54586" y="58904"/>
                    </a:cubicBezTo>
                    <a:cubicBezTo>
                      <a:pt x="55022" y="58191"/>
                      <a:pt x="55220" y="57320"/>
                      <a:pt x="55062" y="56448"/>
                    </a:cubicBezTo>
                    <a:cubicBezTo>
                      <a:pt x="54983" y="56013"/>
                      <a:pt x="54745" y="55617"/>
                      <a:pt x="54428" y="55339"/>
                    </a:cubicBezTo>
                    <a:cubicBezTo>
                      <a:pt x="53992" y="54903"/>
                      <a:pt x="53477" y="54626"/>
                      <a:pt x="52883" y="54468"/>
                    </a:cubicBezTo>
                    <a:lnTo>
                      <a:pt x="52725" y="54468"/>
                    </a:lnTo>
                    <a:cubicBezTo>
                      <a:pt x="51536" y="52764"/>
                      <a:pt x="50546" y="50942"/>
                      <a:pt x="49754" y="49001"/>
                    </a:cubicBezTo>
                    <a:cubicBezTo>
                      <a:pt x="48605" y="46308"/>
                      <a:pt x="47733" y="43455"/>
                      <a:pt x="47100" y="40603"/>
                    </a:cubicBezTo>
                    <a:cubicBezTo>
                      <a:pt x="46387" y="37632"/>
                      <a:pt x="45832" y="34543"/>
                      <a:pt x="45396" y="31889"/>
                    </a:cubicBezTo>
                    <a:lnTo>
                      <a:pt x="45159" y="30463"/>
                    </a:lnTo>
                    <a:cubicBezTo>
                      <a:pt x="45000" y="29551"/>
                      <a:pt x="44842" y="28601"/>
                      <a:pt x="44644" y="27690"/>
                    </a:cubicBezTo>
                    <a:cubicBezTo>
                      <a:pt x="44485" y="26739"/>
                      <a:pt x="44327" y="25868"/>
                      <a:pt x="44208" y="24996"/>
                    </a:cubicBezTo>
                    <a:lnTo>
                      <a:pt x="44049" y="24164"/>
                    </a:lnTo>
                    <a:cubicBezTo>
                      <a:pt x="43812" y="22500"/>
                      <a:pt x="43535" y="20758"/>
                      <a:pt x="43218" y="19054"/>
                    </a:cubicBezTo>
                    <a:cubicBezTo>
                      <a:pt x="42821" y="16836"/>
                      <a:pt x="42307" y="14697"/>
                      <a:pt x="41673" y="12558"/>
                    </a:cubicBezTo>
                    <a:cubicBezTo>
                      <a:pt x="41079" y="10458"/>
                      <a:pt x="40286" y="8398"/>
                      <a:pt x="39296" y="6457"/>
                    </a:cubicBezTo>
                    <a:cubicBezTo>
                      <a:pt x="38583" y="5071"/>
                      <a:pt x="37672" y="3764"/>
                      <a:pt x="36563" y="2615"/>
                    </a:cubicBezTo>
                    <a:cubicBezTo>
                      <a:pt x="36048" y="2100"/>
                      <a:pt x="35493" y="1625"/>
                      <a:pt x="34859" y="1189"/>
                    </a:cubicBezTo>
                    <a:cubicBezTo>
                      <a:pt x="34305" y="832"/>
                      <a:pt x="33750" y="516"/>
                      <a:pt x="33156" y="238"/>
                    </a:cubicBezTo>
                    <a:lnTo>
                      <a:pt x="32681" y="80"/>
                    </a:lnTo>
                    <a:lnTo>
                      <a:pt x="324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5"/>
              <p:cNvSpPr/>
              <p:nvPr/>
            </p:nvSpPr>
            <p:spPr>
              <a:xfrm>
                <a:off x="4267000" y="36220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A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5"/>
              <p:cNvSpPr/>
              <p:nvPr/>
            </p:nvSpPr>
            <p:spPr>
              <a:xfrm>
                <a:off x="4267000" y="36220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06A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35"/>
              <p:cNvSpPr/>
              <p:nvPr/>
            </p:nvSpPr>
            <p:spPr>
              <a:xfrm>
                <a:off x="3553975" y="2147425"/>
                <a:ext cx="372375" cy="139675"/>
              </a:xfrm>
              <a:custGeom>
                <a:rect b="b" l="l" r="r" t="t"/>
                <a:pathLst>
                  <a:path extrusionOk="0" h="5587" w="14895">
                    <a:moveTo>
                      <a:pt x="13944" y="1"/>
                    </a:moveTo>
                    <a:cubicBezTo>
                      <a:pt x="13707" y="1"/>
                      <a:pt x="13469" y="80"/>
                      <a:pt x="13350" y="239"/>
                    </a:cubicBezTo>
                    <a:lnTo>
                      <a:pt x="13350" y="278"/>
                    </a:lnTo>
                    <a:cubicBezTo>
                      <a:pt x="13112" y="476"/>
                      <a:pt x="12875" y="714"/>
                      <a:pt x="12637" y="912"/>
                    </a:cubicBezTo>
                    <a:cubicBezTo>
                      <a:pt x="11924" y="1387"/>
                      <a:pt x="11171" y="1863"/>
                      <a:pt x="10458" y="2298"/>
                    </a:cubicBezTo>
                    <a:cubicBezTo>
                      <a:pt x="10023" y="2536"/>
                      <a:pt x="9627" y="2734"/>
                      <a:pt x="9191" y="2932"/>
                    </a:cubicBezTo>
                    <a:cubicBezTo>
                      <a:pt x="8161" y="3368"/>
                      <a:pt x="7091" y="3645"/>
                      <a:pt x="6022" y="3804"/>
                    </a:cubicBezTo>
                    <a:cubicBezTo>
                      <a:pt x="5606" y="3853"/>
                      <a:pt x="5189" y="3886"/>
                      <a:pt x="4783" y="3886"/>
                    </a:cubicBezTo>
                    <a:cubicBezTo>
                      <a:pt x="4531" y="3886"/>
                      <a:pt x="4283" y="3874"/>
                      <a:pt x="4041" y="3843"/>
                    </a:cubicBezTo>
                    <a:cubicBezTo>
                      <a:pt x="3685" y="3804"/>
                      <a:pt x="3368" y="3724"/>
                      <a:pt x="3051" y="3606"/>
                    </a:cubicBezTo>
                    <a:cubicBezTo>
                      <a:pt x="2853" y="3487"/>
                      <a:pt x="2694" y="3408"/>
                      <a:pt x="2536" y="3289"/>
                    </a:cubicBezTo>
                    <a:cubicBezTo>
                      <a:pt x="2417" y="3170"/>
                      <a:pt x="2298" y="3051"/>
                      <a:pt x="2219" y="2932"/>
                    </a:cubicBezTo>
                    <a:cubicBezTo>
                      <a:pt x="2100" y="2813"/>
                      <a:pt x="2021" y="2655"/>
                      <a:pt x="1942" y="2536"/>
                    </a:cubicBezTo>
                    <a:cubicBezTo>
                      <a:pt x="1942" y="2496"/>
                      <a:pt x="1902" y="2457"/>
                      <a:pt x="1902" y="2417"/>
                    </a:cubicBezTo>
                    <a:lnTo>
                      <a:pt x="1862" y="2219"/>
                    </a:lnTo>
                    <a:lnTo>
                      <a:pt x="1862" y="2140"/>
                    </a:lnTo>
                    <a:cubicBezTo>
                      <a:pt x="1744" y="1823"/>
                      <a:pt x="1664" y="1546"/>
                      <a:pt x="1625" y="1229"/>
                    </a:cubicBezTo>
                    <a:cubicBezTo>
                      <a:pt x="1625" y="1110"/>
                      <a:pt x="1585" y="952"/>
                      <a:pt x="1585" y="833"/>
                    </a:cubicBezTo>
                    <a:lnTo>
                      <a:pt x="1585" y="239"/>
                    </a:lnTo>
                    <a:lnTo>
                      <a:pt x="1585" y="40"/>
                    </a:lnTo>
                    <a:lnTo>
                      <a:pt x="1189" y="40"/>
                    </a:lnTo>
                    <a:cubicBezTo>
                      <a:pt x="1110" y="80"/>
                      <a:pt x="991" y="120"/>
                      <a:pt x="872" y="159"/>
                    </a:cubicBezTo>
                    <a:cubicBezTo>
                      <a:pt x="793" y="199"/>
                      <a:pt x="714" y="239"/>
                      <a:pt x="634" y="278"/>
                    </a:cubicBezTo>
                    <a:cubicBezTo>
                      <a:pt x="476" y="357"/>
                      <a:pt x="357" y="476"/>
                      <a:pt x="238" y="555"/>
                    </a:cubicBezTo>
                    <a:lnTo>
                      <a:pt x="40" y="714"/>
                    </a:lnTo>
                    <a:cubicBezTo>
                      <a:pt x="1" y="952"/>
                      <a:pt x="1" y="1189"/>
                      <a:pt x="1" y="1427"/>
                    </a:cubicBezTo>
                    <a:cubicBezTo>
                      <a:pt x="1" y="1863"/>
                      <a:pt x="80" y="2259"/>
                      <a:pt x="159" y="2655"/>
                    </a:cubicBezTo>
                    <a:cubicBezTo>
                      <a:pt x="357" y="3328"/>
                      <a:pt x="714" y="3922"/>
                      <a:pt x="1189" y="4398"/>
                    </a:cubicBezTo>
                    <a:cubicBezTo>
                      <a:pt x="2179" y="5349"/>
                      <a:pt x="3645" y="5586"/>
                      <a:pt x="4952" y="5586"/>
                    </a:cubicBezTo>
                    <a:cubicBezTo>
                      <a:pt x="5705" y="5586"/>
                      <a:pt x="6458" y="5507"/>
                      <a:pt x="7171" y="5349"/>
                    </a:cubicBezTo>
                    <a:cubicBezTo>
                      <a:pt x="7844" y="5190"/>
                      <a:pt x="8557" y="4992"/>
                      <a:pt x="9191" y="4754"/>
                    </a:cubicBezTo>
                    <a:cubicBezTo>
                      <a:pt x="9825" y="4517"/>
                      <a:pt x="10458" y="4239"/>
                      <a:pt x="11092" y="3922"/>
                    </a:cubicBezTo>
                    <a:cubicBezTo>
                      <a:pt x="11449" y="3724"/>
                      <a:pt x="11805" y="3487"/>
                      <a:pt x="12201" y="3249"/>
                    </a:cubicBezTo>
                    <a:cubicBezTo>
                      <a:pt x="12716" y="2932"/>
                      <a:pt x="13271" y="2576"/>
                      <a:pt x="13746" y="2180"/>
                    </a:cubicBezTo>
                    <a:cubicBezTo>
                      <a:pt x="14023" y="1981"/>
                      <a:pt x="14301" y="1744"/>
                      <a:pt x="14538" y="1467"/>
                    </a:cubicBezTo>
                    <a:cubicBezTo>
                      <a:pt x="14895" y="1110"/>
                      <a:pt x="14895" y="595"/>
                      <a:pt x="14538" y="239"/>
                    </a:cubicBezTo>
                    <a:cubicBezTo>
                      <a:pt x="14380" y="80"/>
                      <a:pt x="14182" y="1"/>
                      <a:pt x="139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35"/>
              <p:cNvSpPr/>
              <p:nvPr/>
            </p:nvSpPr>
            <p:spPr>
              <a:xfrm>
                <a:off x="3569825" y="21553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60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35"/>
              <p:cNvSpPr/>
              <p:nvPr/>
            </p:nvSpPr>
            <p:spPr>
              <a:xfrm>
                <a:off x="3135075" y="2607925"/>
                <a:ext cx="361500" cy="394275"/>
              </a:xfrm>
              <a:custGeom>
                <a:rect b="b" l="l" r="r" t="t"/>
                <a:pathLst>
                  <a:path extrusionOk="0" h="15771" w="14460">
                    <a:moveTo>
                      <a:pt x="9904" y="1"/>
                    </a:moveTo>
                    <a:cubicBezTo>
                      <a:pt x="9508" y="1"/>
                      <a:pt x="9151" y="159"/>
                      <a:pt x="8913" y="476"/>
                    </a:cubicBezTo>
                    <a:cubicBezTo>
                      <a:pt x="8676" y="793"/>
                      <a:pt x="8478" y="1149"/>
                      <a:pt x="8398" y="1585"/>
                    </a:cubicBezTo>
                    <a:cubicBezTo>
                      <a:pt x="8319" y="2021"/>
                      <a:pt x="8280" y="2457"/>
                      <a:pt x="8280" y="2932"/>
                    </a:cubicBezTo>
                    <a:cubicBezTo>
                      <a:pt x="8280" y="3170"/>
                      <a:pt x="8280" y="3447"/>
                      <a:pt x="8319" y="3724"/>
                    </a:cubicBezTo>
                    <a:lnTo>
                      <a:pt x="8161" y="3605"/>
                    </a:lnTo>
                    <a:lnTo>
                      <a:pt x="7923" y="3447"/>
                    </a:lnTo>
                    <a:cubicBezTo>
                      <a:pt x="7606" y="3170"/>
                      <a:pt x="7289" y="2932"/>
                      <a:pt x="6933" y="2694"/>
                    </a:cubicBezTo>
                    <a:cubicBezTo>
                      <a:pt x="6457" y="2338"/>
                      <a:pt x="6022" y="2061"/>
                      <a:pt x="5586" y="1783"/>
                    </a:cubicBezTo>
                    <a:cubicBezTo>
                      <a:pt x="5190" y="1546"/>
                      <a:pt x="4754" y="1347"/>
                      <a:pt x="4279" y="1189"/>
                    </a:cubicBezTo>
                    <a:cubicBezTo>
                      <a:pt x="4081" y="1149"/>
                      <a:pt x="3883" y="1110"/>
                      <a:pt x="3645" y="1110"/>
                    </a:cubicBezTo>
                    <a:cubicBezTo>
                      <a:pt x="3487" y="1110"/>
                      <a:pt x="3288" y="1149"/>
                      <a:pt x="3130" y="1189"/>
                    </a:cubicBezTo>
                    <a:cubicBezTo>
                      <a:pt x="2932" y="1268"/>
                      <a:pt x="2773" y="1347"/>
                      <a:pt x="2615" y="1466"/>
                    </a:cubicBezTo>
                    <a:cubicBezTo>
                      <a:pt x="2457" y="1625"/>
                      <a:pt x="2298" y="1783"/>
                      <a:pt x="2179" y="1981"/>
                    </a:cubicBezTo>
                    <a:cubicBezTo>
                      <a:pt x="2021" y="2259"/>
                      <a:pt x="1942" y="2615"/>
                      <a:pt x="1981" y="2932"/>
                    </a:cubicBezTo>
                    <a:cubicBezTo>
                      <a:pt x="2060" y="3328"/>
                      <a:pt x="2179" y="3685"/>
                      <a:pt x="2377" y="4002"/>
                    </a:cubicBezTo>
                    <a:cubicBezTo>
                      <a:pt x="2694" y="4516"/>
                      <a:pt x="3051" y="4952"/>
                      <a:pt x="3447" y="5348"/>
                    </a:cubicBezTo>
                    <a:cubicBezTo>
                      <a:pt x="3645" y="5586"/>
                      <a:pt x="3843" y="5784"/>
                      <a:pt x="4081" y="6022"/>
                    </a:cubicBezTo>
                    <a:cubicBezTo>
                      <a:pt x="3724" y="5863"/>
                      <a:pt x="3368" y="5744"/>
                      <a:pt x="2972" y="5665"/>
                    </a:cubicBezTo>
                    <a:cubicBezTo>
                      <a:pt x="2615" y="5546"/>
                      <a:pt x="2298" y="5507"/>
                      <a:pt x="1942" y="5507"/>
                    </a:cubicBezTo>
                    <a:lnTo>
                      <a:pt x="1744" y="5507"/>
                    </a:lnTo>
                    <a:cubicBezTo>
                      <a:pt x="1347" y="5546"/>
                      <a:pt x="991" y="5665"/>
                      <a:pt x="714" y="5903"/>
                    </a:cubicBezTo>
                    <a:cubicBezTo>
                      <a:pt x="238" y="6339"/>
                      <a:pt x="1" y="6972"/>
                      <a:pt x="119" y="7567"/>
                    </a:cubicBezTo>
                    <a:cubicBezTo>
                      <a:pt x="159" y="7804"/>
                      <a:pt x="238" y="8042"/>
                      <a:pt x="357" y="8280"/>
                    </a:cubicBezTo>
                    <a:cubicBezTo>
                      <a:pt x="674" y="8755"/>
                      <a:pt x="1070" y="9191"/>
                      <a:pt x="1546" y="9547"/>
                    </a:cubicBezTo>
                    <a:cubicBezTo>
                      <a:pt x="2100" y="9943"/>
                      <a:pt x="2694" y="10300"/>
                      <a:pt x="3328" y="10577"/>
                    </a:cubicBezTo>
                    <a:lnTo>
                      <a:pt x="3645" y="10736"/>
                    </a:lnTo>
                    <a:cubicBezTo>
                      <a:pt x="3407" y="10736"/>
                      <a:pt x="3130" y="10775"/>
                      <a:pt x="2892" y="10854"/>
                    </a:cubicBezTo>
                    <a:cubicBezTo>
                      <a:pt x="2694" y="10894"/>
                      <a:pt x="2496" y="10973"/>
                      <a:pt x="2298" y="11092"/>
                    </a:cubicBezTo>
                    <a:cubicBezTo>
                      <a:pt x="2060" y="11171"/>
                      <a:pt x="1823" y="11330"/>
                      <a:pt x="1664" y="11488"/>
                    </a:cubicBezTo>
                    <a:cubicBezTo>
                      <a:pt x="1347" y="11766"/>
                      <a:pt x="1189" y="12201"/>
                      <a:pt x="1229" y="12597"/>
                    </a:cubicBezTo>
                    <a:cubicBezTo>
                      <a:pt x="1387" y="13112"/>
                      <a:pt x="1664" y="13588"/>
                      <a:pt x="2100" y="13905"/>
                    </a:cubicBezTo>
                    <a:cubicBezTo>
                      <a:pt x="2377" y="14103"/>
                      <a:pt x="2694" y="14301"/>
                      <a:pt x="3011" y="14499"/>
                    </a:cubicBezTo>
                    <a:cubicBezTo>
                      <a:pt x="3328" y="14697"/>
                      <a:pt x="3685" y="14855"/>
                      <a:pt x="4041" y="15014"/>
                    </a:cubicBezTo>
                    <a:cubicBezTo>
                      <a:pt x="5340" y="15496"/>
                      <a:pt x="6709" y="15770"/>
                      <a:pt x="8114" y="15770"/>
                    </a:cubicBezTo>
                    <a:cubicBezTo>
                      <a:pt x="8209" y="15770"/>
                      <a:pt x="8304" y="15769"/>
                      <a:pt x="8398" y="15766"/>
                    </a:cubicBezTo>
                    <a:cubicBezTo>
                      <a:pt x="8993" y="15766"/>
                      <a:pt x="9547" y="15727"/>
                      <a:pt x="10102" y="15687"/>
                    </a:cubicBezTo>
                    <a:cubicBezTo>
                      <a:pt x="10419" y="15648"/>
                      <a:pt x="10617" y="15410"/>
                      <a:pt x="10617" y="15093"/>
                    </a:cubicBezTo>
                    <a:cubicBezTo>
                      <a:pt x="10617" y="15014"/>
                      <a:pt x="10577" y="14974"/>
                      <a:pt x="10577" y="14895"/>
                    </a:cubicBezTo>
                    <a:cubicBezTo>
                      <a:pt x="10934" y="14142"/>
                      <a:pt x="11369" y="13350"/>
                      <a:pt x="11766" y="12597"/>
                    </a:cubicBezTo>
                    <a:cubicBezTo>
                      <a:pt x="12122" y="11964"/>
                      <a:pt x="12479" y="11290"/>
                      <a:pt x="12835" y="10617"/>
                    </a:cubicBezTo>
                    <a:cubicBezTo>
                      <a:pt x="13192" y="9864"/>
                      <a:pt x="13508" y="9072"/>
                      <a:pt x="13746" y="8240"/>
                    </a:cubicBezTo>
                    <a:cubicBezTo>
                      <a:pt x="13825" y="7923"/>
                      <a:pt x="13905" y="7606"/>
                      <a:pt x="13944" y="7250"/>
                    </a:cubicBezTo>
                    <a:cubicBezTo>
                      <a:pt x="14023" y="7250"/>
                      <a:pt x="14103" y="7250"/>
                      <a:pt x="14182" y="7210"/>
                    </a:cubicBezTo>
                    <a:cubicBezTo>
                      <a:pt x="14301" y="7131"/>
                      <a:pt x="14420" y="7012"/>
                      <a:pt x="14420" y="6854"/>
                    </a:cubicBezTo>
                    <a:cubicBezTo>
                      <a:pt x="14459" y="6735"/>
                      <a:pt x="14459" y="6576"/>
                      <a:pt x="14380" y="6457"/>
                    </a:cubicBezTo>
                    <a:cubicBezTo>
                      <a:pt x="14261" y="6299"/>
                      <a:pt x="14142" y="6141"/>
                      <a:pt x="14063" y="5943"/>
                    </a:cubicBezTo>
                    <a:lnTo>
                      <a:pt x="14063" y="5665"/>
                    </a:lnTo>
                    <a:cubicBezTo>
                      <a:pt x="14063" y="5428"/>
                      <a:pt x="13905" y="5230"/>
                      <a:pt x="13707" y="5150"/>
                    </a:cubicBezTo>
                    <a:cubicBezTo>
                      <a:pt x="13588" y="4833"/>
                      <a:pt x="13469" y="4516"/>
                      <a:pt x="13350" y="4200"/>
                    </a:cubicBezTo>
                    <a:cubicBezTo>
                      <a:pt x="13073" y="3407"/>
                      <a:pt x="12756" y="2655"/>
                      <a:pt x="12360" y="1902"/>
                    </a:cubicBezTo>
                    <a:cubicBezTo>
                      <a:pt x="12082" y="1387"/>
                      <a:pt x="11686" y="951"/>
                      <a:pt x="11211" y="595"/>
                    </a:cubicBezTo>
                    <a:cubicBezTo>
                      <a:pt x="10854" y="238"/>
                      <a:pt x="10419" y="40"/>
                      <a:pt x="99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35"/>
              <p:cNvSpPr/>
              <p:nvPr/>
            </p:nvSpPr>
            <p:spPr>
              <a:xfrm>
                <a:off x="3387600" y="2778275"/>
                <a:ext cx="105000" cy="191325"/>
              </a:xfrm>
              <a:custGeom>
                <a:rect b="b" l="l" r="r" t="t"/>
                <a:pathLst>
                  <a:path extrusionOk="0" h="7653" w="4200">
                    <a:moveTo>
                      <a:pt x="3368" y="0"/>
                    </a:moveTo>
                    <a:cubicBezTo>
                      <a:pt x="3289" y="0"/>
                      <a:pt x="3170" y="40"/>
                      <a:pt x="3130" y="79"/>
                    </a:cubicBezTo>
                    <a:cubicBezTo>
                      <a:pt x="2972" y="119"/>
                      <a:pt x="2893" y="238"/>
                      <a:pt x="2853" y="357"/>
                    </a:cubicBezTo>
                    <a:cubicBezTo>
                      <a:pt x="2813" y="515"/>
                      <a:pt x="2813" y="673"/>
                      <a:pt x="2893" y="792"/>
                    </a:cubicBezTo>
                    <a:cubicBezTo>
                      <a:pt x="2932" y="871"/>
                      <a:pt x="3011" y="951"/>
                      <a:pt x="3051" y="1030"/>
                    </a:cubicBezTo>
                    <a:cubicBezTo>
                      <a:pt x="3091" y="1188"/>
                      <a:pt x="3091" y="1307"/>
                      <a:pt x="3130" y="1426"/>
                    </a:cubicBezTo>
                    <a:cubicBezTo>
                      <a:pt x="3130" y="1505"/>
                      <a:pt x="3130" y="1545"/>
                      <a:pt x="3130" y="1585"/>
                    </a:cubicBezTo>
                    <a:cubicBezTo>
                      <a:pt x="2774" y="2060"/>
                      <a:pt x="2496" y="2614"/>
                      <a:pt x="2338" y="3209"/>
                    </a:cubicBezTo>
                    <a:cubicBezTo>
                      <a:pt x="2298" y="3367"/>
                      <a:pt x="2259" y="3486"/>
                      <a:pt x="2219" y="3644"/>
                    </a:cubicBezTo>
                    <a:lnTo>
                      <a:pt x="2100" y="3803"/>
                    </a:lnTo>
                    <a:cubicBezTo>
                      <a:pt x="1823" y="4001"/>
                      <a:pt x="1585" y="4239"/>
                      <a:pt x="1387" y="4476"/>
                    </a:cubicBezTo>
                    <a:cubicBezTo>
                      <a:pt x="1356" y="4471"/>
                      <a:pt x="1325" y="4469"/>
                      <a:pt x="1296" y="4469"/>
                    </a:cubicBezTo>
                    <a:cubicBezTo>
                      <a:pt x="1099" y="4469"/>
                      <a:pt x="936" y="4576"/>
                      <a:pt x="833" y="4714"/>
                    </a:cubicBezTo>
                    <a:cubicBezTo>
                      <a:pt x="714" y="4912"/>
                      <a:pt x="555" y="5110"/>
                      <a:pt x="437" y="5348"/>
                    </a:cubicBezTo>
                    <a:cubicBezTo>
                      <a:pt x="318" y="5546"/>
                      <a:pt x="238" y="5744"/>
                      <a:pt x="159" y="5942"/>
                    </a:cubicBezTo>
                    <a:cubicBezTo>
                      <a:pt x="1" y="6378"/>
                      <a:pt x="40" y="6893"/>
                      <a:pt x="238" y="7328"/>
                    </a:cubicBezTo>
                    <a:cubicBezTo>
                      <a:pt x="377" y="7536"/>
                      <a:pt x="606" y="7653"/>
                      <a:pt x="846" y="7653"/>
                    </a:cubicBezTo>
                    <a:cubicBezTo>
                      <a:pt x="881" y="7653"/>
                      <a:pt x="916" y="7650"/>
                      <a:pt x="951" y="7645"/>
                    </a:cubicBezTo>
                    <a:cubicBezTo>
                      <a:pt x="1387" y="7526"/>
                      <a:pt x="1783" y="7328"/>
                      <a:pt x="2100" y="7011"/>
                    </a:cubicBezTo>
                    <a:cubicBezTo>
                      <a:pt x="2496" y="6695"/>
                      <a:pt x="2813" y="6338"/>
                      <a:pt x="3051" y="5942"/>
                    </a:cubicBezTo>
                    <a:cubicBezTo>
                      <a:pt x="3328" y="5546"/>
                      <a:pt x="3526" y="5110"/>
                      <a:pt x="3685" y="4635"/>
                    </a:cubicBezTo>
                    <a:cubicBezTo>
                      <a:pt x="3724" y="4516"/>
                      <a:pt x="3724" y="4397"/>
                      <a:pt x="3764" y="4278"/>
                    </a:cubicBezTo>
                    <a:cubicBezTo>
                      <a:pt x="3883" y="3842"/>
                      <a:pt x="4002" y="3446"/>
                      <a:pt x="4081" y="3011"/>
                    </a:cubicBezTo>
                    <a:cubicBezTo>
                      <a:pt x="4120" y="2773"/>
                      <a:pt x="4120" y="2535"/>
                      <a:pt x="4120" y="2337"/>
                    </a:cubicBezTo>
                    <a:cubicBezTo>
                      <a:pt x="4160" y="2020"/>
                      <a:pt x="4200" y="1743"/>
                      <a:pt x="4160" y="1466"/>
                    </a:cubicBezTo>
                    <a:cubicBezTo>
                      <a:pt x="4160" y="1030"/>
                      <a:pt x="4041" y="634"/>
                      <a:pt x="3804" y="277"/>
                    </a:cubicBezTo>
                    <a:cubicBezTo>
                      <a:pt x="3764" y="158"/>
                      <a:pt x="3645" y="79"/>
                      <a:pt x="3526" y="40"/>
                    </a:cubicBezTo>
                    <a:cubicBezTo>
                      <a:pt x="3447" y="40"/>
                      <a:pt x="3407" y="0"/>
                      <a:pt x="3368" y="0"/>
                    </a:cubicBezTo>
                    <a:close/>
                  </a:path>
                </a:pathLst>
              </a:custGeom>
              <a:solidFill>
                <a:srgbClr val="CB6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35"/>
              <p:cNvSpPr/>
              <p:nvPr/>
            </p:nvSpPr>
            <p:spPr>
              <a:xfrm>
                <a:off x="3396525" y="2107825"/>
                <a:ext cx="922000" cy="1118075"/>
              </a:xfrm>
              <a:custGeom>
                <a:rect b="b" l="l" r="r" t="t"/>
                <a:pathLst>
                  <a:path extrusionOk="0" h="44723" w="36880">
                    <a:moveTo>
                      <a:pt x="24402" y="0"/>
                    </a:moveTo>
                    <a:cubicBezTo>
                      <a:pt x="23332" y="0"/>
                      <a:pt x="22302" y="238"/>
                      <a:pt x="21391" y="674"/>
                    </a:cubicBezTo>
                    <a:cubicBezTo>
                      <a:pt x="20955" y="872"/>
                      <a:pt x="20599" y="1110"/>
                      <a:pt x="20242" y="1347"/>
                    </a:cubicBezTo>
                    <a:cubicBezTo>
                      <a:pt x="19886" y="1585"/>
                      <a:pt x="19569" y="1862"/>
                      <a:pt x="19292" y="2179"/>
                    </a:cubicBezTo>
                    <a:cubicBezTo>
                      <a:pt x="18737" y="2773"/>
                      <a:pt x="18301" y="3407"/>
                      <a:pt x="17984" y="4160"/>
                    </a:cubicBezTo>
                    <a:cubicBezTo>
                      <a:pt x="17628" y="4912"/>
                      <a:pt x="17351" y="5744"/>
                      <a:pt x="17232" y="6576"/>
                    </a:cubicBezTo>
                    <a:cubicBezTo>
                      <a:pt x="17034" y="7408"/>
                      <a:pt x="16954" y="8279"/>
                      <a:pt x="16954" y="9151"/>
                    </a:cubicBezTo>
                    <a:cubicBezTo>
                      <a:pt x="16875" y="11013"/>
                      <a:pt x="16994" y="12835"/>
                      <a:pt x="17271" y="14697"/>
                    </a:cubicBezTo>
                    <a:cubicBezTo>
                      <a:pt x="17430" y="15885"/>
                      <a:pt x="17628" y="17073"/>
                      <a:pt x="17826" y="18222"/>
                    </a:cubicBezTo>
                    <a:lnTo>
                      <a:pt x="17826" y="18341"/>
                    </a:lnTo>
                    <a:lnTo>
                      <a:pt x="17866" y="18618"/>
                    </a:lnTo>
                    <a:cubicBezTo>
                      <a:pt x="18064" y="19767"/>
                      <a:pt x="18182" y="20916"/>
                      <a:pt x="18262" y="22065"/>
                    </a:cubicBezTo>
                    <a:cubicBezTo>
                      <a:pt x="18262" y="22817"/>
                      <a:pt x="18182" y="23609"/>
                      <a:pt x="18024" y="24362"/>
                    </a:cubicBezTo>
                    <a:cubicBezTo>
                      <a:pt x="17866" y="24798"/>
                      <a:pt x="17707" y="25273"/>
                      <a:pt x="17469" y="25669"/>
                    </a:cubicBezTo>
                    <a:cubicBezTo>
                      <a:pt x="17311" y="26026"/>
                      <a:pt x="17073" y="26343"/>
                      <a:pt x="16836" y="26620"/>
                    </a:cubicBezTo>
                    <a:cubicBezTo>
                      <a:pt x="16558" y="26858"/>
                      <a:pt x="16281" y="27056"/>
                      <a:pt x="16004" y="27254"/>
                    </a:cubicBezTo>
                    <a:cubicBezTo>
                      <a:pt x="15608" y="27452"/>
                      <a:pt x="15211" y="27610"/>
                      <a:pt x="14776" y="27729"/>
                    </a:cubicBezTo>
                    <a:cubicBezTo>
                      <a:pt x="14102" y="27927"/>
                      <a:pt x="13389" y="28006"/>
                      <a:pt x="12716" y="28006"/>
                    </a:cubicBezTo>
                    <a:cubicBezTo>
                      <a:pt x="11448" y="27967"/>
                      <a:pt x="10220" y="27808"/>
                      <a:pt x="9032" y="27491"/>
                    </a:cubicBezTo>
                    <a:lnTo>
                      <a:pt x="9072" y="27491"/>
                    </a:lnTo>
                    <a:cubicBezTo>
                      <a:pt x="7487" y="27056"/>
                      <a:pt x="5903" y="26422"/>
                      <a:pt x="4437" y="25669"/>
                    </a:cubicBezTo>
                    <a:cubicBezTo>
                      <a:pt x="4397" y="25669"/>
                      <a:pt x="4318" y="25630"/>
                      <a:pt x="4239" y="25630"/>
                    </a:cubicBezTo>
                    <a:cubicBezTo>
                      <a:pt x="4199" y="25630"/>
                      <a:pt x="4120" y="25669"/>
                      <a:pt x="4041" y="25709"/>
                    </a:cubicBezTo>
                    <a:lnTo>
                      <a:pt x="3962" y="25709"/>
                    </a:lnTo>
                    <a:cubicBezTo>
                      <a:pt x="3843" y="25709"/>
                      <a:pt x="3724" y="25748"/>
                      <a:pt x="3645" y="25828"/>
                    </a:cubicBezTo>
                    <a:cubicBezTo>
                      <a:pt x="2932" y="26422"/>
                      <a:pt x="2377" y="27056"/>
                      <a:pt x="1862" y="27808"/>
                    </a:cubicBezTo>
                    <a:cubicBezTo>
                      <a:pt x="1347" y="28640"/>
                      <a:pt x="872" y="29551"/>
                      <a:pt x="555" y="30502"/>
                    </a:cubicBezTo>
                    <a:cubicBezTo>
                      <a:pt x="238" y="31453"/>
                      <a:pt x="80" y="32403"/>
                      <a:pt x="40" y="33394"/>
                    </a:cubicBezTo>
                    <a:cubicBezTo>
                      <a:pt x="0" y="33869"/>
                      <a:pt x="40" y="34344"/>
                      <a:pt x="119" y="34820"/>
                    </a:cubicBezTo>
                    <a:cubicBezTo>
                      <a:pt x="198" y="35255"/>
                      <a:pt x="357" y="35691"/>
                      <a:pt x="515" y="36127"/>
                    </a:cubicBezTo>
                    <a:cubicBezTo>
                      <a:pt x="555" y="36206"/>
                      <a:pt x="594" y="36325"/>
                      <a:pt x="634" y="36404"/>
                    </a:cubicBezTo>
                    <a:cubicBezTo>
                      <a:pt x="2456" y="38424"/>
                      <a:pt x="4635" y="40049"/>
                      <a:pt x="7091" y="41237"/>
                    </a:cubicBezTo>
                    <a:cubicBezTo>
                      <a:pt x="9388" y="42425"/>
                      <a:pt x="11805" y="43336"/>
                      <a:pt x="14340" y="43970"/>
                    </a:cubicBezTo>
                    <a:cubicBezTo>
                      <a:pt x="16281" y="44446"/>
                      <a:pt x="18262" y="44683"/>
                      <a:pt x="20282" y="44723"/>
                    </a:cubicBezTo>
                    <a:cubicBezTo>
                      <a:pt x="20797" y="44723"/>
                      <a:pt x="21272" y="44723"/>
                      <a:pt x="21787" y="44644"/>
                    </a:cubicBezTo>
                    <a:cubicBezTo>
                      <a:pt x="23015" y="44564"/>
                      <a:pt x="24204" y="44327"/>
                      <a:pt x="25392" y="44010"/>
                    </a:cubicBezTo>
                    <a:cubicBezTo>
                      <a:pt x="26580" y="43653"/>
                      <a:pt x="27689" y="43138"/>
                      <a:pt x="28759" y="42505"/>
                    </a:cubicBezTo>
                    <a:cubicBezTo>
                      <a:pt x="29868" y="41831"/>
                      <a:pt x="30898" y="40999"/>
                      <a:pt x="31769" y="40049"/>
                    </a:cubicBezTo>
                    <a:cubicBezTo>
                      <a:pt x="32641" y="39058"/>
                      <a:pt x="33433" y="37989"/>
                      <a:pt x="34067" y="36840"/>
                    </a:cubicBezTo>
                    <a:cubicBezTo>
                      <a:pt x="35295" y="34582"/>
                      <a:pt x="36087" y="32126"/>
                      <a:pt x="36404" y="29591"/>
                    </a:cubicBezTo>
                    <a:cubicBezTo>
                      <a:pt x="36602" y="28442"/>
                      <a:pt x="36721" y="27175"/>
                      <a:pt x="36800" y="25709"/>
                    </a:cubicBezTo>
                    <a:cubicBezTo>
                      <a:pt x="36880" y="24243"/>
                      <a:pt x="36880" y="22857"/>
                      <a:pt x="36840" y="21431"/>
                    </a:cubicBezTo>
                    <a:cubicBezTo>
                      <a:pt x="36800" y="18460"/>
                      <a:pt x="36404" y="15528"/>
                      <a:pt x="35652" y="12676"/>
                    </a:cubicBezTo>
                    <a:cubicBezTo>
                      <a:pt x="35255" y="11211"/>
                      <a:pt x="34740" y="9785"/>
                      <a:pt x="34107" y="8398"/>
                    </a:cubicBezTo>
                    <a:cubicBezTo>
                      <a:pt x="33671" y="7408"/>
                      <a:pt x="33156" y="6418"/>
                      <a:pt x="32522" y="5506"/>
                    </a:cubicBezTo>
                    <a:cubicBezTo>
                      <a:pt x="31888" y="4556"/>
                      <a:pt x="31136" y="3645"/>
                      <a:pt x="30304" y="2813"/>
                    </a:cubicBezTo>
                    <a:cubicBezTo>
                      <a:pt x="29512" y="2021"/>
                      <a:pt x="28600" y="1347"/>
                      <a:pt x="27571" y="793"/>
                    </a:cubicBezTo>
                    <a:cubicBezTo>
                      <a:pt x="26580" y="278"/>
                      <a:pt x="25511" y="0"/>
                      <a:pt x="24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35"/>
              <p:cNvSpPr/>
              <p:nvPr/>
            </p:nvSpPr>
            <p:spPr>
              <a:xfrm>
                <a:off x="2896425" y="238075"/>
                <a:ext cx="2080650" cy="1847975"/>
              </a:xfrm>
              <a:custGeom>
                <a:rect b="b" l="l" r="r" t="t"/>
                <a:pathLst>
                  <a:path extrusionOk="0" h="73919" w="83226">
                    <a:moveTo>
                      <a:pt x="40792" y="1"/>
                    </a:moveTo>
                    <a:cubicBezTo>
                      <a:pt x="40689" y="1"/>
                      <a:pt x="40587" y="1"/>
                      <a:pt x="40484" y="2"/>
                    </a:cubicBezTo>
                    <a:lnTo>
                      <a:pt x="39850" y="2"/>
                    </a:lnTo>
                    <a:cubicBezTo>
                      <a:pt x="37236" y="42"/>
                      <a:pt x="34621" y="319"/>
                      <a:pt x="32046" y="834"/>
                    </a:cubicBezTo>
                    <a:cubicBezTo>
                      <a:pt x="29353" y="1230"/>
                      <a:pt x="26778" y="2022"/>
                      <a:pt x="24322" y="3171"/>
                    </a:cubicBezTo>
                    <a:cubicBezTo>
                      <a:pt x="23332" y="3646"/>
                      <a:pt x="22421" y="4201"/>
                      <a:pt x="21589" y="4874"/>
                    </a:cubicBezTo>
                    <a:cubicBezTo>
                      <a:pt x="20717" y="5508"/>
                      <a:pt x="19965" y="6261"/>
                      <a:pt x="19291" y="7093"/>
                    </a:cubicBezTo>
                    <a:cubicBezTo>
                      <a:pt x="18261" y="6855"/>
                      <a:pt x="17192" y="6776"/>
                      <a:pt x="16162" y="6776"/>
                    </a:cubicBezTo>
                    <a:cubicBezTo>
                      <a:pt x="15013" y="6776"/>
                      <a:pt x="13904" y="6895"/>
                      <a:pt x="12795" y="7132"/>
                    </a:cubicBezTo>
                    <a:cubicBezTo>
                      <a:pt x="11686" y="7330"/>
                      <a:pt x="10656" y="7687"/>
                      <a:pt x="9626" y="8123"/>
                    </a:cubicBezTo>
                    <a:cubicBezTo>
                      <a:pt x="6695" y="9430"/>
                      <a:pt x="4159" y="11569"/>
                      <a:pt x="2456" y="14302"/>
                    </a:cubicBezTo>
                    <a:cubicBezTo>
                      <a:pt x="1307" y="16164"/>
                      <a:pt x="555" y="18224"/>
                      <a:pt x="238" y="20363"/>
                    </a:cubicBezTo>
                    <a:cubicBezTo>
                      <a:pt x="0" y="21789"/>
                      <a:pt x="0" y="23215"/>
                      <a:pt x="238" y="24641"/>
                    </a:cubicBezTo>
                    <a:cubicBezTo>
                      <a:pt x="317" y="25394"/>
                      <a:pt x="475" y="26146"/>
                      <a:pt x="673" y="26859"/>
                    </a:cubicBezTo>
                    <a:cubicBezTo>
                      <a:pt x="911" y="27652"/>
                      <a:pt x="1228" y="28483"/>
                      <a:pt x="1505" y="29196"/>
                    </a:cubicBezTo>
                    <a:lnTo>
                      <a:pt x="1585" y="29434"/>
                    </a:lnTo>
                    <a:cubicBezTo>
                      <a:pt x="1624" y="29553"/>
                      <a:pt x="1743" y="29672"/>
                      <a:pt x="1862" y="29711"/>
                    </a:cubicBezTo>
                    <a:lnTo>
                      <a:pt x="2020" y="29711"/>
                    </a:lnTo>
                    <a:cubicBezTo>
                      <a:pt x="2099" y="29711"/>
                      <a:pt x="2179" y="29711"/>
                      <a:pt x="2258" y="29672"/>
                    </a:cubicBezTo>
                    <a:cubicBezTo>
                      <a:pt x="2377" y="29593"/>
                      <a:pt x="2456" y="29513"/>
                      <a:pt x="2535" y="29394"/>
                    </a:cubicBezTo>
                    <a:lnTo>
                      <a:pt x="2535" y="29315"/>
                    </a:lnTo>
                    <a:cubicBezTo>
                      <a:pt x="2694" y="29276"/>
                      <a:pt x="2852" y="29157"/>
                      <a:pt x="2931" y="28998"/>
                    </a:cubicBezTo>
                    <a:cubicBezTo>
                      <a:pt x="3129" y="28444"/>
                      <a:pt x="3367" y="27889"/>
                      <a:pt x="3605" y="27335"/>
                    </a:cubicBezTo>
                    <a:lnTo>
                      <a:pt x="3644" y="27295"/>
                    </a:lnTo>
                    <a:cubicBezTo>
                      <a:pt x="4437" y="25710"/>
                      <a:pt x="5467" y="24205"/>
                      <a:pt x="6615" y="22858"/>
                    </a:cubicBezTo>
                    <a:cubicBezTo>
                      <a:pt x="6615" y="22858"/>
                      <a:pt x="6655" y="22819"/>
                      <a:pt x="6615" y="22819"/>
                    </a:cubicBezTo>
                    <a:lnTo>
                      <a:pt x="6655" y="22779"/>
                    </a:lnTo>
                    <a:cubicBezTo>
                      <a:pt x="8517" y="20719"/>
                      <a:pt x="10656" y="18897"/>
                      <a:pt x="12953" y="17352"/>
                    </a:cubicBezTo>
                    <a:lnTo>
                      <a:pt x="13072" y="17352"/>
                    </a:lnTo>
                    <a:lnTo>
                      <a:pt x="13112" y="17313"/>
                    </a:lnTo>
                    <a:cubicBezTo>
                      <a:pt x="14260" y="16560"/>
                      <a:pt x="15449" y="15847"/>
                      <a:pt x="16677" y="15213"/>
                    </a:cubicBezTo>
                    <a:cubicBezTo>
                      <a:pt x="16835" y="15728"/>
                      <a:pt x="17033" y="16243"/>
                      <a:pt x="17271" y="16758"/>
                    </a:cubicBezTo>
                    <a:cubicBezTo>
                      <a:pt x="17707" y="17709"/>
                      <a:pt x="18182" y="18620"/>
                      <a:pt x="18737" y="19452"/>
                    </a:cubicBezTo>
                    <a:cubicBezTo>
                      <a:pt x="19885" y="21195"/>
                      <a:pt x="21232" y="22779"/>
                      <a:pt x="22738" y="24205"/>
                    </a:cubicBezTo>
                    <a:cubicBezTo>
                      <a:pt x="24322" y="25592"/>
                      <a:pt x="26025" y="26859"/>
                      <a:pt x="27848" y="27929"/>
                    </a:cubicBezTo>
                    <a:cubicBezTo>
                      <a:pt x="29709" y="29038"/>
                      <a:pt x="31690" y="29949"/>
                      <a:pt x="33750" y="30702"/>
                    </a:cubicBezTo>
                    <a:cubicBezTo>
                      <a:pt x="37236" y="31969"/>
                      <a:pt x="40959" y="32643"/>
                      <a:pt x="44683" y="32682"/>
                    </a:cubicBezTo>
                    <a:cubicBezTo>
                      <a:pt x="45198" y="32682"/>
                      <a:pt x="45673" y="32682"/>
                      <a:pt x="46188" y="32643"/>
                    </a:cubicBezTo>
                    <a:cubicBezTo>
                      <a:pt x="47218" y="32603"/>
                      <a:pt x="48248" y="32484"/>
                      <a:pt x="49278" y="32286"/>
                    </a:cubicBezTo>
                    <a:lnTo>
                      <a:pt x="49278" y="32286"/>
                    </a:lnTo>
                    <a:cubicBezTo>
                      <a:pt x="48288" y="38109"/>
                      <a:pt x="49040" y="43893"/>
                      <a:pt x="51338" y="48527"/>
                    </a:cubicBezTo>
                    <a:cubicBezTo>
                      <a:pt x="51575" y="48963"/>
                      <a:pt x="51813" y="49399"/>
                      <a:pt x="52051" y="49795"/>
                    </a:cubicBezTo>
                    <a:lnTo>
                      <a:pt x="52487" y="50627"/>
                    </a:lnTo>
                    <a:cubicBezTo>
                      <a:pt x="52764" y="51142"/>
                      <a:pt x="53041" y="51696"/>
                      <a:pt x="53239" y="52290"/>
                    </a:cubicBezTo>
                    <a:cubicBezTo>
                      <a:pt x="53358" y="52647"/>
                      <a:pt x="53437" y="53043"/>
                      <a:pt x="53477" y="53439"/>
                    </a:cubicBezTo>
                    <a:cubicBezTo>
                      <a:pt x="53477" y="53796"/>
                      <a:pt x="53437" y="54152"/>
                      <a:pt x="53398" y="54469"/>
                    </a:cubicBezTo>
                    <a:cubicBezTo>
                      <a:pt x="53200" y="55261"/>
                      <a:pt x="52922" y="55974"/>
                      <a:pt x="52566" y="56687"/>
                    </a:cubicBezTo>
                    <a:cubicBezTo>
                      <a:pt x="51972" y="57717"/>
                      <a:pt x="51298" y="58708"/>
                      <a:pt x="50546" y="59658"/>
                    </a:cubicBezTo>
                    <a:cubicBezTo>
                      <a:pt x="50229" y="60015"/>
                      <a:pt x="49951" y="60371"/>
                      <a:pt x="49634" y="60728"/>
                    </a:cubicBezTo>
                    <a:lnTo>
                      <a:pt x="49595" y="60807"/>
                    </a:lnTo>
                    <a:lnTo>
                      <a:pt x="49516" y="60886"/>
                    </a:lnTo>
                    <a:cubicBezTo>
                      <a:pt x="49040" y="61441"/>
                      <a:pt x="48565" y="62035"/>
                      <a:pt x="48129" y="62629"/>
                    </a:cubicBezTo>
                    <a:cubicBezTo>
                      <a:pt x="47337" y="63580"/>
                      <a:pt x="46703" y="64650"/>
                      <a:pt x="46228" y="65798"/>
                    </a:cubicBezTo>
                    <a:cubicBezTo>
                      <a:pt x="46030" y="66313"/>
                      <a:pt x="45871" y="66828"/>
                      <a:pt x="45792" y="67383"/>
                    </a:cubicBezTo>
                    <a:cubicBezTo>
                      <a:pt x="45713" y="67779"/>
                      <a:pt x="45673" y="68215"/>
                      <a:pt x="45673" y="68611"/>
                    </a:cubicBezTo>
                    <a:cubicBezTo>
                      <a:pt x="45673" y="70116"/>
                      <a:pt x="46386" y="71503"/>
                      <a:pt x="47614" y="72374"/>
                    </a:cubicBezTo>
                    <a:cubicBezTo>
                      <a:pt x="48208" y="72770"/>
                      <a:pt x="48842" y="73087"/>
                      <a:pt x="49555" y="73325"/>
                    </a:cubicBezTo>
                    <a:cubicBezTo>
                      <a:pt x="50308" y="73562"/>
                      <a:pt x="51060" y="73721"/>
                      <a:pt x="51853" y="73800"/>
                    </a:cubicBezTo>
                    <a:cubicBezTo>
                      <a:pt x="52526" y="73879"/>
                      <a:pt x="53200" y="73919"/>
                      <a:pt x="53873" y="73919"/>
                    </a:cubicBezTo>
                    <a:cubicBezTo>
                      <a:pt x="54824" y="73919"/>
                      <a:pt x="55774" y="73840"/>
                      <a:pt x="56765" y="73721"/>
                    </a:cubicBezTo>
                    <a:cubicBezTo>
                      <a:pt x="57478" y="73642"/>
                      <a:pt x="58191" y="73483"/>
                      <a:pt x="58904" y="73285"/>
                    </a:cubicBezTo>
                    <a:cubicBezTo>
                      <a:pt x="59656" y="73087"/>
                      <a:pt x="60369" y="72849"/>
                      <a:pt x="61082" y="72532"/>
                    </a:cubicBezTo>
                    <a:cubicBezTo>
                      <a:pt x="62667" y="71819"/>
                      <a:pt x="64133" y="70908"/>
                      <a:pt x="65440" y="69799"/>
                    </a:cubicBezTo>
                    <a:cubicBezTo>
                      <a:pt x="65836" y="69443"/>
                      <a:pt x="66232" y="69086"/>
                      <a:pt x="66628" y="68730"/>
                    </a:cubicBezTo>
                    <a:cubicBezTo>
                      <a:pt x="67104" y="68690"/>
                      <a:pt x="67618" y="68650"/>
                      <a:pt x="68133" y="68571"/>
                    </a:cubicBezTo>
                    <a:cubicBezTo>
                      <a:pt x="69559" y="68334"/>
                      <a:pt x="70946" y="67739"/>
                      <a:pt x="72134" y="66868"/>
                    </a:cubicBezTo>
                    <a:cubicBezTo>
                      <a:pt x="72966" y="66313"/>
                      <a:pt x="73679" y="65640"/>
                      <a:pt x="74313" y="64887"/>
                    </a:cubicBezTo>
                    <a:cubicBezTo>
                      <a:pt x="74986" y="64135"/>
                      <a:pt x="75541" y="63342"/>
                      <a:pt x="76056" y="62471"/>
                    </a:cubicBezTo>
                    <a:cubicBezTo>
                      <a:pt x="77007" y="60807"/>
                      <a:pt x="77759" y="59025"/>
                      <a:pt x="78274" y="57163"/>
                    </a:cubicBezTo>
                    <a:lnTo>
                      <a:pt x="78314" y="57044"/>
                    </a:lnTo>
                    <a:lnTo>
                      <a:pt x="78353" y="56886"/>
                    </a:lnTo>
                    <a:cubicBezTo>
                      <a:pt x="78433" y="56846"/>
                      <a:pt x="78552" y="56767"/>
                      <a:pt x="78591" y="56687"/>
                    </a:cubicBezTo>
                    <a:cubicBezTo>
                      <a:pt x="78987" y="56093"/>
                      <a:pt x="79423" y="55459"/>
                      <a:pt x="79779" y="54786"/>
                    </a:cubicBezTo>
                    <a:cubicBezTo>
                      <a:pt x="80017" y="54390"/>
                      <a:pt x="80255" y="53994"/>
                      <a:pt x="80453" y="53518"/>
                    </a:cubicBezTo>
                    <a:cubicBezTo>
                      <a:pt x="80889" y="52647"/>
                      <a:pt x="81285" y="51736"/>
                      <a:pt x="81602" y="50785"/>
                    </a:cubicBezTo>
                    <a:cubicBezTo>
                      <a:pt x="82275" y="48844"/>
                      <a:pt x="82711" y="46864"/>
                      <a:pt x="82948" y="44843"/>
                    </a:cubicBezTo>
                    <a:cubicBezTo>
                      <a:pt x="83186" y="42823"/>
                      <a:pt x="83226" y="40763"/>
                      <a:pt x="83028" y="38743"/>
                    </a:cubicBezTo>
                    <a:cubicBezTo>
                      <a:pt x="82830" y="36723"/>
                      <a:pt x="82394" y="34703"/>
                      <a:pt x="81721" y="32801"/>
                    </a:cubicBezTo>
                    <a:cubicBezTo>
                      <a:pt x="81047" y="30900"/>
                      <a:pt x="80096" y="29117"/>
                      <a:pt x="78908" y="27493"/>
                    </a:cubicBezTo>
                    <a:cubicBezTo>
                      <a:pt x="78314" y="26701"/>
                      <a:pt x="77640" y="25948"/>
                      <a:pt x="76927" y="25275"/>
                    </a:cubicBezTo>
                    <a:cubicBezTo>
                      <a:pt x="76175" y="24562"/>
                      <a:pt x="75383" y="23928"/>
                      <a:pt x="74511" y="23373"/>
                    </a:cubicBezTo>
                    <a:cubicBezTo>
                      <a:pt x="74273" y="23215"/>
                      <a:pt x="74036" y="23056"/>
                      <a:pt x="73758" y="22898"/>
                    </a:cubicBezTo>
                    <a:cubicBezTo>
                      <a:pt x="73798" y="22898"/>
                      <a:pt x="73798" y="22858"/>
                      <a:pt x="73758" y="22819"/>
                    </a:cubicBezTo>
                    <a:cubicBezTo>
                      <a:pt x="72095" y="18145"/>
                      <a:pt x="69441" y="13906"/>
                      <a:pt x="65994" y="10341"/>
                    </a:cubicBezTo>
                    <a:cubicBezTo>
                      <a:pt x="64370" y="8638"/>
                      <a:pt x="62548" y="7132"/>
                      <a:pt x="60567" y="5825"/>
                    </a:cubicBezTo>
                    <a:cubicBezTo>
                      <a:pt x="58587" y="4518"/>
                      <a:pt x="56487" y="3409"/>
                      <a:pt x="54269" y="2537"/>
                    </a:cubicBezTo>
                    <a:cubicBezTo>
                      <a:pt x="49968" y="871"/>
                      <a:pt x="45401" y="1"/>
                      <a:pt x="407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35"/>
              <p:cNvSpPr/>
              <p:nvPr/>
            </p:nvSpPr>
            <p:spPr>
              <a:xfrm>
                <a:off x="3420300" y="1620600"/>
                <a:ext cx="124800" cy="96075"/>
              </a:xfrm>
              <a:custGeom>
                <a:rect b="b" l="l" r="r" t="t"/>
                <a:pathLst>
                  <a:path extrusionOk="0" h="3843" w="4992">
                    <a:moveTo>
                      <a:pt x="4476" y="0"/>
                    </a:moveTo>
                    <a:cubicBezTo>
                      <a:pt x="4397" y="0"/>
                      <a:pt x="4318" y="40"/>
                      <a:pt x="4278" y="119"/>
                    </a:cubicBezTo>
                    <a:cubicBezTo>
                      <a:pt x="4199" y="158"/>
                      <a:pt x="4199" y="238"/>
                      <a:pt x="4199" y="317"/>
                    </a:cubicBezTo>
                    <a:cubicBezTo>
                      <a:pt x="4278" y="673"/>
                      <a:pt x="4278" y="1030"/>
                      <a:pt x="4278" y="1386"/>
                    </a:cubicBezTo>
                    <a:cubicBezTo>
                      <a:pt x="4278" y="1624"/>
                      <a:pt x="4239" y="1862"/>
                      <a:pt x="4159" y="2060"/>
                    </a:cubicBezTo>
                    <a:cubicBezTo>
                      <a:pt x="4080" y="2258"/>
                      <a:pt x="4001" y="2456"/>
                      <a:pt x="3922" y="2614"/>
                    </a:cubicBezTo>
                    <a:cubicBezTo>
                      <a:pt x="3803" y="2773"/>
                      <a:pt x="3724" y="2892"/>
                      <a:pt x="3565" y="3011"/>
                    </a:cubicBezTo>
                    <a:cubicBezTo>
                      <a:pt x="3446" y="3090"/>
                      <a:pt x="3327" y="3169"/>
                      <a:pt x="3209" y="3248"/>
                    </a:cubicBezTo>
                    <a:cubicBezTo>
                      <a:pt x="3090" y="3327"/>
                      <a:pt x="2931" y="3367"/>
                      <a:pt x="2812" y="3407"/>
                    </a:cubicBezTo>
                    <a:cubicBezTo>
                      <a:pt x="2733" y="3407"/>
                      <a:pt x="2654" y="3407"/>
                      <a:pt x="2614" y="3446"/>
                    </a:cubicBezTo>
                    <a:lnTo>
                      <a:pt x="2377" y="3446"/>
                    </a:lnTo>
                    <a:cubicBezTo>
                      <a:pt x="2218" y="3407"/>
                      <a:pt x="2060" y="3407"/>
                      <a:pt x="1941" y="3367"/>
                    </a:cubicBezTo>
                    <a:cubicBezTo>
                      <a:pt x="1783" y="3288"/>
                      <a:pt x="1624" y="3209"/>
                      <a:pt x="1505" y="3129"/>
                    </a:cubicBezTo>
                    <a:cubicBezTo>
                      <a:pt x="1386" y="3050"/>
                      <a:pt x="1228" y="2931"/>
                      <a:pt x="1149" y="2813"/>
                    </a:cubicBezTo>
                    <a:cubicBezTo>
                      <a:pt x="990" y="2654"/>
                      <a:pt x="871" y="2496"/>
                      <a:pt x="753" y="2298"/>
                    </a:cubicBezTo>
                    <a:cubicBezTo>
                      <a:pt x="634" y="2020"/>
                      <a:pt x="515" y="1743"/>
                      <a:pt x="475" y="1466"/>
                    </a:cubicBezTo>
                    <a:cubicBezTo>
                      <a:pt x="436" y="1307"/>
                      <a:pt x="396" y="1188"/>
                      <a:pt x="396" y="1030"/>
                    </a:cubicBezTo>
                    <a:cubicBezTo>
                      <a:pt x="396" y="911"/>
                      <a:pt x="277" y="871"/>
                      <a:pt x="198" y="871"/>
                    </a:cubicBezTo>
                    <a:cubicBezTo>
                      <a:pt x="158" y="871"/>
                      <a:pt x="79" y="911"/>
                      <a:pt x="79" y="951"/>
                    </a:cubicBezTo>
                    <a:cubicBezTo>
                      <a:pt x="40" y="951"/>
                      <a:pt x="0" y="1030"/>
                      <a:pt x="40" y="1070"/>
                    </a:cubicBezTo>
                    <a:cubicBezTo>
                      <a:pt x="119" y="1901"/>
                      <a:pt x="475" y="2694"/>
                      <a:pt x="1070" y="3288"/>
                    </a:cubicBezTo>
                    <a:cubicBezTo>
                      <a:pt x="1347" y="3486"/>
                      <a:pt x="1624" y="3684"/>
                      <a:pt x="1941" y="3763"/>
                    </a:cubicBezTo>
                    <a:cubicBezTo>
                      <a:pt x="2218" y="3842"/>
                      <a:pt x="2456" y="3842"/>
                      <a:pt x="2694" y="3842"/>
                    </a:cubicBezTo>
                    <a:lnTo>
                      <a:pt x="2852" y="3842"/>
                    </a:lnTo>
                    <a:cubicBezTo>
                      <a:pt x="3169" y="3803"/>
                      <a:pt x="3486" y="3684"/>
                      <a:pt x="3763" y="3486"/>
                    </a:cubicBezTo>
                    <a:cubicBezTo>
                      <a:pt x="4040" y="3288"/>
                      <a:pt x="4278" y="3050"/>
                      <a:pt x="4437" y="2733"/>
                    </a:cubicBezTo>
                    <a:cubicBezTo>
                      <a:pt x="4872" y="1981"/>
                      <a:pt x="4991" y="1109"/>
                      <a:pt x="4793" y="277"/>
                    </a:cubicBezTo>
                    <a:cubicBezTo>
                      <a:pt x="4793" y="198"/>
                      <a:pt x="4754" y="119"/>
                      <a:pt x="4674" y="79"/>
                    </a:cubicBezTo>
                    <a:cubicBezTo>
                      <a:pt x="4635" y="40"/>
                      <a:pt x="4555" y="0"/>
                      <a:pt x="4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35"/>
              <p:cNvSpPr/>
              <p:nvPr/>
            </p:nvSpPr>
            <p:spPr>
              <a:xfrm>
                <a:off x="3642125" y="1210850"/>
                <a:ext cx="421900" cy="387675"/>
              </a:xfrm>
              <a:custGeom>
                <a:rect b="b" l="l" r="r" t="t"/>
                <a:pathLst>
                  <a:path extrusionOk="0" h="15507" w="16876">
                    <a:moveTo>
                      <a:pt x="9140" y="1"/>
                    </a:moveTo>
                    <a:cubicBezTo>
                      <a:pt x="8644" y="1"/>
                      <a:pt x="8143" y="49"/>
                      <a:pt x="7645" y="149"/>
                    </a:cubicBezTo>
                    <a:cubicBezTo>
                      <a:pt x="6536" y="347"/>
                      <a:pt x="5506" y="822"/>
                      <a:pt x="4635" y="1456"/>
                    </a:cubicBezTo>
                    <a:cubicBezTo>
                      <a:pt x="0" y="4744"/>
                      <a:pt x="396" y="11716"/>
                      <a:pt x="5348" y="14489"/>
                    </a:cubicBezTo>
                    <a:cubicBezTo>
                      <a:pt x="6576" y="15186"/>
                      <a:pt x="7878" y="15506"/>
                      <a:pt x="9147" y="15506"/>
                    </a:cubicBezTo>
                    <a:cubicBezTo>
                      <a:pt x="12995" y="15506"/>
                      <a:pt x="16547" y="12568"/>
                      <a:pt x="16875" y="8309"/>
                    </a:cubicBezTo>
                    <a:lnTo>
                      <a:pt x="16875" y="8309"/>
                    </a:lnTo>
                    <a:cubicBezTo>
                      <a:pt x="16835" y="8428"/>
                      <a:pt x="16835" y="8507"/>
                      <a:pt x="16835" y="8626"/>
                    </a:cubicBezTo>
                    <a:cubicBezTo>
                      <a:pt x="16380" y="11547"/>
                      <a:pt x="13926" y="13669"/>
                      <a:pt x="11040" y="13669"/>
                    </a:cubicBezTo>
                    <a:cubicBezTo>
                      <a:pt x="10913" y="13669"/>
                      <a:pt x="10785" y="13665"/>
                      <a:pt x="10656" y="13657"/>
                    </a:cubicBezTo>
                    <a:cubicBezTo>
                      <a:pt x="7566" y="13498"/>
                      <a:pt x="5150" y="11003"/>
                      <a:pt x="5071" y="7953"/>
                    </a:cubicBezTo>
                    <a:lnTo>
                      <a:pt x="5506" y="7953"/>
                    </a:lnTo>
                    <a:cubicBezTo>
                      <a:pt x="5724" y="7967"/>
                      <a:pt x="5947" y="7976"/>
                      <a:pt x="6171" y="7976"/>
                    </a:cubicBezTo>
                    <a:cubicBezTo>
                      <a:pt x="6559" y="7976"/>
                      <a:pt x="6952" y="7949"/>
                      <a:pt x="7329" y="7873"/>
                    </a:cubicBezTo>
                    <a:cubicBezTo>
                      <a:pt x="8121" y="7715"/>
                      <a:pt x="8636" y="7398"/>
                      <a:pt x="8636" y="7041"/>
                    </a:cubicBezTo>
                    <a:cubicBezTo>
                      <a:pt x="8636" y="6883"/>
                      <a:pt x="8596" y="6725"/>
                      <a:pt x="8477" y="6606"/>
                    </a:cubicBezTo>
                    <a:cubicBezTo>
                      <a:pt x="8081" y="6130"/>
                      <a:pt x="6932" y="5734"/>
                      <a:pt x="5704" y="5615"/>
                    </a:cubicBezTo>
                    <a:lnTo>
                      <a:pt x="5427" y="5615"/>
                    </a:lnTo>
                    <a:cubicBezTo>
                      <a:pt x="5823" y="4506"/>
                      <a:pt x="6576" y="3556"/>
                      <a:pt x="7527" y="2843"/>
                    </a:cubicBezTo>
                    <a:cubicBezTo>
                      <a:pt x="8240" y="2367"/>
                      <a:pt x="8992" y="2011"/>
                      <a:pt x="9824" y="1852"/>
                    </a:cubicBezTo>
                    <a:cubicBezTo>
                      <a:pt x="10202" y="1781"/>
                      <a:pt x="10579" y="1747"/>
                      <a:pt x="10950" y="1747"/>
                    </a:cubicBezTo>
                    <a:cubicBezTo>
                      <a:pt x="13688" y="1747"/>
                      <a:pt x="16128" y="3612"/>
                      <a:pt x="16756" y="6368"/>
                    </a:cubicBezTo>
                    <a:cubicBezTo>
                      <a:pt x="16558" y="5259"/>
                      <a:pt x="16122" y="4189"/>
                      <a:pt x="15449" y="3239"/>
                    </a:cubicBezTo>
                    <a:cubicBezTo>
                      <a:pt x="13965" y="1194"/>
                      <a:pt x="11603" y="1"/>
                      <a:pt x="9140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35"/>
              <p:cNvSpPr/>
              <p:nvPr/>
            </p:nvSpPr>
            <p:spPr>
              <a:xfrm>
                <a:off x="2991475" y="1183050"/>
                <a:ext cx="340700" cy="362475"/>
              </a:xfrm>
              <a:custGeom>
                <a:rect b="b" l="l" r="r" t="t"/>
                <a:pathLst>
                  <a:path extrusionOk="0" h="14499" w="13628">
                    <a:moveTo>
                      <a:pt x="13469" y="8985"/>
                    </a:moveTo>
                    <a:lnTo>
                      <a:pt x="13469" y="8985"/>
                    </a:lnTo>
                    <a:cubicBezTo>
                      <a:pt x="13461" y="9030"/>
                      <a:pt x="13453" y="9074"/>
                      <a:pt x="13444" y="9118"/>
                    </a:cubicBezTo>
                    <a:lnTo>
                      <a:pt x="13444" y="9118"/>
                    </a:lnTo>
                    <a:cubicBezTo>
                      <a:pt x="13455" y="9079"/>
                      <a:pt x="13469" y="9032"/>
                      <a:pt x="13469" y="8985"/>
                    </a:cubicBezTo>
                    <a:close/>
                    <a:moveTo>
                      <a:pt x="7210" y="1"/>
                    </a:moveTo>
                    <a:cubicBezTo>
                      <a:pt x="6842" y="1"/>
                      <a:pt x="6471" y="37"/>
                      <a:pt x="6101" y="112"/>
                    </a:cubicBezTo>
                    <a:cubicBezTo>
                      <a:pt x="5507" y="231"/>
                      <a:pt x="4913" y="469"/>
                      <a:pt x="4358" y="786"/>
                    </a:cubicBezTo>
                    <a:cubicBezTo>
                      <a:pt x="1229" y="2568"/>
                      <a:pt x="1" y="6886"/>
                      <a:pt x="1585" y="10491"/>
                    </a:cubicBezTo>
                    <a:cubicBezTo>
                      <a:pt x="2740" y="13025"/>
                      <a:pt x="5015" y="14498"/>
                      <a:pt x="7358" y="14498"/>
                    </a:cubicBezTo>
                    <a:cubicBezTo>
                      <a:pt x="8312" y="14498"/>
                      <a:pt x="9276" y="14254"/>
                      <a:pt x="10181" y="13739"/>
                    </a:cubicBezTo>
                    <a:cubicBezTo>
                      <a:pt x="11846" y="12732"/>
                      <a:pt x="13057" y="11044"/>
                      <a:pt x="13444" y="9118"/>
                    </a:cubicBezTo>
                    <a:lnTo>
                      <a:pt x="13444" y="9118"/>
                    </a:lnTo>
                    <a:cubicBezTo>
                      <a:pt x="13436" y="9145"/>
                      <a:pt x="13429" y="9167"/>
                      <a:pt x="13429" y="9183"/>
                    </a:cubicBezTo>
                    <a:cubicBezTo>
                      <a:pt x="13073" y="10530"/>
                      <a:pt x="12201" y="11679"/>
                      <a:pt x="11013" y="12392"/>
                    </a:cubicBezTo>
                    <a:cubicBezTo>
                      <a:pt x="10617" y="12630"/>
                      <a:pt x="10142" y="12788"/>
                      <a:pt x="9706" y="12867"/>
                    </a:cubicBezTo>
                    <a:cubicBezTo>
                      <a:pt x="9468" y="12907"/>
                      <a:pt x="9270" y="12947"/>
                      <a:pt x="9032" y="12947"/>
                    </a:cubicBezTo>
                    <a:cubicBezTo>
                      <a:pt x="7052" y="12947"/>
                      <a:pt x="5230" y="11758"/>
                      <a:pt x="4477" y="9896"/>
                    </a:cubicBezTo>
                    <a:cubicBezTo>
                      <a:pt x="4041" y="8906"/>
                      <a:pt x="3883" y="7876"/>
                      <a:pt x="4002" y="6807"/>
                    </a:cubicBezTo>
                    <a:lnTo>
                      <a:pt x="4002" y="6807"/>
                    </a:lnTo>
                    <a:lnTo>
                      <a:pt x="4200" y="6846"/>
                    </a:lnTo>
                    <a:lnTo>
                      <a:pt x="4358" y="6886"/>
                    </a:lnTo>
                    <a:cubicBezTo>
                      <a:pt x="4764" y="7021"/>
                      <a:pt x="5207" y="7083"/>
                      <a:pt x="5649" y="7083"/>
                    </a:cubicBezTo>
                    <a:cubicBezTo>
                      <a:pt x="5854" y="7083"/>
                      <a:pt x="6059" y="7069"/>
                      <a:pt x="6260" y="7044"/>
                    </a:cubicBezTo>
                    <a:cubicBezTo>
                      <a:pt x="6695" y="6965"/>
                      <a:pt x="6933" y="6767"/>
                      <a:pt x="7012" y="6529"/>
                    </a:cubicBezTo>
                    <a:cubicBezTo>
                      <a:pt x="7131" y="5935"/>
                      <a:pt x="6101" y="5143"/>
                      <a:pt x="4754" y="4786"/>
                    </a:cubicBezTo>
                    <a:lnTo>
                      <a:pt x="4556" y="4747"/>
                    </a:lnTo>
                    <a:cubicBezTo>
                      <a:pt x="4992" y="3796"/>
                      <a:pt x="5705" y="3004"/>
                      <a:pt x="6616" y="2489"/>
                    </a:cubicBezTo>
                    <a:cubicBezTo>
                      <a:pt x="7210" y="2132"/>
                      <a:pt x="7884" y="1934"/>
                      <a:pt x="8597" y="1934"/>
                    </a:cubicBezTo>
                    <a:cubicBezTo>
                      <a:pt x="8628" y="1934"/>
                      <a:pt x="8659" y="1933"/>
                      <a:pt x="8690" y="1933"/>
                    </a:cubicBezTo>
                    <a:cubicBezTo>
                      <a:pt x="10634" y="1933"/>
                      <a:pt x="12411" y="3152"/>
                      <a:pt x="13152" y="4984"/>
                    </a:cubicBezTo>
                    <a:cubicBezTo>
                      <a:pt x="13429" y="5618"/>
                      <a:pt x="13588" y="6292"/>
                      <a:pt x="13627" y="7005"/>
                    </a:cubicBezTo>
                    <a:cubicBezTo>
                      <a:pt x="13588" y="5975"/>
                      <a:pt x="13350" y="4945"/>
                      <a:pt x="12954" y="4034"/>
                    </a:cubicBezTo>
                    <a:cubicBezTo>
                      <a:pt x="11824" y="1499"/>
                      <a:pt x="9567" y="1"/>
                      <a:pt x="7210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35"/>
              <p:cNvSpPr/>
              <p:nvPr/>
            </p:nvSpPr>
            <p:spPr>
              <a:xfrm>
                <a:off x="3088525" y="1231375"/>
                <a:ext cx="248600" cy="275350"/>
              </a:xfrm>
              <a:custGeom>
                <a:rect b="b" l="l" r="r" t="t"/>
                <a:pathLst>
                  <a:path extrusionOk="0" h="11014" w="9944">
                    <a:moveTo>
                      <a:pt x="4808" y="0"/>
                    </a:moveTo>
                    <a:cubicBezTo>
                      <a:pt x="4777" y="0"/>
                      <a:pt x="4746" y="1"/>
                      <a:pt x="4715" y="1"/>
                    </a:cubicBezTo>
                    <a:cubicBezTo>
                      <a:pt x="4477" y="1"/>
                      <a:pt x="4279" y="41"/>
                      <a:pt x="4041" y="81"/>
                    </a:cubicBezTo>
                    <a:lnTo>
                      <a:pt x="4081" y="81"/>
                    </a:lnTo>
                    <a:cubicBezTo>
                      <a:pt x="3606" y="160"/>
                      <a:pt x="3130" y="318"/>
                      <a:pt x="2734" y="556"/>
                    </a:cubicBezTo>
                    <a:cubicBezTo>
                      <a:pt x="1823" y="1071"/>
                      <a:pt x="1110" y="1863"/>
                      <a:pt x="674" y="2814"/>
                    </a:cubicBezTo>
                    <a:lnTo>
                      <a:pt x="872" y="2853"/>
                    </a:lnTo>
                    <a:cubicBezTo>
                      <a:pt x="2259" y="3210"/>
                      <a:pt x="3249" y="4002"/>
                      <a:pt x="3130" y="4596"/>
                    </a:cubicBezTo>
                    <a:cubicBezTo>
                      <a:pt x="3051" y="4834"/>
                      <a:pt x="2813" y="5032"/>
                      <a:pt x="2378" y="5111"/>
                    </a:cubicBezTo>
                    <a:cubicBezTo>
                      <a:pt x="2177" y="5136"/>
                      <a:pt x="1972" y="5150"/>
                      <a:pt x="1767" y="5150"/>
                    </a:cubicBezTo>
                    <a:cubicBezTo>
                      <a:pt x="1325" y="5150"/>
                      <a:pt x="882" y="5088"/>
                      <a:pt x="476" y="4953"/>
                    </a:cubicBezTo>
                    <a:lnTo>
                      <a:pt x="318" y="4913"/>
                    </a:lnTo>
                    <a:lnTo>
                      <a:pt x="120" y="4874"/>
                    </a:lnTo>
                    <a:lnTo>
                      <a:pt x="120" y="4874"/>
                    </a:lnTo>
                    <a:cubicBezTo>
                      <a:pt x="1" y="5943"/>
                      <a:pt x="159" y="6973"/>
                      <a:pt x="595" y="7963"/>
                    </a:cubicBezTo>
                    <a:cubicBezTo>
                      <a:pt x="1348" y="9825"/>
                      <a:pt x="3170" y="11014"/>
                      <a:pt x="5150" y="11014"/>
                    </a:cubicBezTo>
                    <a:cubicBezTo>
                      <a:pt x="5388" y="11014"/>
                      <a:pt x="5586" y="10974"/>
                      <a:pt x="5824" y="10934"/>
                    </a:cubicBezTo>
                    <a:cubicBezTo>
                      <a:pt x="6260" y="10855"/>
                      <a:pt x="6735" y="10697"/>
                      <a:pt x="7131" y="10459"/>
                    </a:cubicBezTo>
                    <a:cubicBezTo>
                      <a:pt x="8319" y="9746"/>
                      <a:pt x="9191" y="8597"/>
                      <a:pt x="9547" y="7250"/>
                    </a:cubicBezTo>
                    <a:cubicBezTo>
                      <a:pt x="9944" y="5864"/>
                      <a:pt x="9864" y="4359"/>
                      <a:pt x="9270" y="3051"/>
                    </a:cubicBezTo>
                    <a:cubicBezTo>
                      <a:pt x="8529" y="1219"/>
                      <a:pt x="6752" y="0"/>
                      <a:pt x="4808" y="0"/>
                    </a:cubicBezTo>
                    <a:close/>
                  </a:path>
                </a:pathLst>
              </a:custGeom>
              <a:solidFill>
                <a:srgbClr val="5517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35"/>
              <p:cNvSpPr/>
              <p:nvPr/>
            </p:nvSpPr>
            <p:spPr>
              <a:xfrm>
                <a:off x="3071700" y="941075"/>
                <a:ext cx="231750" cy="114750"/>
              </a:xfrm>
              <a:custGeom>
                <a:rect b="b" l="l" r="r" t="t"/>
                <a:pathLst>
                  <a:path extrusionOk="0" h="4590" w="9270">
                    <a:moveTo>
                      <a:pt x="7103" y="0"/>
                    </a:moveTo>
                    <a:cubicBezTo>
                      <a:pt x="6655" y="0"/>
                      <a:pt x="6144" y="54"/>
                      <a:pt x="5586" y="165"/>
                    </a:cubicBezTo>
                    <a:cubicBezTo>
                      <a:pt x="5031" y="245"/>
                      <a:pt x="4477" y="403"/>
                      <a:pt x="3962" y="601"/>
                    </a:cubicBezTo>
                    <a:cubicBezTo>
                      <a:pt x="2892" y="958"/>
                      <a:pt x="1902" y="1512"/>
                      <a:pt x="1030" y="2186"/>
                    </a:cubicBezTo>
                    <a:cubicBezTo>
                      <a:pt x="317" y="2819"/>
                      <a:pt x="0" y="3414"/>
                      <a:pt x="159" y="3849"/>
                    </a:cubicBezTo>
                    <a:cubicBezTo>
                      <a:pt x="323" y="4343"/>
                      <a:pt x="1020" y="4590"/>
                      <a:pt x="2024" y="4590"/>
                    </a:cubicBezTo>
                    <a:cubicBezTo>
                      <a:pt x="2470" y="4590"/>
                      <a:pt x="2977" y="4541"/>
                      <a:pt x="3526" y="4443"/>
                    </a:cubicBezTo>
                    <a:cubicBezTo>
                      <a:pt x="4081" y="4325"/>
                      <a:pt x="4595" y="4166"/>
                      <a:pt x="5150" y="3968"/>
                    </a:cubicBezTo>
                    <a:cubicBezTo>
                      <a:pt x="7566" y="3097"/>
                      <a:pt x="9270" y="1671"/>
                      <a:pt x="8953" y="720"/>
                    </a:cubicBezTo>
                    <a:cubicBezTo>
                      <a:pt x="8762" y="257"/>
                      <a:pt x="8086" y="0"/>
                      <a:pt x="7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35"/>
              <p:cNvSpPr/>
              <p:nvPr/>
            </p:nvSpPr>
            <p:spPr>
              <a:xfrm>
                <a:off x="3771850" y="999325"/>
                <a:ext cx="263450" cy="121525"/>
              </a:xfrm>
              <a:custGeom>
                <a:rect b="b" l="l" r="r" t="t"/>
                <a:pathLst>
                  <a:path extrusionOk="0" h="4861" w="10538">
                    <a:moveTo>
                      <a:pt x="2838" y="0"/>
                    </a:moveTo>
                    <a:cubicBezTo>
                      <a:pt x="2382" y="0"/>
                      <a:pt x="1924" y="31"/>
                      <a:pt x="1466" y="93"/>
                    </a:cubicBezTo>
                    <a:cubicBezTo>
                      <a:pt x="674" y="252"/>
                      <a:pt x="198" y="569"/>
                      <a:pt x="80" y="1004"/>
                    </a:cubicBezTo>
                    <a:cubicBezTo>
                      <a:pt x="0" y="1282"/>
                      <a:pt x="40" y="1559"/>
                      <a:pt x="198" y="1797"/>
                    </a:cubicBezTo>
                    <a:cubicBezTo>
                      <a:pt x="753" y="2787"/>
                      <a:pt x="2536" y="3817"/>
                      <a:pt x="4675" y="4411"/>
                    </a:cubicBezTo>
                    <a:cubicBezTo>
                      <a:pt x="5628" y="4711"/>
                      <a:pt x="6618" y="4860"/>
                      <a:pt x="7621" y="4860"/>
                    </a:cubicBezTo>
                    <a:cubicBezTo>
                      <a:pt x="8076" y="4860"/>
                      <a:pt x="8534" y="4829"/>
                      <a:pt x="8992" y="4767"/>
                    </a:cubicBezTo>
                    <a:cubicBezTo>
                      <a:pt x="9785" y="4609"/>
                      <a:pt x="10260" y="4292"/>
                      <a:pt x="10379" y="3856"/>
                    </a:cubicBezTo>
                    <a:cubicBezTo>
                      <a:pt x="10537" y="3341"/>
                      <a:pt x="10141" y="2668"/>
                      <a:pt x="9270" y="2034"/>
                    </a:cubicBezTo>
                    <a:cubicBezTo>
                      <a:pt x="8200" y="1321"/>
                      <a:pt x="7012" y="767"/>
                      <a:pt x="5784" y="450"/>
                    </a:cubicBezTo>
                    <a:cubicBezTo>
                      <a:pt x="4831" y="150"/>
                      <a:pt x="3840" y="0"/>
                      <a:pt x="2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35"/>
              <p:cNvSpPr/>
              <p:nvPr/>
            </p:nvSpPr>
            <p:spPr>
              <a:xfrm>
                <a:off x="3345025" y="1343050"/>
                <a:ext cx="121825" cy="210725"/>
              </a:xfrm>
              <a:custGeom>
                <a:rect b="b" l="l" r="r" t="t"/>
                <a:pathLst>
                  <a:path extrusionOk="0" h="8429" w="4873">
                    <a:moveTo>
                      <a:pt x="4026" y="0"/>
                    </a:moveTo>
                    <a:cubicBezTo>
                      <a:pt x="4004" y="0"/>
                      <a:pt x="3982" y="4"/>
                      <a:pt x="3962" y="11"/>
                    </a:cubicBezTo>
                    <a:lnTo>
                      <a:pt x="3962" y="50"/>
                    </a:lnTo>
                    <a:cubicBezTo>
                      <a:pt x="3882" y="50"/>
                      <a:pt x="3803" y="90"/>
                      <a:pt x="3764" y="169"/>
                    </a:cubicBezTo>
                    <a:cubicBezTo>
                      <a:pt x="3724" y="209"/>
                      <a:pt x="3724" y="288"/>
                      <a:pt x="3724" y="367"/>
                    </a:cubicBezTo>
                    <a:cubicBezTo>
                      <a:pt x="3922" y="1318"/>
                      <a:pt x="4120" y="2268"/>
                      <a:pt x="4199" y="3219"/>
                    </a:cubicBezTo>
                    <a:cubicBezTo>
                      <a:pt x="4001" y="3100"/>
                      <a:pt x="3803" y="2981"/>
                      <a:pt x="3605" y="2902"/>
                    </a:cubicBezTo>
                    <a:cubicBezTo>
                      <a:pt x="3288" y="2704"/>
                      <a:pt x="2932" y="2625"/>
                      <a:pt x="2575" y="2585"/>
                    </a:cubicBezTo>
                    <a:cubicBezTo>
                      <a:pt x="2377" y="2585"/>
                      <a:pt x="2179" y="2585"/>
                      <a:pt x="1981" y="2625"/>
                    </a:cubicBezTo>
                    <a:cubicBezTo>
                      <a:pt x="1585" y="2704"/>
                      <a:pt x="1189" y="2902"/>
                      <a:pt x="912" y="3180"/>
                    </a:cubicBezTo>
                    <a:cubicBezTo>
                      <a:pt x="515" y="3615"/>
                      <a:pt x="238" y="4170"/>
                      <a:pt x="119" y="4764"/>
                    </a:cubicBezTo>
                    <a:cubicBezTo>
                      <a:pt x="0" y="5398"/>
                      <a:pt x="80" y="6032"/>
                      <a:pt x="278" y="6586"/>
                    </a:cubicBezTo>
                    <a:cubicBezTo>
                      <a:pt x="397" y="6863"/>
                      <a:pt x="555" y="7141"/>
                      <a:pt x="753" y="7378"/>
                    </a:cubicBezTo>
                    <a:cubicBezTo>
                      <a:pt x="912" y="7656"/>
                      <a:pt x="1189" y="7854"/>
                      <a:pt x="1427" y="8012"/>
                    </a:cubicBezTo>
                    <a:cubicBezTo>
                      <a:pt x="1783" y="8210"/>
                      <a:pt x="2140" y="8329"/>
                      <a:pt x="2536" y="8369"/>
                    </a:cubicBezTo>
                    <a:cubicBezTo>
                      <a:pt x="2734" y="8408"/>
                      <a:pt x="2942" y="8428"/>
                      <a:pt x="3155" y="8428"/>
                    </a:cubicBezTo>
                    <a:cubicBezTo>
                      <a:pt x="3368" y="8428"/>
                      <a:pt x="3585" y="8408"/>
                      <a:pt x="3803" y="8369"/>
                    </a:cubicBezTo>
                    <a:cubicBezTo>
                      <a:pt x="4120" y="8290"/>
                      <a:pt x="4318" y="7973"/>
                      <a:pt x="4239" y="7656"/>
                    </a:cubicBezTo>
                    <a:cubicBezTo>
                      <a:pt x="4202" y="7362"/>
                      <a:pt x="3927" y="7136"/>
                      <a:pt x="3604" y="7136"/>
                    </a:cubicBezTo>
                    <a:cubicBezTo>
                      <a:pt x="3578" y="7136"/>
                      <a:pt x="3552" y="7138"/>
                      <a:pt x="3526" y="7141"/>
                    </a:cubicBezTo>
                    <a:lnTo>
                      <a:pt x="3486" y="7141"/>
                    </a:lnTo>
                    <a:cubicBezTo>
                      <a:pt x="3328" y="7180"/>
                      <a:pt x="3209" y="7220"/>
                      <a:pt x="3051" y="7220"/>
                    </a:cubicBezTo>
                    <a:cubicBezTo>
                      <a:pt x="2813" y="7220"/>
                      <a:pt x="2615" y="7220"/>
                      <a:pt x="2417" y="7180"/>
                    </a:cubicBezTo>
                    <a:cubicBezTo>
                      <a:pt x="2258" y="7141"/>
                      <a:pt x="2100" y="7101"/>
                      <a:pt x="1981" y="7022"/>
                    </a:cubicBezTo>
                    <a:cubicBezTo>
                      <a:pt x="1862" y="6982"/>
                      <a:pt x="1743" y="6903"/>
                      <a:pt x="1664" y="6824"/>
                    </a:cubicBezTo>
                    <a:cubicBezTo>
                      <a:pt x="1545" y="6705"/>
                      <a:pt x="1427" y="6586"/>
                      <a:pt x="1347" y="6467"/>
                    </a:cubicBezTo>
                    <a:cubicBezTo>
                      <a:pt x="1149" y="6150"/>
                      <a:pt x="1030" y="5754"/>
                      <a:pt x="991" y="5358"/>
                    </a:cubicBezTo>
                    <a:cubicBezTo>
                      <a:pt x="991" y="5121"/>
                      <a:pt x="991" y="4883"/>
                      <a:pt x="1030" y="4645"/>
                    </a:cubicBezTo>
                    <a:cubicBezTo>
                      <a:pt x="1070" y="4447"/>
                      <a:pt x="1149" y="4249"/>
                      <a:pt x="1228" y="4091"/>
                    </a:cubicBezTo>
                    <a:cubicBezTo>
                      <a:pt x="1308" y="3972"/>
                      <a:pt x="1387" y="3853"/>
                      <a:pt x="1466" y="3734"/>
                    </a:cubicBezTo>
                    <a:cubicBezTo>
                      <a:pt x="1545" y="3615"/>
                      <a:pt x="1625" y="3536"/>
                      <a:pt x="1743" y="3496"/>
                    </a:cubicBezTo>
                    <a:cubicBezTo>
                      <a:pt x="1823" y="3417"/>
                      <a:pt x="1941" y="3378"/>
                      <a:pt x="2060" y="3338"/>
                    </a:cubicBezTo>
                    <a:lnTo>
                      <a:pt x="2219" y="3298"/>
                    </a:lnTo>
                    <a:cubicBezTo>
                      <a:pt x="2258" y="3259"/>
                      <a:pt x="2338" y="3259"/>
                      <a:pt x="2377" y="3259"/>
                    </a:cubicBezTo>
                    <a:cubicBezTo>
                      <a:pt x="2536" y="3259"/>
                      <a:pt x="2734" y="3259"/>
                      <a:pt x="2892" y="3298"/>
                    </a:cubicBezTo>
                    <a:cubicBezTo>
                      <a:pt x="3130" y="3378"/>
                      <a:pt x="3328" y="3457"/>
                      <a:pt x="3566" y="3576"/>
                    </a:cubicBezTo>
                    <a:cubicBezTo>
                      <a:pt x="3843" y="3734"/>
                      <a:pt x="4120" y="3893"/>
                      <a:pt x="4397" y="4091"/>
                    </a:cubicBezTo>
                    <a:cubicBezTo>
                      <a:pt x="4425" y="4119"/>
                      <a:pt x="4473" y="4147"/>
                      <a:pt x="4527" y="4147"/>
                    </a:cubicBezTo>
                    <a:cubicBezTo>
                      <a:pt x="4549" y="4147"/>
                      <a:pt x="4572" y="4142"/>
                      <a:pt x="4596" y="4130"/>
                    </a:cubicBezTo>
                    <a:cubicBezTo>
                      <a:pt x="4635" y="4130"/>
                      <a:pt x="4714" y="4091"/>
                      <a:pt x="4754" y="4051"/>
                    </a:cubicBezTo>
                    <a:cubicBezTo>
                      <a:pt x="4833" y="4011"/>
                      <a:pt x="4873" y="3893"/>
                      <a:pt x="4833" y="3774"/>
                    </a:cubicBezTo>
                    <a:cubicBezTo>
                      <a:pt x="4794" y="3180"/>
                      <a:pt x="4714" y="2546"/>
                      <a:pt x="4635" y="1991"/>
                    </a:cubicBezTo>
                    <a:cubicBezTo>
                      <a:pt x="4556" y="1437"/>
                      <a:pt x="4437" y="842"/>
                      <a:pt x="4279" y="209"/>
                    </a:cubicBezTo>
                    <a:cubicBezTo>
                      <a:pt x="4246" y="77"/>
                      <a:pt x="4131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35"/>
              <p:cNvSpPr/>
              <p:nvPr/>
            </p:nvSpPr>
            <p:spPr>
              <a:xfrm>
                <a:off x="3054875" y="5095600"/>
                <a:ext cx="523875" cy="338825"/>
              </a:xfrm>
              <a:custGeom>
                <a:rect b="b" l="l" r="r" t="t"/>
                <a:pathLst>
                  <a:path extrusionOk="0" h="13553" w="20955">
                    <a:moveTo>
                      <a:pt x="9586" y="0"/>
                    </a:moveTo>
                    <a:cubicBezTo>
                      <a:pt x="9547" y="40"/>
                      <a:pt x="9547" y="119"/>
                      <a:pt x="9507" y="159"/>
                    </a:cubicBezTo>
                    <a:cubicBezTo>
                      <a:pt x="9428" y="911"/>
                      <a:pt x="9309" y="1624"/>
                      <a:pt x="9111" y="2337"/>
                    </a:cubicBezTo>
                    <a:cubicBezTo>
                      <a:pt x="8952" y="3050"/>
                      <a:pt x="8715" y="3763"/>
                      <a:pt x="8437" y="4437"/>
                    </a:cubicBezTo>
                    <a:lnTo>
                      <a:pt x="8200" y="4397"/>
                    </a:lnTo>
                    <a:lnTo>
                      <a:pt x="7804" y="4358"/>
                    </a:lnTo>
                    <a:cubicBezTo>
                      <a:pt x="7487" y="4318"/>
                      <a:pt x="7051" y="4239"/>
                      <a:pt x="6655" y="4160"/>
                    </a:cubicBezTo>
                    <a:lnTo>
                      <a:pt x="6219" y="4080"/>
                    </a:lnTo>
                    <a:lnTo>
                      <a:pt x="5506" y="3922"/>
                    </a:lnTo>
                    <a:cubicBezTo>
                      <a:pt x="4991" y="3843"/>
                      <a:pt x="4595" y="3763"/>
                      <a:pt x="4199" y="3724"/>
                    </a:cubicBezTo>
                    <a:cubicBezTo>
                      <a:pt x="3763" y="3684"/>
                      <a:pt x="3327" y="3645"/>
                      <a:pt x="2892" y="3645"/>
                    </a:cubicBezTo>
                    <a:cubicBezTo>
                      <a:pt x="2832" y="3642"/>
                      <a:pt x="2773" y="3640"/>
                      <a:pt x="2715" y="3640"/>
                    </a:cubicBezTo>
                    <a:cubicBezTo>
                      <a:pt x="1953" y="3640"/>
                      <a:pt x="1262" y="3879"/>
                      <a:pt x="673" y="4358"/>
                    </a:cubicBezTo>
                    <a:cubicBezTo>
                      <a:pt x="436" y="4635"/>
                      <a:pt x="238" y="4912"/>
                      <a:pt x="119" y="5269"/>
                    </a:cubicBezTo>
                    <a:cubicBezTo>
                      <a:pt x="40" y="5506"/>
                      <a:pt x="0" y="5784"/>
                      <a:pt x="0" y="6061"/>
                    </a:cubicBezTo>
                    <a:cubicBezTo>
                      <a:pt x="40" y="6615"/>
                      <a:pt x="198" y="7170"/>
                      <a:pt x="555" y="7645"/>
                    </a:cubicBezTo>
                    <a:cubicBezTo>
                      <a:pt x="753" y="7923"/>
                      <a:pt x="990" y="8200"/>
                      <a:pt x="1228" y="8477"/>
                    </a:cubicBezTo>
                    <a:cubicBezTo>
                      <a:pt x="1426" y="8675"/>
                      <a:pt x="1624" y="8873"/>
                      <a:pt x="1862" y="9032"/>
                    </a:cubicBezTo>
                    <a:cubicBezTo>
                      <a:pt x="3011" y="9943"/>
                      <a:pt x="4318" y="10735"/>
                      <a:pt x="5665" y="11329"/>
                    </a:cubicBezTo>
                    <a:cubicBezTo>
                      <a:pt x="6813" y="11884"/>
                      <a:pt x="8002" y="12320"/>
                      <a:pt x="9190" y="12716"/>
                    </a:cubicBezTo>
                    <a:cubicBezTo>
                      <a:pt x="9824" y="12914"/>
                      <a:pt x="10458" y="13072"/>
                      <a:pt x="11131" y="13231"/>
                    </a:cubicBezTo>
                    <a:cubicBezTo>
                      <a:pt x="12121" y="13429"/>
                      <a:pt x="13112" y="13548"/>
                      <a:pt x="14142" y="13548"/>
                    </a:cubicBezTo>
                    <a:cubicBezTo>
                      <a:pt x="14221" y="13551"/>
                      <a:pt x="14301" y="13553"/>
                      <a:pt x="14381" y="13553"/>
                    </a:cubicBezTo>
                    <a:cubicBezTo>
                      <a:pt x="15251" y="13553"/>
                      <a:pt x="16116" y="13356"/>
                      <a:pt x="16915" y="12993"/>
                    </a:cubicBezTo>
                    <a:cubicBezTo>
                      <a:pt x="17746" y="12557"/>
                      <a:pt x="18459" y="11844"/>
                      <a:pt x="18935" y="11012"/>
                    </a:cubicBezTo>
                    <a:cubicBezTo>
                      <a:pt x="19172" y="10458"/>
                      <a:pt x="19410" y="9903"/>
                      <a:pt x="19569" y="9309"/>
                    </a:cubicBezTo>
                    <a:cubicBezTo>
                      <a:pt x="19767" y="8755"/>
                      <a:pt x="19925" y="8160"/>
                      <a:pt x="20084" y="7527"/>
                    </a:cubicBezTo>
                    <a:cubicBezTo>
                      <a:pt x="20242" y="6893"/>
                      <a:pt x="20361" y="6259"/>
                      <a:pt x="20519" y="5586"/>
                    </a:cubicBezTo>
                    <a:cubicBezTo>
                      <a:pt x="20638" y="5031"/>
                      <a:pt x="20757" y="4476"/>
                      <a:pt x="20915" y="3922"/>
                    </a:cubicBezTo>
                    <a:cubicBezTo>
                      <a:pt x="20915" y="3882"/>
                      <a:pt x="20915" y="3882"/>
                      <a:pt x="20915" y="3843"/>
                    </a:cubicBezTo>
                    <a:cubicBezTo>
                      <a:pt x="20955" y="3763"/>
                      <a:pt x="20955" y="3684"/>
                      <a:pt x="20955" y="3605"/>
                    </a:cubicBezTo>
                    <a:cubicBezTo>
                      <a:pt x="20915" y="3565"/>
                      <a:pt x="20915" y="3526"/>
                      <a:pt x="20915" y="3486"/>
                    </a:cubicBezTo>
                    <a:cubicBezTo>
                      <a:pt x="20202" y="3684"/>
                      <a:pt x="19450" y="3763"/>
                      <a:pt x="18697" y="3763"/>
                    </a:cubicBezTo>
                    <a:cubicBezTo>
                      <a:pt x="17826" y="3763"/>
                      <a:pt x="16954" y="3645"/>
                      <a:pt x="16083" y="3446"/>
                    </a:cubicBezTo>
                    <a:cubicBezTo>
                      <a:pt x="15132" y="3248"/>
                      <a:pt x="14260" y="2971"/>
                      <a:pt x="13389" y="2575"/>
                    </a:cubicBezTo>
                    <a:cubicBezTo>
                      <a:pt x="12557" y="2219"/>
                      <a:pt x="11765" y="1783"/>
                      <a:pt x="11012" y="1268"/>
                    </a:cubicBezTo>
                    <a:cubicBezTo>
                      <a:pt x="10497" y="911"/>
                      <a:pt x="10062" y="515"/>
                      <a:pt x="9665" y="79"/>
                    </a:cubicBezTo>
                    <a:lnTo>
                      <a:pt x="95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5"/>
              <p:cNvSpPr/>
              <p:nvPr/>
            </p:nvSpPr>
            <p:spPr>
              <a:xfrm>
                <a:off x="3053875" y="5237200"/>
                <a:ext cx="439725" cy="197100"/>
              </a:xfrm>
              <a:custGeom>
                <a:rect b="b" l="l" r="r" t="t"/>
                <a:pathLst>
                  <a:path extrusionOk="0" h="7884" w="17589">
                    <a:moveTo>
                      <a:pt x="40" y="1"/>
                    </a:moveTo>
                    <a:cubicBezTo>
                      <a:pt x="40" y="120"/>
                      <a:pt x="0" y="238"/>
                      <a:pt x="40" y="357"/>
                    </a:cubicBezTo>
                    <a:cubicBezTo>
                      <a:pt x="40" y="951"/>
                      <a:pt x="238" y="1506"/>
                      <a:pt x="555" y="1942"/>
                    </a:cubicBezTo>
                    <a:cubicBezTo>
                      <a:pt x="753" y="2259"/>
                      <a:pt x="991" y="2536"/>
                      <a:pt x="1228" y="2813"/>
                    </a:cubicBezTo>
                    <a:cubicBezTo>
                      <a:pt x="1426" y="3011"/>
                      <a:pt x="1664" y="3170"/>
                      <a:pt x="1862" y="3368"/>
                    </a:cubicBezTo>
                    <a:cubicBezTo>
                      <a:pt x="3051" y="4279"/>
                      <a:pt x="4318" y="5071"/>
                      <a:pt x="5705" y="5665"/>
                    </a:cubicBezTo>
                    <a:cubicBezTo>
                      <a:pt x="6853" y="6220"/>
                      <a:pt x="8002" y="6656"/>
                      <a:pt x="9230" y="7052"/>
                    </a:cubicBezTo>
                    <a:cubicBezTo>
                      <a:pt x="9864" y="7250"/>
                      <a:pt x="10498" y="7408"/>
                      <a:pt x="11131" y="7567"/>
                    </a:cubicBezTo>
                    <a:cubicBezTo>
                      <a:pt x="12122" y="7765"/>
                      <a:pt x="13152" y="7884"/>
                      <a:pt x="14142" y="7884"/>
                    </a:cubicBezTo>
                    <a:cubicBezTo>
                      <a:pt x="15093" y="7884"/>
                      <a:pt x="16043" y="7686"/>
                      <a:pt x="16915" y="7289"/>
                    </a:cubicBezTo>
                    <a:lnTo>
                      <a:pt x="16955" y="7289"/>
                    </a:lnTo>
                    <a:cubicBezTo>
                      <a:pt x="17153" y="7210"/>
                      <a:pt x="17390" y="7052"/>
                      <a:pt x="17588" y="6933"/>
                    </a:cubicBezTo>
                    <a:cubicBezTo>
                      <a:pt x="15925" y="6933"/>
                      <a:pt x="14261" y="6775"/>
                      <a:pt x="12637" y="6458"/>
                    </a:cubicBezTo>
                    <a:cubicBezTo>
                      <a:pt x="10537" y="6061"/>
                      <a:pt x="8477" y="5388"/>
                      <a:pt x="6497" y="4477"/>
                    </a:cubicBezTo>
                    <a:cubicBezTo>
                      <a:pt x="5110" y="3843"/>
                      <a:pt x="3764" y="3051"/>
                      <a:pt x="2496" y="2140"/>
                    </a:cubicBezTo>
                    <a:cubicBezTo>
                      <a:pt x="1902" y="1704"/>
                      <a:pt x="1308" y="1229"/>
                      <a:pt x="753" y="714"/>
                    </a:cubicBezTo>
                    <a:cubicBezTo>
                      <a:pt x="515" y="516"/>
                      <a:pt x="278" y="238"/>
                      <a:pt x="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5"/>
              <p:cNvSpPr/>
              <p:nvPr/>
            </p:nvSpPr>
            <p:spPr>
              <a:xfrm>
                <a:off x="3269750" y="5129275"/>
                <a:ext cx="72325" cy="47300"/>
              </a:xfrm>
              <a:custGeom>
                <a:rect b="b" l="l" r="r" t="t"/>
                <a:pathLst>
                  <a:path extrusionOk="0" h="1892" w="2893">
                    <a:moveTo>
                      <a:pt x="516" y="0"/>
                    </a:moveTo>
                    <a:cubicBezTo>
                      <a:pt x="397" y="0"/>
                      <a:pt x="278" y="0"/>
                      <a:pt x="199" y="79"/>
                    </a:cubicBezTo>
                    <a:cubicBezTo>
                      <a:pt x="41" y="238"/>
                      <a:pt x="1" y="475"/>
                      <a:pt x="120" y="673"/>
                    </a:cubicBezTo>
                    <a:cubicBezTo>
                      <a:pt x="278" y="832"/>
                      <a:pt x="437" y="990"/>
                      <a:pt x="635" y="1109"/>
                    </a:cubicBezTo>
                    <a:cubicBezTo>
                      <a:pt x="793" y="1228"/>
                      <a:pt x="991" y="1347"/>
                      <a:pt x="1150" y="1426"/>
                    </a:cubicBezTo>
                    <a:cubicBezTo>
                      <a:pt x="1506" y="1624"/>
                      <a:pt x="1902" y="1783"/>
                      <a:pt x="2298" y="1862"/>
                    </a:cubicBezTo>
                    <a:cubicBezTo>
                      <a:pt x="2358" y="1882"/>
                      <a:pt x="2407" y="1892"/>
                      <a:pt x="2457" y="1892"/>
                    </a:cubicBezTo>
                    <a:cubicBezTo>
                      <a:pt x="2506" y="1892"/>
                      <a:pt x="2556" y="1882"/>
                      <a:pt x="2615" y="1862"/>
                    </a:cubicBezTo>
                    <a:cubicBezTo>
                      <a:pt x="2734" y="1822"/>
                      <a:pt x="2813" y="1743"/>
                      <a:pt x="2853" y="1624"/>
                    </a:cubicBezTo>
                    <a:cubicBezTo>
                      <a:pt x="2893" y="1545"/>
                      <a:pt x="2893" y="1426"/>
                      <a:pt x="2853" y="1307"/>
                    </a:cubicBezTo>
                    <a:cubicBezTo>
                      <a:pt x="2813" y="1268"/>
                      <a:pt x="2813" y="1228"/>
                      <a:pt x="2774" y="1188"/>
                    </a:cubicBezTo>
                    <a:cubicBezTo>
                      <a:pt x="2734" y="1149"/>
                      <a:pt x="2655" y="1109"/>
                      <a:pt x="2615" y="1109"/>
                    </a:cubicBezTo>
                    <a:cubicBezTo>
                      <a:pt x="2219" y="990"/>
                      <a:pt x="1823" y="872"/>
                      <a:pt x="1467" y="673"/>
                    </a:cubicBezTo>
                    <a:cubicBezTo>
                      <a:pt x="1229" y="555"/>
                      <a:pt x="1031" y="396"/>
                      <a:pt x="872" y="238"/>
                    </a:cubicBezTo>
                    <a:lnTo>
                      <a:pt x="793" y="158"/>
                    </a:lnTo>
                    <a:cubicBezTo>
                      <a:pt x="714" y="79"/>
                      <a:pt x="595" y="0"/>
                      <a:pt x="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35"/>
              <p:cNvSpPr/>
              <p:nvPr/>
            </p:nvSpPr>
            <p:spPr>
              <a:xfrm>
                <a:off x="3256875" y="5167200"/>
                <a:ext cx="73325" cy="45025"/>
              </a:xfrm>
              <a:custGeom>
                <a:rect b="b" l="l" r="r" t="t"/>
                <a:pathLst>
                  <a:path extrusionOk="0" h="1801" w="2933">
                    <a:moveTo>
                      <a:pt x="481" y="1"/>
                    </a:moveTo>
                    <a:cubicBezTo>
                      <a:pt x="349" y="1"/>
                      <a:pt x="219" y="63"/>
                      <a:pt x="120" y="186"/>
                    </a:cubicBezTo>
                    <a:cubicBezTo>
                      <a:pt x="1" y="345"/>
                      <a:pt x="41" y="622"/>
                      <a:pt x="239" y="741"/>
                    </a:cubicBezTo>
                    <a:cubicBezTo>
                      <a:pt x="872" y="1216"/>
                      <a:pt x="1585" y="1573"/>
                      <a:pt x="2378" y="1771"/>
                    </a:cubicBezTo>
                    <a:cubicBezTo>
                      <a:pt x="2417" y="1791"/>
                      <a:pt x="2467" y="1801"/>
                      <a:pt x="2516" y="1801"/>
                    </a:cubicBezTo>
                    <a:cubicBezTo>
                      <a:pt x="2566" y="1801"/>
                      <a:pt x="2615" y="1791"/>
                      <a:pt x="2655" y="1771"/>
                    </a:cubicBezTo>
                    <a:cubicBezTo>
                      <a:pt x="2774" y="1731"/>
                      <a:pt x="2853" y="1652"/>
                      <a:pt x="2893" y="1573"/>
                    </a:cubicBezTo>
                    <a:lnTo>
                      <a:pt x="2893" y="1533"/>
                    </a:lnTo>
                    <a:cubicBezTo>
                      <a:pt x="2932" y="1375"/>
                      <a:pt x="2893" y="1216"/>
                      <a:pt x="2813" y="1097"/>
                    </a:cubicBezTo>
                    <a:cubicBezTo>
                      <a:pt x="2774" y="1058"/>
                      <a:pt x="2695" y="1018"/>
                      <a:pt x="2655" y="1018"/>
                    </a:cubicBezTo>
                    <a:cubicBezTo>
                      <a:pt x="2219" y="860"/>
                      <a:pt x="1784" y="701"/>
                      <a:pt x="1387" y="503"/>
                    </a:cubicBezTo>
                    <a:cubicBezTo>
                      <a:pt x="1150" y="384"/>
                      <a:pt x="912" y="226"/>
                      <a:pt x="714" y="68"/>
                    </a:cubicBezTo>
                    <a:cubicBezTo>
                      <a:pt x="640" y="23"/>
                      <a:pt x="560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35"/>
              <p:cNvSpPr/>
              <p:nvPr/>
            </p:nvSpPr>
            <p:spPr>
              <a:xfrm>
                <a:off x="3236650" y="5191650"/>
                <a:ext cx="60875" cy="57200"/>
              </a:xfrm>
              <a:custGeom>
                <a:rect b="b" l="l" r="r" t="t"/>
                <a:pathLst>
                  <a:path extrusionOk="0" h="2288" w="2435">
                    <a:moveTo>
                      <a:pt x="582" y="1"/>
                    </a:moveTo>
                    <a:cubicBezTo>
                      <a:pt x="275" y="1"/>
                      <a:pt x="1" y="390"/>
                      <a:pt x="295" y="714"/>
                    </a:cubicBezTo>
                    <a:cubicBezTo>
                      <a:pt x="651" y="1308"/>
                      <a:pt x="1166" y="1823"/>
                      <a:pt x="1761" y="2219"/>
                    </a:cubicBezTo>
                    <a:cubicBezTo>
                      <a:pt x="1823" y="2266"/>
                      <a:pt x="1904" y="2288"/>
                      <a:pt x="1987" y="2288"/>
                    </a:cubicBezTo>
                    <a:cubicBezTo>
                      <a:pt x="2113" y="2288"/>
                      <a:pt x="2243" y="2236"/>
                      <a:pt x="2315" y="2140"/>
                    </a:cubicBezTo>
                    <a:cubicBezTo>
                      <a:pt x="2434" y="1942"/>
                      <a:pt x="2394" y="1704"/>
                      <a:pt x="2236" y="1546"/>
                    </a:cubicBezTo>
                    <a:cubicBezTo>
                      <a:pt x="2038" y="1427"/>
                      <a:pt x="1879" y="1308"/>
                      <a:pt x="1721" y="1189"/>
                    </a:cubicBezTo>
                    <a:cubicBezTo>
                      <a:pt x="1444" y="872"/>
                      <a:pt x="1166" y="516"/>
                      <a:pt x="929" y="199"/>
                    </a:cubicBezTo>
                    <a:lnTo>
                      <a:pt x="889" y="159"/>
                    </a:lnTo>
                    <a:cubicBezTo>
                      <a:pt x="798" y="47"/>
                      <a:pt x="688" y="1"/>
                      <a:pt x="5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35"/>
              <p:cNvSpPr/>
              <p:nvPr/>
            </p:nvSpPr>
            <p:spPr>
              <a:xfrm>
                <a:off x="4541325" y="4867825"/>
                <a:ext cx="384250" cy="499875"/>
              </a:xfrm>
              <a:custGeom>
                <a:rect b="b" l="l" r="r" t="t"/>
                <a:pathLst>
                  <a:path extrusionOk="0" h="19995" w="15370">
                    <a:moveTo>
                      <a:pt x="8755" y="0"/>
                    </a:moveTo>
                    <a:cubicBezTo>
                      <a:pt x="8636" y="713"/>
                      <a:pt x="8359" y="1426"/>
                      <a:pt x="8002" y="2060"/>
                    </a:cubicBezTo>
                    <a:cubicBezTo>
                      <a:pt x="7606" y="2852"/>
                      <a:pt x="7091" y="3565"/>
                      <a:pt x="6536" y="4239"/>
                    </a:cubicBezTo>
                    <a:cubicBezTo>
                      <a:pt x="5942" y="4992"/>
                      <a:pt x="5269" y="5625"/>
                      <a:pt x="4516" y="6219"/>
                    </a:cubicBezTo>
                    <a:cubicBezTo>
                      <a:pt x="3803" y="6814"/>
                      <a:pt x="3050" y="7329"/>
                      <a:pt x="2219" y="7725"/>
                    </a:cubicBezTo>
                    <a:cubicBezTo>
                      <a:pt x="1704" y="8002"/>
                      <a:pt x="1149" y="8200"/>
                      <a:pt x="555" y="8359"/>
                    </a:cubicBezTo>
                    <a:lnTo>
                      <a:pt x="436" y="8398"/>
                    </a:lnTo>
                    <a:cubicBezTo>
                      <a:pt x="476" y="8438"/>
                      <a:pt x="515" y="8477"/>
                      <a:pt x="594" y="8517"/>
                    </a:cubicBezTo>
                    <a:cubicBezTo>
                      <a:pt x="1189" y="8953"/>
                      <a:pt x="1783" y="9388"/>
                      <a:pt x="2298" y="9903"/>
                    </a:cubicBezTo>
                    <a:cubicBezTo>
                      <a:pt x="2852" y="10379"/>
                      <a:pt x="3367" y="10933"/>
                      <a:pt x="3843" y="11448"/>
                    </a:cubicBezTo>
                    <a:lnTo>
                      <a:pt x="3724" y="11646"/>
                    </a:lnTo>
                    <a:lnTo>
                      <a:pt x="3486" y="12003"/>
                    </a:lnTo>
                    <a:cubicBezTo>
                      <a:pt x="3288" y="12241"/>
                      <a:pt x="3050" y="12597"/>
                      <a:pt x="2773" y="12954"/>
                    </a:cubicBezTo>
                    <a:lnTo>
                      <a:pt x="2496" y="13271"/>
                    </a:lnTo>
                    <a:lnTo>
                      <a:pt x="2021" y="13865"/>
                    </a:lnTo>
                    <a:cubicBezTo>
                      <a:pt x="1743" y="14221"/>
                      <a:pt x="1466" y="14578"/>
                      <a:pt x="1268" y="14895"/>
                    </a:cubicBezTo>
                    <a:cubicBezTo>
                      <a:pt x="991" y="15251"/>
                      <a:pt x="753" y="15647"/>
                      <a:pt x="555" y="16043"/>
                    </a:cubicBezTo>
                    <a:cubicBezTo>
                      <a:pt x="159" y="16717"/>
                      <a:pt x="0" y="17549"/>
                      <a:pt x="198" y="18301"/>
                    </a:cubicBezTo>
                    <a:cubicBezTo>
                      <a:pt x="278" y="18658"/>
                      <a:pt x="476" y="18975"/>
                      <a:pt x="713" y="19212"/>
                    </a:cubicBezTo>
                    <a:cubicBezTo>
                      <a:pt x="872" y="19410"/>
                      <a:pt x="1109" y="19569"/>
                      <a:pt x="1347" y="19688"/>
                    </a:cubicBezTo>
                    <a:cubicBezTo>
                      <a:pt x="1737" y="19898"/>
                      <a:pt x="2173" y="19994"/>
                      <a:pt x="2602" y="19994"/>
                    </a:cubicBezTo>
                    <a:cubicBezTo>
                      <a:pt x="2739" y="19994"/>
                      <a:pt x="2876" y="19984"/>
                      <a:pt x="3011" y="19965"/>
                    </a:cubicBezTo>
                    <a:cubicBezTo>
                      <a:pt x="3367" y="19925"/>
                      <a:pt x="3724" y="19846"/>
                      <a:pt x="4080" y="19767"/>
                    </a:cubicBezTo>
                    <a:cubicBezTo>
                      <a:pt x="4358" y="19648"/>
                      <a:pt x="4595" y="19569"/>
                      <a:pt x="4873" y="19450"/>
                    </a:cubicBezTo>
                    <a:cubicBezTo>
                      <a:pt x="6219" y="18856"/>
                      <a:pt x="7527" y="18064"/>
                      <a:pt x="8675" y="17153"/>
                    </a:cubicBezTo>
                    <a:cubicBezTo>
                      <a:pt x="9705" y="16360"/>
                      <a:pt x="10656" y="15568"/>
                      <a:pt x="11528" y="14657"/>
                    </a:cubicBezTo>
                    <a:cubicBezTo>
                      <a:pt x="12003" y="14182"/>
                      <a:pt x="12439" y="13706"/>
                      <a:pt x="12874" y="13191"/>
                    </a:cubicBezTo>
                    <a:cubicBezTo>
                      <a:pt x="13508" y="12399"/>
                      <a:pt x="14102" y="11567"/>
                      <a:pt x="14578" y="10696"/>
                    </a:cubicBezTo>
                    <a:cubicBezTo>
                      <a:pt x="15013" y="9824"/>
                      <a:pt x="15291" y="8913"/>
                      <a:pt x="15330" y="7962"/>
                    </a:cubicBezTo>
                    <a:cubicBezTo>
                      <a:pt x="15370" y="7012"/>
                      <a:pt x="15053" y="6061"/>
                      <a:pt x="14538" y="5269"/>
                    </a:cubicBezTo>
                    <a:cubicBezTo>
                      <a:pt x="14182" y="4754"/>
                      <a:pt x="13785" y="4318"/>
                      <a:pt x="13350" y="3882"/>
                    </a:cubicBezTo>
                    <a:cubicBezTo>
                      <a:pt x="12954" y="3447"/>
                      <a:pt x="12518" y="3050"/>
                      <a:pt x="12003" y="2615"/>
                    </a:cubicBezTo>
                    <a:cubicBezTo>
                      <a:pt x="11528" y="2179"/>
                      <a:pt x="10973" y="1704"/>
                      <a:pt x="10537" y="1308"/>
                    </a:cubicBezTo>
                    <a:cubicBezTo>
                      <a:pt x="10101" y="951"/>
                      <a:pt x="9626" y="595"/>
                      <a:pt x="9190" y="198"/>
                    </a:cubicBezTo>
                    <a:lnTo>
                      <a:pt x="9151" y="159"/>
                    </a:lnTo>
                    <a:cubicBezTo>
                      <a:pt x="9111" y="80"/>
                      <a:pt x="9032" y="40"/>
                      <a:pt x="8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35"/>
              <p:cNvSpPr/>
              <p:nvPr/>
            </p:nvSpPr>
            <p:spPr>
              <a:xfrm>
                <a:off x="4568050" y="5047075"/>
                <a:ext cx="357525" cy="320125"/>
              </a:xfrm>
              <a:custGeom>
                <a:rect b="b" l="l" r="r" t="t"/>
                <a:pathLst>
                  <a:path extrusionOk="0" h="12805" w="14301">
                    <a:moveTo>
                      <a:pt x="14261" y="0"/>
                    </a:moveTo>
                    <a:cubicBezTo>
                      <a:pt x="13509" y="1466"/>
                      <a:pt x="12598" y="2852"/>
                      <a:pt x="11568" y="4160"/>
                    </a:cubicBezTo>
                    <a:cubicBezTo>
                      <a:pt x="10221" y="5823"/>
                      <a:pt x="8676" y="7329"/>
                      <a:pt x="6973" y="8675"/>
                    </a:cubicBezTo>
                    <a:cubicBezTo>
                      <a:pt x="5745" y="9626"/>
                      <a:pt x="4437" y="10418"/>
                      <a:pt x="3051" y="11131"/>
                    </a:cubicBezTo>
                    <a:cubicBezTo>
                      <a:pt x="2378" y="11448"/>
                      <a:pt x="1665" y="11765"/>
                      <a:pt x="952" y="12003"/>
                    </a:cubicBezTo>
                    <a:cubicBezTo>
                      <a:pt x="635" y="12122"/>
                      <a:pt x="318" y="12240"/>
                      <a:pt x="1" y="12320"/>
                    </a:cubicBezTo>
                    <a:cubicBezTo>
                      <a:pt x="80" y="12399"/>
                      <a:pt x="199" y="12439"/>
                      <a:pt x="318" y="12518"/>
                    </a:cubicBezTo>
                    <a:cubicBezTo>
                      <a:pt x="749" y="12717"/>
                      <a:pt x="1208" y="12805"/>
                      <a:pt x="1672" y="12805"/>
                    </a:cubicBezTo>
                    <a:cubicBezTo>
                      <a:pt x="1762" y="12805"/>
                      <a:pt x="1852" y="12801"/>
                      <a:pt x="1942" y="12795"/>
                    </a:cubicBezTo>
                    <a:cubicBezTo>
                      <a:pt x="2338" y="12755"/>
                      <a:pt x="2694" y="12676"/>
                      <a:pt x="3011" y="12557"/>
                    </a:cubicBezTo>
                    <a:cubicBezTo>
                      <a:pt x="3289" y="12478"/>
                      <a:pt x="3526" y="12399"/>
                      <a:pt x="3804" y="12280"/>
                    </a:cubicBezTo>
                    <a:cubicBezTo>
                      <a:pt x="5190" y="11646"/>
                      <a:pt x="6458" y="10854"/>
                      <a:pt x="7646" y="9943"/>
                    </a:cubicBezTo>
                    <a:cubicBezTo>
                      <a:pt x="8636" y="9190"/>
                      <a:pt x="9627" y="8358"/>
                      <a:pt x="10498" y="7447"/>
                    </a:cubicBezTo>
                    <a:cubicBezTo>
                      <a:pt x="10894" y="7051"/>
                      <a:pt x="11330" y="6576"/>
                      <a:pt x="11805" y="5982"/>
                    </a:cubicBezTo>
                    <a:cubicBezTo>
                      <a:pt x="12479" y="5189"/>
                      <a:pt x="13033" y="4358"/>
                      <a:pt x="13509" y="3486"/>
                    </a:cubicBezTo>
                    <a:cubicBezTo>
                      <a:pt x="13984" y="2615"/>
                      <a:pt x="14222" y="1704"/>
                      <a:pt x="14301" y="753"/>
                    </a:cubicBezTo>
                    <a:cubicBezTo>
                      <a:pt x="14301" y="476"/>
                      <a:pt x="14301" y="238"/>
                      <a:pt x="14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35"/>
              <p:cNvSpPr/>
              <p:nvPr/>
            </p:nvSpPr>
            <p:spPr>
              <a:xfrm>
                <a:off x="4573450" y="5066875"/>
                <a:ext cx="69900" cy="52775"/>
              </a:xfrm>
              <a:custGeom>
                <a:rect b="b" l="l" r="r" t="t"/>
                <a:pathLst>
                  <a:path extrusionOk="0" h="2111" w="2796">
                    <a:moveTo>
                      <a:pt x="2439" y="0"/>
                    </a:moveTo>
                    <a:lnTo>
                      <a:pt x="2439" y="40"/>
                    </a:lnTo>
                    <a:cubicBezTo>
                      <a:pt x="2419" y="20"/>
                      <a:pt x="2389" y="10"/>
                      <a:pt x="2360" y="10"/>
                    </a:cubicBezTo>
                    <a:cubicBezTo>
                      <a:pt x="2330" y="10"/>
                      <a:pt x="2300" y="20"/>
                      <a:pt x="2280" y="40"/>
                    </a:cubicBezTo>
                    <a:cubicBezTo>
                      <a:pt x="2241" y="40"/>
                      <a:pt x="2162" y="80"/>
                      <a:pt x="2162" y="119"/>
                    </a:cubicBezTo>
                    <a:cubicBezTo>
                      <a:pt x="1884" y="397"/>
                      <a:pt x="1567" y="674"/>
                      <a:pt x="1211" y="951"/>
                    </a:cubicBezTo>
                    <a:cubicBezTo>
                      <a:pt x="1013" y="1070"/>
                      <a:pt x="775" y="1189"/>
                      <a:pt x="537" y="1268"/>
                    </a:cubicBezTo>
                    <a:lnTo>
                      <a:pt x="458" y="1308"/>
                    </a:lnTo>
                    <a:cubicBezTo>
                      <a:pt x="339" y="1308"/>
                      <a:pt x="260" y="1387"/>
                      <a:pt x="181" y="1466"/>
                    </a:cubicBezTo>
                    <a:cubicBezTo>
                      <a:pt x="0" y="1755"/>
                      <a:pt x="215" y="2110"/>
                      <a:pt x="525" y="2110"/>
                    </a:cubicBezTo>
                    <a:cubicBezTo>
                      <a:pt x="555" y="2110"/>
                      <a:pt x="585" y="2107"/>
                      <a:pt x="617" y="2100"/>
                    </a:cubicBezTo>
                    <a:cubicBezTo>
                      <a:pt x="815" y="2060"/>
                      <a:pt x="1052" y="1981"/>
                      <a:pt x="1251" y="1862"/>
                    </a:cubicBezTo>
                    <a:cubicBezTo>
                      <a:pt x="1409" y="1783"/>
                      <a:pt x="1607" y="1664"/>
                      <a:pt x="1765" y="1545"/>
                    </a:cubicBezTo>
                    <a:cubicBezTo>
                      <a:pt x="2082" y="1308"/>
                      <a:pt x="2399" y="1030"/>
                      <a:pt x="2677" y="713"/>
                    </a:cubicBezTo>
                    <a:cubicBezTo>
                      <a:pt x="2756" y="634"/>
                      <a:pt x="2795" y="555"/>
                      <a:pt x="2795" y="436"/>
                    </a:cubicBezTo>
                    <a:cubicBezTo>
                      <a:pt x="2795" y="317"/>
                      <a:pt x="2756" y="238"/>
                      <a:pt x="2716" y="159"/>
                    </a:cubicBezTo>
                    <a:cubicBezTo>
                      <a:pt x="2637" y="80"/>
                      <a:pt x="2518" y="0"/>
                      <a:pt x="2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35"/>
              <p:cNvSpPr/>
              <p:nvPr/>
            </p:nvSpPr>
            <p:spPr>
              <a:xfrm>
                <a:off x="4602725" y="5094225"/>
                <a:ext cx="67350" cy="54275"/>
              </a:xfrm>
              <a:custGeom>
                <a:rect b="b" l="l" r="r" t="t"/>
                <a:pathLst>
                  <a:path extrusionOk="0" h="2171" w="2694">
                    <a:moveTo>
                      <a:pt x="2258" y="1"/>
                    </a:moveTo>
                    <a:cubicBezTo>
                      <a:pt x="2219" y="1"/>
                      <a:pt x="2179" y="6"/>
                      <a:pt x="2139" y="16"/>
                    </a:cubicBezTo>
                    <a:cubicBezTo>
                      <a:pt x="2100" y="16"/>
                      <a:pt x="2021" y="55"/>
                      <a:pt x="2021" y="95"/>
                    </a:cubicBezTo>
                    <a:cubicBezTo>
                      <a:pt x="1664" y="412"/>
                      <a:pt x="1347" y="729"/>
                      <a:pt x="951" y="1006"/>
                    </a:cubicBezTo>
                    <a:cubicBezTo>
                      <a:pt x="753" y="1125"/>
                      <a:pt x="515" y="1283"/>
                      <a:pt x="278" y="1402"/>
                    </a:cubicBezTo>
                    <a:cubicBezTo>
                      <a:pt x="80" y="1481"/>
                      <a:pt x="0" y="1719"/>
                      <a:pt x="80" y="1957"/>
                    </a:cubicBezTo>
                    <a:cubicBezTo>
                      <a:pt x="160" y="2091"/>
                      <a:pt x="296" y="2171"/>
                      <a:pt x="437" y="2171"/>
                    </a:cubicBezTo>
                    <a:cubicBezTo>
                      <a:pt x="503" y="2171"/>
                      <a:pt x="571" y="2153"/>
                      <a:pt x="634" y="2115"/>
                    </a:cubicBezTo>
                    <a:cubicBezTo>
                      <a:pt x="1347" y="1759"/>
                      <a:pt x="1981" y="1283"/>
                      <a:pt x="2535" y="729"/>
                    </a:cubicBezTo>
                    <a:cubicBezTo>
                      <a:pt x="2615" y="649"/>
                      <a:pt x="2654" y="531"/>
                      <a:pt x="2694" y="451"/>
                    </a:cubicBezTo>
                    <a:cubicBezTo>
                      <a:pt x="2694" y="332"/>
                      <a:pt x="2654" y="214"/>
                      <a:pt x="2575" y="134"/>
                    </a:cubicBezTo>
                    <a:cubicBezTo>
                      <a:pt x="2486" y="45"/>
                      <a:pt x="2375" y="1"/>
                      <a:pt x="22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35"/>
              <p:cNvSpPr/>
              <p:nvPr/>
            </p:nvSpPr>
            <p:spPr>
              <a:xfrm>
                <a:off x="4616575" y="5140625"/>
                <a:ext cx="75325" cy="34375"/>
              </a:xfrm>
              <a:custGeom>
                <a:rect b="b" l="l" r="r" t="t"/>
                <a:pathLst>
                  <a:path extrusionOk="0" h="1375" w="3013">
                    <a:moveTo>
                      <a:pt x="2427" y="1"/>
                    </a:moveTo>
                    <a:cubicBezTo>
                      <a:pt x="2362" y="1"/>
                      <a:pt x="2291" y="19"/>
                      <a:pt x="2219" y="61"/>
                    </a:cubicBezTo>
                    <a:cubicBezTo>
                      <a:pt x="2021" y="140"/>
                      <a:pt x="1863" y="219"/>
                      <a:pt x="1665" y="299"/>
                    </a:cubicBezTo>
                    <a:cubicBezTo>
                      <a:pt x="1229" y="418"/>
                      <a:pt x="833" y="497"/>
                      <a:pt x="397" y="536"/>
                    </a:cubicBezTo>
                    <a:lnTo>
                      <a:pt x="357" y="536"/>
                    </a:lnTo>
                    <a:cubicBezTo>
                      <a:pt x="120" y="616"/>
                      <a:pt x="1" y="814"/>
                      <a:pt x="80" y="1051"/>
                    </a:cubicBezTo>
                    <a:cubicBezTo>
                      <a:pt x="116" y="1229"/>
                      <a:pt x="278" y="1374"/>
                      <a:pt x="482" y="1374"/>
                    </a:cubicBezTo>
                    <a:cubicBezTo>
                      <a:pt x="506" y="1374"/>
                      <a:pt x="531" y="1372"/>
                      <a:pt x="555" y="1368"/>
                    </a:cubicBezTo>
                    <a:cubicBezTo>
                      <a:pt x="1268" y="1289"/>
                      <a:pt x="1942" y="1091"/>
                      <a:pt x="2576" y="774"/>
                    </a:cubicBezTo>
                    <a:cubicBezTo>
                      <a:pt x="3012" y="572"/>
                      <a:pt x="2794" y="1"/>
                      <a:pt x="2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5" name="Google Shape;1205;p35"/>
            <p:cNvGrpSpPr/>
            <p:nvPr/>
          </p:nvGrpSpPr>
          <p:grpSpPr>
            <a:xfrm flipH="1">
              <a:off x="1939908" y="-628167"/>
              <a:ext cx="478336" cy="406627"/>
              <a:chOff x="3918550" y="1535650"/>
              <a:chExt cx="397025" cy="337450"/>
            </a:xfrm>
          </p:grpSpPr>
          <p:sp>
            <p:nvSpPr>
              <p:cNvPr id="1206" name="Google Shape;1206;p35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35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8" name="Google Shape;1208;p35"/>
            <p:cNvGrpSpPr/>
            <p:nvPr/>
          </p:nvGrpSpPr>
          <p:grpSpPr>
            <a:xfrm flipH="1">
              <a:off x="2912242" y="-664213"/>
              <a:ext cx="408221" cy="406762"/>
              <a:chOff x="3918550" y="1535650"/>
              <a:chExt cx="397025" cy="337450"/>
            </a:xfrm>
          </p:grpSpPr>
          <p:sp>
            <p:nvSpPr>
              <p:cNvPr id="1209" name="Google Shape;1209;p35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35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11" name="Google Shape;1211;p35"/>
          <p:cNvGrpSpPr/>
          <p:nvPr/>
        </p:nvGrpSpPr>
        <p:grpSpPr>
          <a:xfrm flipH="1">
            <a:off x="1344251" y="2491849"/>
            <a:ext cx="1298884" cy="2917987"/>
            <a:chOff x="2505432" y="-1170266"/>
            <a:chExt cx="5557912" cy="11027917"/>
          </a:xfrm>
        </p:grpSpPr>
        <p:sp>
          <p:nvSpPr>
            <p:cNvPr id="1212" name="Google Shape;1212;p35"/>
            <p:cNvSpPr/>
            <p:nvPr/>
          </p:nvSpPr>
          <p:spPr>
            <a:xfrm>
              <a:off x="3443629" y="6797570"/>
              <a:ext cx="1355314" cy="2688056"/>
            </a:xfrm>
            <a:custGeom>
              <a:rect b="b" l="l" r="r" t="t"/>
              <a:pathLst>
                <a:path extrusionOk="0" h="50730" w="25578">
                  <a:moveTo>
                    <a:pt x="7600" y="1"/>
                  </a:moveTo>
                  <a:cubicBezTo>
                    <a:pt x="7446" y="1"/>
                    <a:pt x="7330" y="78"/>
                    <a:pt x="7215" y="155"/>
                  </a:cubicBezTo>
                  <a:cubicBezTo>
                    <a:pt x="7137" y="232"/>
                    <a:pt x="7099" y="348"/>
                    <a:pt x="7099" y="502"/>
                  </a:cubicBezTo>
                  <a:cubicBezTo>
                    <a:pt x="7215" y="5749"/>
                    <a:pt x="7022" y="11034"/>
                    <a:pt x="6520" y="16319"/>
                  </a:cubicBezTo>
                  <a:cubicBezTo>
                    <a:pt x="6289" y="18942"/>
                    <a:pt x="5942" y="21527"/>
                    <a:pt x="5556" y="24034"/>
                  </a:cubicBezTo>
                  <a:lnTo>
                    <a:pt x="5556" y="23996"/>
                  </a:lnTo>
                  <a:cubicBezTo>
                    <a:pt x="4746" y="29281"/>
                    <a:pt x="3511" y="34527"/>
                    <a:pt x="1814" y="39619"/>
                  </a:cubicBezTo>
                  <a:cubicBezTo>
                    <a:pt x="1274" y="41201"/>
                    <a:pt x="657" y="42744"/>
                    <a:pt x="39" y="44210"/>
                  </a:cubicBezTo>
                  <a:cubicBezTo>
                    <a:pt x="1" y="44326"/>
                    <a:pt x="1" y="44442"/>
                    <a:pt x="78" y="44557"/>
                  </a:cubicBezTo>
                  <a:cubicBezTo>
                    <a:pt x="155" y="44673"/>
                    <a:pt x="232" y="44750"/>
                    <a:pt x="348" y="44827"/>
                  </a:cubicBezTo>
                  <a:cubicBezTo>
                    <a:pt x="1274" y="46332"/>
                    <a:pt x="2470" y="47643"/>
                    <a:pt x="3936" y="48685"/>
                  </a:cubicBezTo>
                  <a:cubicBezTo>
                    <a:pt x="5479" y="49804"/>
                    <a:pt x="7330" y="50498"/>
                    <a:pt x="9221" y="50730"/>
                  </a:cubicBezTo>
                  <a:lnTo>
                    <a:pt x="9298" y="50730"/>
                  </a:lnTo>
                  <a:cubicBezTo>
                    <a:pt x="9375" y="50730"/>
                    <a:pt x="9414" y="50730"/>
                    <a:pt x="9491" y="50691"/>
                  </a:cubicBezTo>
                  <a:lnTo>
                    <a:pt x="9722" y="50691"/>
                  </a:lnTo>
                  <a:cubicBezTo>
                    <a:pt x="9838" y="50653"/>
                    <a:pt x="9954" y="50575"/>
                    <a:pt x="10031" y="50460"/>
                  </a:cubicBezTo>
                  <a:cubicBezTo>
                    <a:pt x="12963" y="46563"/>
                    <a:pt x="15393" y="42281"/>
                    <a:pt x="17322" y="37768"/>
                  </a:cubicBezTo>
                  <a:cubicBezTo>
                    <a:pt x="19328" y="33023"/>
                    <a:pt x="21025" y="28124"/>
                    <a:pt x="22337" y="23147"/>
                  </a:cubicBezTo>
                  <a:cubicBezTo>
                    <a:pt x="23610" y="18402"/>
                    <a:pt x="24651" y="13619"/>
                    <a:pt x="25423" y="8797"/>
                  </a:cubicBezTo>
                  <a:cubicBezTo>
                    <a:pt x="25462" y="8565"/>
                    <a:pt x="25539" y="8295"/>
                    <a:pt x="25577" y="8025"/>
                  </a:cubicBezTo>
                  <a:lnTo>
                    <a:pt x="25577" y="7948"/>
                  </a:lnTo>
                  <a:cubicBezTo>
                    <a:pt x="25577" y="7794"/>
                    <a:pt x="25577" y="7678"/>
                    <a:pt x="25539" y="7562"/>
                  </a:cubicBezTo>
                  <a:cubicBezTo>
                    <a:pt x="25462" y="7446"/>
                    <a:pt x="25346" y="7369"/>
                    <a:pt x="25230" y="7331"/>
                  </a:cubicBezTo>
                  <a:lnTo>
                    <a:pt x="25076" y="7331"/>
                  </a:lnTo>
                  <a:cubicBezTo>
                    <a:pt x="24999" y="7331"/>
                    <a:pt x="24921" y="7331"/>
                    <a:pt x="24844" y="7369"/>
                  </a:cubicBezTo>
                  <a:cubicBezTo>
                    <a:pt x="24729" y="7446"/>
                    <a:pt x="24651" y="7562"/>
                    <a:pt x="24613" y="7678"/>
                  </a:cubicBezTo>
                  <a:cubicBezTo>
                    <a:pt x="24536" y="8179"/>
                    <a:pt x="24459" y="8642"/>
                    <a:pt x="24381" y="9144"/>
                  </a:cubicBezTo>
                  <a:cubicBezTo>
                    <a:pt x="24227" y="8951"/>
                    <a:pt x="24073" y="8719"/>
                    <a:pt x="23880" y="8565"/>
                  </a:cubicBezTo>
                  <a:cubicBezTo>
                    <a:pt x="23378" y="8025"/>
                    <a:pt x="22838" y="7523"/>
                    <a:pt x="22260" y="7099"/>
                  </a:cubicBezTo>
                  <a:cubicBezTo>
                    <a:pt x="20871" y="6096"/>
                    <a:pt x="19405" y="5247"/>
                    <a:pt x="17862" y="4592"/>
                  </a:cubicBezTo>
                  <a:cubicBezTo>
                    <a:pt x="16357" y="3859"/>
                    <a:pt x="14776" y="3319"/>
                    <a:pt x="13155" y="2971"/>
                  </a:cubicBezTo>
                  <a:cubicBezTo>
                    <a:pt x="12423" y="2817"/>
                    <a:pt x="11690" y="2740"/>
                    <a:pt x="10957" y="2701"/>
                  </a:cubicBezTo>
                  <a:lnTo>
                    <a:pt x="10879" y="2701"/>
                  </a:lnTo>
                  <a:cubicBezTo>
                    <a:pt x="10301" y="2701"/>
                    <a:pt x="9684" y="2779"/>
                    <a:pt x="9143" y="2971"/>
                  </a:cubicBezTo>
                  <a:cubicBezTo>
                    <a:pt x="8873" y="3049"/>
                    <a:pt x="8603" y="3164"/>
                    <a:pt x="8372" y="3319"/>
                  </a:cubicBezTo>
                  <a:lnTo>
                    <a:pt x="8102" y="3511"/>
                  </a:lnTo>
                  <a:lnTo>
                    <a:pt x="8102" y="502"/>
                  </a:lnTo>
                  <a:cubicBezTo>
                    <a:pt x="8102" y="232"/>
                    <a:pt x="7870" y="1"/>
                    <a:pt x="7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574455" y="6129186"/>
              <a:ext cx="1459541" cy="1105902"/>
            </a:xfrm>
            <a:custGeom>
              <a:rect b="b" l="l" r="r" t="t"/>
              <a:pathLst>
                <a:path extrusionOk="0" h="20871" w="27545">
                  <a:moveTo>
                    <a:pt x="3241" y="0"/>
                  </a:moveTo>
                  <a:cubicBezTo>
                    <a:pt x="3087" y="39"/>
                    <a:pt x="3010" y="116"/>
                    <a:pt x="2933" y="232"/>
                  </a:cubicBezTo>
                  <a:cubicBezTo>
                    <a:pt x="2045" y="2238"/>
                    <a:pt x="1351" y="4359"/>
                    <a:pt x="849" y="6481"/>
                  </a:cubicBezTo>
                  <a:cubicBezTo>
                    <a:pt x="309" y="8642"/>
                    <a:pt x="39" y="10840"/>
                    <a:pt x="1" y="13039"/>
                  </a:cubicBezTo>
                  <a:cubicBezTo>
                    <a:pt x="1" y="13271"/>
                    <a:pt x="155" y="13464"/>
                    <a:pt x="348" y="13541"/>
                  </a:cubicBezTo>
                  <a:cubicBezTo>
                    <a:pt x="386" y="13695"/>
                    <a:pt x="464" y="13811"/>
                    <a:pt x="579" y="13888"/>
                  </a:cubicBezTo>
                  <a:cubicBezTo>
                    <a:pt x="3010" y="15393"/>
                    <a:pt x="5556" y="16743"/>
                    <a:pt x="8179" y="17861"/>
                  </a:cubicBezTo>
                  <a:cubicBezTo>
                    <a:pt x="9491" y="18402"/>
                    <a:pt x="10802" y="18903"/>
                    <a:pt x="12152" y="19289"/>
                  </a:cubicBezTo>
                  <a:cubicBezTo>
                    <a:pt x="13271" y="19636"/>
                    <a:pt x="14467" y="19906"/>
                    <a:pt x="15933" y="20215"/>
                  </a:cubicBezTo>
                  <a:cubicBezTo>
                    <a:pt x="17245" y="20485"/>
                    <a:pt x="18402" y="20639"/>
                    <a:pt x="19521" y="20755"/>
                  </a:cubicBezTo>
                  <a:cubicBezTo>
                    <a:pt x="20215" y="20832"/>
                    <a:pt x="20871" y="20870"/>
                    <a:pt x="21449" y="20870"/>
                  </a:cubicBezTo>
                  <a:cubicBezTo>
                    <a:pt x="22028" y="20870"/>
                    <a:pt x="22607" y="20832"/>
                    <a:pt x="23224" y="20755"/>
                  </a:cubicBezTo>
                  <a:cubicBezTo>
                    <a:pt x="23764" y="20678"/>
                    <a:pt x="24266" y="20562"/>
                    <a:pt x="24806" y="20408"/>
                  </a:cubicBezTo>
                  <a:cubicBezTo>
                    <a:pt x="25037" y="20330"/>
                    <a:pt x="25269" y="20215"/>
                    <a:pt x="25500" y="20099"/>
                  </a:cubicBezTo>
                  <a:cubicBezTo>
                    <a:pt x="26079" y="19790"/>
                    <a:pt x="26542" y="19327"/>
                    <a:pt x="26850" y="18749"/>
                  </a:cubicBezTo>
                  <a:cubicBezTo>
                    <a:pt x="27043" y="18363"/>
                    <a:pt x="27197" y="17939"/>
                    <a:pt x="27313" y="17514"/>
                  </a:cubicBezTo>
                  <a:cubicBezTo>
                    <a:pt x="27506" y="16588"/>
                    <a:pt x="27545" y="15663"/>
                    <a:pt x="27467" y="14698"/>
                  </a:cubicBezTo>
                  <a:cubicBezTo>
                    <a:pt x="27390" y="13734"/>
                    <a:pt x="27275" y="12808"/>
                    <a:pt x="27082" y="11882"/>
                  </a:cubicBezTo>
                  <a:cubicBezTo>
                    <a:pt x="27004" y="11458"/>
                    <a:pt x="26927" y="11072"/>
                    <a:pt x="26850" y="10648"/>
                  </a:cubicBezTo>
                  <a:lnTo>
                    <a:pt x="26773" y="10339"/>
                  </a:lnTo>
                  <a:cubicBezTo>
                    <a:pt x="26696" y="10030"/>
                    <a:pt x="26657" y="9722"/>
                    <a:pt x="26580" y="9413"/>
                  </a:cubicBezTo>
                  <a:cubicBezTo>
                    <a:pt x="26310" y="8371"/>
                    <a:pt x="25809" y="7368"/>
                    <a:pt x="25114" y="6558"/>
                  </a:cubicBezTo>
                  <a:cubicBezTo>
                    <a:pt x="24458" y="5787"/>
                    <a:pt x="23687" y="5131"/>
                    <a:pt x="22800" y="4630"/>
                  </a:cubicBezTo>
                  <a:cubicBezTo>
                    <a:pt x="21874" y="4089"/>
                    <a:pt x="20871" y="3627"/>
                    <a:pt x="19868" y="3279"/>
                  </a:cubicBezTo>
                  <a:cubicBezTo>
                    <a:pt x="18826" y="2971"/>
                    <a:pt x="17785" y="2701"/>
                    <a:pt x="16743" y="2469"/>
                  </a:cubicBezTo>
                  <a:lnTo>
                    <a:pt x="14467" y="1968"/>
                  </a:lnTo>
                  <a:lnTo>
                    <a:pt x="12422" y="1466"/>
                  </a:lnTo>
                  <a:cubicBezTo>
                    <a:pt x="10108" y="926"/>
                    <a:pt x="7755" y="618"/>
                    <a:pt x="5401" y="579"/>
                  </a:cubicBezTo>
                  <a:cubicBezTo>
                    <a:pt x="4823" y="579"/>
                    <a:pt x="4321" y="579"/>
                    <a:pt x="3781" y="656"/>
                  </a:cubicBezTo>
                  <a:cubicBezTo>
                    <a:pt x="3820" y="540"/>
                    <a:pt x="3820" y="463"/>
                    <a:pt x="3820" y="347"/>
                  </a:cubicBezTo>
                  <a:cubicBezTo>
                    <a:pt x="3781" y="232"/>
                    <a:pt x="3704" y="116"/>
                    <a:pt x="3588" y="39"/>
                  </a:cubicBezTo>
                  <a:cubicBezTo>
                    <a:pt x="3511" y="0"/>
                    <a:pt x="3434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4279666" y="6341772"/>
              <a:ext cx="167705" cy="841071"/>
            </a:xfrm>
            <a:custGeom>
              <a:rect b="b" l="l" r="r" t="t"/>
              <a:pathLst>
                <a:path extrusionOk="0" h="15873" w="3165">
                  <a:moveTo>
                    <a:pt x="2624" y="0"/>
                  </a:moveTo>
                  <a:cubicBezTo>
                    <a:pt x="2508" y="0"/>
                    <a:pt x="2392" y="77"/>
                    <a:pt x="2315" y="155"/>
                  </a:cubicBezTo>
                  <a:cubicBezTo>
                    <a:pt x="2238" y="270"/>
                    <a:pt x="2200" y="347"/>
                    <a:pt x="2200" y="502"/>
                  </a:cubicBezTo>
                  <a:cubicBezTo>
                    <a:pt x="2200" y="810"/>
                    <a:pt x="2161" y="1158"/>
                    <a:pt x="2122" y="1505"/>
                  </a:cubicBezTo>
                  <a:cubicBezTo>
                    <a:pt x="1737" y="6134"/>
                    <a:pt x="1042" y="10763"/>
                    <a:pt x="78" y="15315"/>
                  </a:cubicBezTo>
                  <a:cubicBezTo>
                    <a:pt x="1" y="15547"/>
                    <a:pt x="155" y="15817"/>
                    <a:pt x="425" y="15855"/>
                  </a:cubicBezTo>
                  <a:cubicBezTo>
                    <a:pt x="466" y="15867"/>
                    <a:pt x="508" y="15873"/>
                    <a:pt x="548" y="15873"/>
                  </a:cubicBezTo>
                  <a:cubicBezTo>
                    <a:pt x="772" y="15873"/>
                    <a:pt x="971" y="15704"/>
                    <a:pt x="1004" y="15508"/>
                  </a:cubicBezTo>
                  <a:cubicBezTo>
                    <a:pt x="2084" y="10532"/>
                    <a:pt x="2817" y="5517"/>
                    <a:pt x="3164" y="425"/>
                  </a:cubicBezTo>
                  <a:cubicBezTo>
                    <a:pt x="3164" y="309"/>
                    <a:pt x="3087" y="193"/>
                    <a:pt x="3010" y="116"/>
                  </a:cubicBezTo>
                  <a:cubicBezTo>
                    <a:pt x="2933" y="39"/>
                    <a:pt x="2817" y="0"/>
                    <a:pt x="2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529522" y="6734250"/>
              <a:ext cx="1508554" cy="631664"/>
            </a:xfrm>
            <a:custGeom>
              <a:rect b="b" l="l" r="r" t="t"/>
              <a:pathLst>
                <a:path extrusionOk="0" h="11921" w="28470">
                  <a:moveTo>
                    <a:pt x="733" y="0"/>
                  </a:moveTo>
                  <a:cubicBezTo>
                    <a:pt x="579" y="347"/>
                    <a:pt x="463" y="694"/>
                    <a:pt x="347" y="1042"/>
                  </a:cubicBezTo>
                  <a:lnTo>
                    <a:pt x="386" y="1003"/>
                  </a:lnTo>
                  <a:lnTo>
                    <a:pt x="386" y="1003"/>
                  </a:lnTo>
                  <a:cubicBezTo>
                    <a:pt x="231" y="1389"/>
                    <a:pt x="154" y="1813"/>
                    <a:pt x="77" y="2238"/>
                  </a:cubicBezTo>
                  <a:cubicBezTo>
                    <a:pt x="77" y="2238"/>
                    <a:pt x="77" y="2199"/>
                    <a:pt x="77" y="2199"/>
                  </a:cubicBezTo>
                  <a:cubicBezTo>
                    <a:pt x="39" y="2469"/>
                    <a:pt x="39" y="2778"/>
                    <a:pt x="39" y="3048"/>
                  </a:cubicBezTo>
                  <a:cubicBezTo>
                    <a:pt x="0" y="3318"/>
                    <a:pt x="39" y="3588"/>
                    <a:pt x="77" y="3858"/>
                  </a:cubicBezTo>
                  <a:cubicBezTo>
                    <a:pt x="77" y="3935"/>
                    <a:pt x="77" y="4012"/>
                    <a:pt x="77" y="4089"/>
                  </a:cubicBezTo>
                  <a:cubicBezTo>
                    <a:pt x="2160" y="5632"/>
                    <a:pt x="4398" y="6905"/>
                    <a:pt x="6790" y="7947"/>
                  </a:cubicBezTo>
                  <a:cubicBezTo>
                    <a:pt x="9451" y="9143"/>
                    <a:pt x="12229" y="10069"/>
                    <a:pt x="15045" y="10763"/>
                  </a:cubicBezTo>
                  <a:cubicBezTo>
                    <a:pt x="16897" y="11187"/>
                    <a:pt x="18748" y="11496"/>
                    <a:pt x="20639" y="11727"/>
                  </a:cubicBezTo>
                  <a:cubicBezTo>
                    <a:pt x="21989" y="11843"/>
                    <a:pt x="23378" y="11920"/>
                    <a:pt x="24766" y="11920"/>
                  </a:cubicBezTo>
                  <a:lnTo>
                    <a:pt x="26155" y="11920"/>
                  </a:lnTo>
                  <a:cubicBezTo>
                    <a:pt x="26579" y="11920"/>
                    <a:pt x="26965" y="11882"/>
                    <a:pt x="27390" y="11843"/>
                  </a:cubicBezTo>
                  <a:lnTo>
                    <a:pt x="27698" y="11843"/>
                  </a:lnTo>
                  <a:cubicBezTo>
                    <a:pt x="27852" y="11843"/>
                    <a:pt x="28007" y="11766"/>
                    <a:pt x="28084" y="11612"/>
                  </a:cubicBezTo>
                  <a:cubicBezTo>
                    <a:pt x="28200" y="11573"/>
                    <a:pt x="28277" y="11496"/>
                    <a:pt x="28315" y="11380"/>
                  </a:cubicBezTo>
                  <a:cubicBezTo>
                    <a:pt x="28354" y="11149"/>
                    <a:pt x="28431" y="10917"/>
                    <a:pt x="28431" y="10647"/>
                  </a:cubicBezTo>
                  <a:cubicBezTo>
                    <a:pt x="28470" y="10454"/>
                    <a:pt x="28470" y="10223"/>
                    <a:pt x="28431" y="9992"/>
                  </a:cubicBezTo>
                  <a:cubicBezTo>
                    <a:pt x="28393" y="9760"/>
                    <a:pt x="28354" y="9567"/>
                    <a:pt x="28277" y="9374"/>
                  </a:cubicBezTo>
                  <a:cubicBezTo>
                    <a:pt x="28200" y="9181"/>
                    <a:pt x="28084" y="8989"/>
                    <a:pt x="27968" y="8834"/>
                  </a:cubicBezTo>
                  <a:cubicBezTo>
                    <a:pt x="27852" y="8641"/>
                    <a:pt x="27660" y="8487"/>
                    <a:pt x="27505" y="8333"/>
                  </a:cubicBezTo>
                  <a:cubicBezTo>
                    <a:pt x="27467" y="8101"/>
                    <a:pt x="27274" y="7908"/>
                    <a:pt x="27004" y="7908"/>
                  </a:cubicBezTo>
                  <a:lnTo>
                    <a:pt x="26618" y="7908"/>
                  </a:lnTo>
                  <a:cubicBezTo>
                    <a:pt x="26348" y="7831"/>
                    <a:pt x="26117" y="7793"/>
                    <a:pt x="25885" y="7793"/>
                  </a:cubicBezTo>
                  <a:lnTo>
                    <a:pt x="25692" y="7793"/>
                  </a:lnTo>
                  <a:cubicBezTo>
                    <a:pt x="25538" y="7793"/>
                    <a:pt x="25422" y="7831"/>
                    <a:pt x="25345" y="7908"/>
                  </a:cubicBezTo>
                  <a:lnTo>
                    <a:pt x="24844" y="7908"/>
                  </a:lnTo>
                  <a:cubicBezTo>
                    <a:pt x="23763" y="7908"/>
                    <a:pt x="22683" y="7831"/>
                    <a:pt x="21526" y="7754"/>
                  </a:cubicBezTo>
                  <a:cubicBezTo>
                    <a:pt x="19096" y="7484"/>
                    <a:pt x="16704" y="7060"/>
                    <a:pt x="14351" y="6404"/>
                  </a:cubicBezTo>
                  <a:lnTo>
                    <a:pt x="13733" y="6250"/>
                  </a:lnTo>
                  <a:lnTo>
                    <a:pt x="13656" y="6250"/>
                  </a:lnTo>
                  <a:lnTo>
                    <a:pt x="12576" y="5902"/>
                  </a:lnTo>
                  <a:cubicBezTo>
                    <a:pt x="11689" y="5632"/>
                    <a:pt x="10802" y="5324"/>
                    <a:pt x="9914" y="5015"/>
                  </a:cubicBezTo>
                  <a:cubicBezTo>
                    <a:pt x="9181" y="4706"/>
                    <a:pt x="8448" y="4436"/>
                    <a:pt x="7793" y="4128"/>
                  </a:cubicBezTo>
                  <a:cubicBezTo>
                    <a:pt x="5825" y="3241"/>
                    <a:pt x="3935" y="2199"/>
                    <a:pt x="2122" y="1003"/>
                  </a:cubicBezTo>
                  <a:lnTo>
                    <a:pt x="1466" y="540"/>
                  </a:lnTo>
                  <a:lnTo>
                    <a:pt x="810" y="39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5111623" y="6836410"/>
              <a:ext cx="2559243" cy="1553699"/>
            </a:xfrm>
            <a:custGeom>
              <a:rect b="b" l="l" r="r" t="t"/>
              <a:pathLst>
                <a:path extrusionOk="0" h="29322" w="48299">
                  <a:moveTo>
                    <a:pt x="13695" y="1"/>
                  </a:moveTo>
                  <a:cubicBezTo>
                    <a:pt x="13310" y="40"/>
                    <a:pt x="12924" y="117"/>
                    <a:pt x="12538" y="232"/>
                  </a:cubicBezTo>
                  <a:cubicBezTo>
                    <a:pt x="11844" y="464"/>
                    <a:pt x="11149" y="772"/>
                    <a:pt x="10532" y="1158"/>
                  </a:cubicBezTo>
                  <a:cubicBezTo>
                    <a:pt x="9066" y="2007"/>
                    <a:pt x="7716" y="3010"/>
                    <a:pt x="6481" y="4167"/>
                  </a:cubicBezTo>
                  <a:cubicBezTo>
                    <a:pt x="5247" y="5286"/>
                    <a:pt x="4090" y="6443"/>
                    <a:pt x="3009" y="7716"/>
                  </a:cubicBezTo>
                  <a:cubicBezTo>
                    <a:pt x="2508" y="8256"/>
                    <a:pt x="2084" y="8796"/>
                    <a:pt x="1659" y="9337"/>
                  </a:cubicBezTo>
                  <a:cubicBezTo>
                    <a:pt x="1466" y="9607"/>
                    <a:pt x="1274" y="9838"/>
                    <a:pt x="1119" y="10108"/>
                  </a:cubicBezTo>
                  <a:lnTo>
                    <a:pt x="965" y="9877"/>
                  </a:lnTo>
                  <a:lnTo>
                    <a:pt x="849" y="9722"/>
                  </a:lnTo>
                  <a:cubicBezTo>
                    <a:pt x="786" y="9627"/>
                    <a:pt x="644" y="9558"/>
                    <a:pt x="510" y="9558"/>
                  </a:cubicBezTo>
                  <a:cubicBezTo>
                    <a:pt x="481" y="9558"/>
                    <a:pt x="452" y="9561"/>
                    <a:pt x="425" y="9568"/>
                  </a:cubicBezTo>
                  <a:cubicBezTo>
                    <a:pt x="309" y="9568"/>
                    <a:pt x="232" y="9607"/>
                    <a:pt x="155" y="9645"/>
                  </a:cubicBezTo>
                  <a:cubicBezTo>
                    <a:pt x="78" y="9761"/>
                    <a:pt x="0" y="9877"/>
                    <a:pt x="0" y="9992"/>
                  </a:cubicBezTo>
                  <a:cubicBezTo>
                    <a:pt x="0" y="10108"/>
                    <a:pt x="39" y="10262"/>
                    <a:pt x="116" y="10340"/>
                  </a:cubicBezTo>
                  <a:cubicBezTo>
                    <a:pt x="618" y="11111"/>
                    <a:pt x="1119" y="11921"/>
                    <a:pt x="1659" y="12693"/>
                  </a:cubicBezTo>
                  <a:cubicBezTo>
                    <a:pt x="3357" y="15393"/>
                    <a:pt x="5170" y="18055"/>
                    <a:pt x="7176" y="20562"/>
                  </a:cubicBezTo>
                  <a:cubicBezTo>
                    <a:pt x="10223" y="24343"/>
                    <a:pt x="13348" y="26850"/>
                    <a:pt x="16666" y="28162"/>
                  </a:cubicBezTo>
                  <a:cubicBezTo>
                    <a:pt x="18551" y="28901"/>
                    <a:pt x="20542" y="29322"/>
                    <a:pt x="22606" y="29322"/>
                  </a:cubicBezTo>
                  <a:cubicBezTo>
                    <a:pt x="22696" y="29322"/>
                    <a:pt x="22786" y="29321"/>
                    <a:pt x="22877" y="29319"/>
                  </a:cubicBezTo>
                  <a:cubicBezTo>
                    <a:pt x="23571" y="29319"/>
                    <a:pt x="24265" y="29319"/>
                    <a:pt x="24998" y="29281"/>
                  </a:cubicBezTo>
                  <a:cubicBezTo>
                    <a:pt x="25770" y="29242"/>
                    <a:pt x="26503" y="29204"/>
                    <a:pt x="27236" y="29127"/>
                  </a:cubicBezTo>
                  <a:cubicBezTo>
                    <a:pt x="28316" y="29049"/>
                    <a:pt x="29473" y="28934"/>
                    <a:pt x="30592" y="28779"/>
                  </a:cubicBezTo>
                  <a:lnTo>
                    <a:pt x="31672" y="28664"/>
                  </a:lnTo>
                  <a:cubicBezTo>
                    <a:pt x="36687" y="27969"/>
                    <a:pt x="41625" y="26889"/>
                    <a:pt x="46447" y="25423"/>
                  </a:cubicBezTo>
                  <a:cubicBezTo>
                    <a:pt x="46563" y="25423"/>
                    <a:pt x="46678" y="25346"/>
                    <a:pt x="46756" y="25230"/>
                  </a:cubicBezTo>
                  <a:cubicBezTo>
                    <a:pt x="46833" y="25153"/>
                    <a:pt x="46871" y="24999"/>
                    <a:pt x="46833" y="24883"/>
                  </a:cubicBezTo>
                  <a:cubicBezTo>
                    <a:pt x="46833" y="24806"/>
                    <a:pt x="46794" y="24729"/>
                    <a:pt x="46756" y="24690"/>
                  </a:cubicBezTo>
                  <a:cubicBezTo>
                    <a:pt x="47489" y="23379"/>
                    <a:pt x="47990" y="21913"/>
                    <a:pt x="48183" y="20408"/>
                  </a:cubicBezTo>
                  <a:cubicBezTo>
                    <a:pt x="48299" y="19637"/>
                    <a:pt x="48299" y="18826"/>
                    <a:pt x="48183" y="18055"/>
                  </a:cubicBezTo>
                  <a:cubicBezTo>
                    <a:pt x="48106" y="17361"/>
                    <a:pt x="47874" y="16666"/>
                    <a:pt x="47566" y="16010"/>
                  </a:cubicBezTo>
                  <a:cubicBezTo>
                    <a:pt x="47604" y="15933"/>
                    <a:pt x="47604" y="15856"/>
                    <a:pt x="47604" y="15740"/>
                  </a:cubicBezTo>
                  <a:cubicBezTo>
                    <a:pt x="47566" y="15625"/>
                    <a:pt x="47489" y="15509"/>
                    <a:pt x="47411" y="15432"/>
                  </a:cubicBezTo>
                  <a:cubicBezTo>
                    <a:pt x="47327" y="15375"/>
                    <a:pt x="47242" y="15339"/>
                    <a:pt x="47142" y="15339"/>
                  </a:cubicBezTo>
                  <a:cubicBezTo>
                    <a:pt x="47106" y="15339"/>
                    <a:pt x="47067" y="15344"/>
                    <a:pt x="47026" y="15355"/>
                  </a:cubicBezTo>
                  <a:cubicBezTo>
                    <a:pt x="45328" y="15470"/>
                    <a:pt x="43901" y="15547"/>
                    <a:pt x="42512" y="15586"/>
                  </a:cubicBezTo>
                  <a:cubicBezTo>
                    <a:pt x="41270" y="15642"/>
                    <a:pt x="40130" y="15678"/>
                    <a:pt x="39034" y="15678"/>
                  </a:cubicBezTo>
                  <a:cubicBezTo>
                    <a:pt x="38633" y="15678"/>
                    <a:pt x="38237" y="15674"/>
                    <a:pt x="37844" y="15663"/>
                  </a:cubicBezTo>
                  <a:lnTo>
                    <a:pt x="36841" y="15625"/>
                  </a:lnTo>
                  <a:lnTo>
                    <a:pt x="34411" y="15625"/>
                  </a:lnTo>
                  <a:cubicBezTo>
                    <a:pt x="34149" y="15629"/>
                    <a:pt x="33887" y="15632"/>
                    <a:pt x="33625" y="15632"/>
                  </a:cubicBezTo>
                  <a:cubicBezTo>
                    <a:pt x="31727" y="15632"/>
                    <a:pt x="29828" y="15505"/>
                    <a:pt x="27930" y="15200"/>
                  </a:cubicBezTo>
                  <a:cubicBezTo>
                    <a:pt x="27699" y="15162"/>
                    <a:pt x="27429" y="15123"/>
                    <a:pt x="27197" y="15046"/>
                  </a:cubicBezTo>
                  <a:cubicBezTo>
                    <a:pt x="26233" y="14814"/>
                    <a:pt x="25307" y="14467"/>
                    <a:pt x="24458" y="14043"/>
                  </a:cubicBezTo>
                  <a:cubicBezTo>
                    <a:pt x="23841" y="13696"/>
                    <a:pt x="23301" y="13310"/>
                    <a:pt x="22799" y="12847"/>
                  </a:cubicBezTo>
                  <a:cubicBezTo>
                    <a:pt x="22221" y="12268"/>
                    <a:pt x="21719" y="11651"/>
                    <a:pt x="21295" y="10957"/>
                  </a:cubicBezTo>
                  <a:cubicBezTo>
                    <a:pt x="20292" y="9182"/>
                    <a:pt x="19443" y="7331"/>
                    <a:pt x="18787" y="5402"/>
                  </a:cubicBezTo>
                  <a:cubicBezTo>
                    <a:pt x="18402" y="4399"/>
                    <a:pt x="18016" y="3357"/>
                    <a:pt x="17592" y="2393"/>
                  </a:cubicBezTo>
                  <a:cubicBezTo>
                    <a:pt x="17592" y="2277"/>
                    <a:pt x="17553" y="2161"/>
                    <a:pt x="17514" y="2046"/>
                  </a:cubicBezTo>
                  <a:cubicBezTo>
                    <a:pt x="17399" y="1853"/>
                    <a:pt x="17283" y="1660"/>
                    <a:pt x="17167" y="1505"/>
                  </a:cubicBezTo>
                  <a:lnTo>
                    <a:pt x="17051" y="1274"/>
                  </a:lnTo>
                  <a:cubicBezTo>
                    <a:pt x="16974" y="1120"/>
                    <a:pt x="16859" y="1043"/>
                    <a:pt x="16743" y="1004"/>
                  </a:cubicBezTo>
                  <a:cubicBezTo>
                    <a:pt x="16589" y="811"/>
                    <a:pt x="16396" y="657"/>
                    <a:pt x="16164" y="541"/>
                  </a:cubicBezTo>
                  <a:cubicBezTo>
                    <a:pt x="15663" y="194"/>
                    <a:pt x="15084" y="40"/>
                    <a:pt x="14467" y="1"/>
                  </a:cubicBezTo>
                  <a:cubicBezTo>
                    <a:pt x="14235" y="1"/>
                    <a:pt x="13965" y="1"/>
                    <a:pt x="13734" y="40"/>
                  </a:cubicBezTo>
                  <a:lnTo>
                    <a:pt x="136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5753460" y="7032676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5914966" y="7367875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4488172" y="6133266"/>
              <a:ext cx="1725273" cy="1132502"/>
            </a:xfrm>
            <a:custGeom>
              <a:rect b="b" l="l" r="r" t="t"/>
              <a:pathLst>
                <a:path extrusionOk="0" h="21373" w="32560">
                  <a:moveTo>
                    <a:pt x="14043" y="1312"/>
                  </a:moveTo>
                  <a:lnTo>
                    <a:pt x="13695" y="1351"/>
                  </a:lnTo>
                  <a:lnTo>
                    <a:pt x="13927" y="1312"/>
                  </a:lnTo>
                  <a:close/>
                  <a:moveTo>
                    <a:pt x="17977" y="0"/>
                  </a:moveTo>
                  <a:cubicBezTo>
                    <a:pt x="15663" y="78"/>
                    <a:pt x="13348" y="348"/>
                    <a:pt x="11072" y="772"/>
                  </a:cubicBezTo>
                  <a:cubicBezTo>
                    <a:pt x="9105" y="1119"/>
                    <a:pt x="7214" y="1698"/>
                    <a:pt x="5401" y="2392"/>
                  </a:cubicBezTo>
                  <a:cubicBezTo>
                    <a:pt x="3858" y="3009"/>
                    <a:pt x="2392" y="3820"/>
                    <a:pt x="1081" y="4823"/>
                  </a:cubicBezTo>
                  <a:cubicBezTo>
                    <a:pt x="1081" y="4707"/>
                    <a:pt x="1004" y="4591"/>
                    <a:pt x="965" y="4514"/>
                  </a:cubicBezTo>
                  <a:cubicBezTo>
                    <a:pt x="965" y="4360"/>
                    <a:pt x="888" y="4282"/>
                    <a:pt x="772" y="4205"/>
                  </a:cubicBezTo>
                  <a:cubicBezTo>
                    <a:pt x="695" y="4167"/>
                    <a:pt x="579" y="4128"/>
                    <a:pt x="502" y="4128"/>
                  </a:cubicBezTo>
                  <a:lnTo>
                    <a:pt x="386" y="4128"/>
                  </a:lnTo>
                  <a:cubicBezTo>
                    <a:pt x="271" y="4167"/>
                    <a:pt x="155" y="4244"/>
                    <a:pt x="78" y="4360"/>
                  </a:cubicBezTo>
                  <a:cubicBezTo>
                    <a:pt x="39" y="4475"/>
                    <a:pt x="1" y="4591"/>
                    <a:pt x="39" y="4707"/>
                  </a:cubicBezTo>
                  <a:cubicBezTo>
                    <a:pt x="2161" y="10378"/>
                    <a:pt x="4707" y="15817"/>
                    <a:pt x="7639" y="21063"/>
                  </a:cubicBezTo>
                  <a:cubicBezTo>
                    <a:pt x="7755" y="21218"/>
                    <a:pt x="7870" y="21334"/>
                    <a:pt x="8063" y="21334"/>
                  </a:cubicBezTo>
                  <a:cubicBezTo>
                    <a:pt x="8140" y="21372"/>
                    <a:pt x="8217" y="21372"/>
                    <a:pt x="8295" y="21372"/>
                  </a:cubicBezTo>
                  <a:lnTo>
                    <a:pt x="8410" y="21372"/>
                  </a:lnTo>
                  <a:cubicBezTo>
                    <a:pt x="12577" y="20562"/>
                    <a:pt x="18055" y="19289"/>
                    <a:pt x="23070" y="16936"/>
                  </a:cubicBezTo>
                  <a:cubicBezTo>
                    <a:pt x="26541" y="15316"/>
                    <a:pt x="29705" y="13117"/>
                    <a:pt x="32328" y="10339"/>
                  </a:cubicBezTo>
                  <a:cubicBezTo>
                    <a:pt x="32444" y="10223"/>
                    <a:pt x="32482" y="10108"/>
                    <a:pt x="32482" y="9953"/>
                  </a:cubicBezTo>
                  <a:cubicBezTo>
                    <a:pt x="32559" y="9760"/>
                    <a:pt x="32521" y="9529"/>
                    <a:pt x="32405" y="9375"/>
                  </a:cubicBezTo>
                  <a:cubicBezTo>
                    <a:pt x="31055" y="7832"/>
                    <a:pt x="29358" y="5787"/>
                    <a:pt x="27776" y="3588"/>
                  </a:cubicBezTo>
                  <a:lnTo>
                    <a:pt x="27776" y="3665"/>
                  </a:lnTo>
                  <a:cubicBezTo>
                    <a:pt x="27082" y="2701"/>
                    <a:pt x="26464" y="1736"/>
                    <a:pt x="25847" y="811"/>
                  </a:cubicBezTo>
                  <a:cubicBezTo>
                    <a:pt x="25808" y="695"/>
                    <a:pt x="25693" y="618"/>
                    <a:pt x="25577" y="579"/>
                  </a:cubicBezTo>
                  <a:lnTo>
                    <a:pt x="25423" y="579"/>
                  </a:lnTo>
                  <a:cubicBezTo>
                    <a:pt x="25346" y="579"/>
                    <a:pt x="25268" y="618"/>
                    <a:pt x="25191" y="656"/>
                  </a:cubicBezTo>
                  <a:cubicBezTo>
                    <a:pt x="25076" y="695"/>
                    <a:pt x="24998" y="811"/>
                    <a:pt x="24960" y="965"/>
                  </a:cubicBezTo>
                  <a:cubicBezTo>
                    <a:pt x="24497" y="849"/>
                    <a:pt x="24073" y="695"/>
                    <a:pt x="23610" y="579"/>
                  </a:cubicBezTo>
                  <a:cubicBezTo>
                    <a:pt x="22915" y="386"/>
                    <a:pt x="22182" y="232"/>
                    <a:pt x="21411" y="155"/>
                  </a:cubicBezTo>
                  <a:cubicBezTo>
                    <a:pt x="20793" y="78"/>
                    <a:pt x="20176" y="39"/>
                    <a:pt x="19559" y="39"/>
                  </a:cubicBezTo>
                  <a:lnTo>
                    <a:pt x="19019" y="39"/>
                  </a:lnTo>
                  <a:lnTo>
                    <a:pt x="19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115703" y="6133266"/>
              <a:ext cx="500838" cy="962094"/>
            </a:xfrm>
            <a:custGeom>
              <a:rect b="b" l="l" r="r" t="t"/>
              <a:pathLst>
                <a:path extrusionOk="0" h="18157" w="9452">
                  <a:moveTo>
                    <a:pt x="541" y="0"/>
                  </a:moveTo>
                  <a:cubicBezTo>
                    <a:pt x="464" y="0"/>
                    <a:pt x="386" y="0"/>
                    <a:pt x="309" y="39"/>
                  </a:cubicBezTo>
                  <a:cubicBezTo>
                    <a:pt x="78" y="155"/>
                    <a:pt x="1" y="463"/>
                    <a:pt x="116" y="695"/>
                  </a:cubicBezTo>
                  <a:cubicBezTo>
                    <a:pt x="2817" y="5401"/>
                    <a:pt x="5286" y="10301"/>
                    <a:pt x="7485" y="15277"/>
                  </a:cubicBezTo>
                  <a:cubicBezTo>
                    <a:pt x="7832" y="16126"/>
                    <a:pt x="8179" y="16974"/>
                    <a:pt x="8488" y="17823"/>
                  </a:cubicBezTo>
                  <a:cubicBezTo>
                    <a:pt x="8526" y="17939"/>
                    <a:pt x="8603" y="18016"/>
                    <a:pt x="8719" y="18093"/>
                  </a:cubicBezTo>
                  <a:cubicBezTo>
                    <a:pt x="8787" y="18138"/>
                    <a:pt x="8855" y="18157"/>
                    <a:pt x="8930" y="18157"/>
                  </a:cubicBezTo>
                  <a:cubicBezTo>
                    <a:pt x="8984" y="18157"/>
                    <a:pt x="9041" y="18148"/>
                    <a:pt x="9105" y="18132"/>
                  </a:cubicBezTo>
                  <a:cubicBezTo>
                    <a:pt x="9221" y="18132"/>
                    <a:pt x="9336" y="18054"/>
                    <a:pt x="9375" y="17939"/>
                  </a:cubicBezTo>
                  <a:cubicBezTo>
                    <a:pt x="9452" y="17823"/>
                    <a:pt x="9452" y="17669"/>
                    <a:pt x="9413" y="17553"/>
                  </a:cubicBezTo>
                  <a:cubicBezTo>
                    <a:pt x="7253" y="11844"/>
                    <a:pt x="4360" y="6404"/>
                    <a:pt x="1389" y="1003"/>
                  </a:cubicBezTo>
                  <a:lnTo>
                    <a:pt x="965" y="232"/>
                  </a:lnTo>
                  <a:cubicBezTo>
                    <a:pt x="888" y="78"/>
                    <a:pt x="734" y="0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4827504" y="6576824"/>
              <a:ext cx="1502461" cy="842236"/>
            </a:xfrm>
            <a:custGeom>
              <a:rect b="b" l="l" r="r" t="t"/>
              <a:pathLst>
                <a:path extrusionOk="0" h="15895" w="28355">
                  <a:moveTo>
                    <a:pt x="25885" y="1"/>
                  </a:moveTo>
                  <a:lnTo>
                    <a:pt x="25770" y="78"/>
                  </a:lnTo>
                  <a:cubicBezTo>
                    <a:pt x="25538" y="348"/>
                    <a:pt x="25307" y="579"/>
                    <a:pt x="25075" y="811"/>
                  </a:cubicBezTo>
                  <a:lnTo>
                    <a:pt x="24882" y="965"/>
                  </a:lnTo>
                  <a:lnTo>
                    <a:pt x="24805" y="1042"/>
                  </a:lnTo>
                  <a:lnTo>
                    <a:pt x="24689" y="1158"/>
                  </a:lnTo>
                  <a:lnTo>
                    <a:pt x="23957" y="1852"/>
                  </a:lnTo>
                  <a:cubicBezTo>
                    <a:pt x="23802" y="1968"/>
                    <a:pt x="23648" y="2084"/>
                    <a:pt x="23494" y="2238"/>
                  </a:cubicBezTo>
                  <a:cubicBezTo>
                    <a:pt x="23069" y="2585"/>
                    <a:pt x="22684" y="2933"/>
                    <a:pt x="22259" y="3203"/>
                  </a:cubicBezTo>
                  <a:lnTo>
                    <a:pt x="21796" y="3588"/>
                  </a:lnTo>
                  <a:lnTo>
                    <a:pt x="21758" y="3627"/>
                  </a:lnTo>
                  <a:lnTo>
                    <a:pt x="21642" y="3704"/>
                  </a:lnTo>
                  <a:lnTo>
                    <a:pt x="21565" y="3781"/>
                  </a:lnTo>
                  <a:lnTo>
                    <a:pt x="21488" y="3781"/>
                  </a:lnTo>
                  <a:cubicBezTo>
                    <a:pt x="18440" y="5942"/>
                    <a:pt x="15122" y="7716"/>
                    <a:pt x="11651" y="9066"/>
                  </a:cubicBezTo>
                  <a:cubicBezTo>
                    <a:pt x="8371" y="10339"/>
                    <a:pt x="4938" y="11227"/>
                    <a:pt x="1466" y="11612"/>
                  </a:cubicBezTo>
                  <a:lnTo>
                    <a:pt x="1389" y="11612"/>
                  </a:lnTo>
                  <a:lnTo>
                    <a:pt x="695" y="11689"/>
                  </a:lnTo>
                  <a:cubicBezTo>
                    <a:pt x="579" y="11689"/>
                    <a:pt x="463" y="11728"/>
                    <a:pt x="348" y="11805"/>
                  </a:cubicBezTo>
                  <a:cubicBezTo>
                    <a:pt x="309" y="11844"/>
                    <a:pt x="270" y="11882"/>
                    <a:pt x="270" y="11921"/>
                  </a:cubicBezTo>
                  <a:cubicBezTo>
                    <a:pt x="155" y="11998"/>
                    <a:pt x="116" y="12114"/>
                    <a:pt x="116" y="12230"/>
                  </a:cubicBezTo>
                  <a:cubicBezTo>
                    <a:pt x="0" y="13425"/>
                    <a:pt x="348" y="14621"/>
                    <a:pt x="1003" y="15586"/>
                  </a:cubicBezTo>
                  <a:cubicBezTo>
                    <a:pt x="1042" y="15624"/>
                    <a:pt x="1080" y="15663"/>
                    <a:pt x="1119" y="15701"/>
                  </a:cubicBezTo>
                  <a:cubicBezTo>
                    <a:pt x="1196" y="15817"/>
                    <a:pt x="1351" y="15856"/>
                    <a:pt x="1466" y="15894"/>
                  </a:cubicBezTo>
                  <a:cubicBezTo>
                    <a:pt x="4244" y="15701"/>
                    <a:pt x="7021" y="15161"/>
                    <a:pt x="9722" y="14390"/>
                  </a:cubicBezTo>
                  <a:cubicBezTo>
                    <a:pt x="12499" y="13541"/>
                    <a:pt x="15200" y="12461"/>
                    <a:pt x="17784" y="11111"/>
                  </a:cubicBezTo>
                  <a:cubicBezTo>
                    <a:pt x="20523" y="9722"/>
                    <a:pt x="23108" y="8025"/>
                    <a:pt x="25422" y="6057"/>
                  </a:cubicBezTo>
                  <a:cubicBezTo>
                    <a:pt x="25808" y="5749"/>
                    <a:pt x="26155" y="5440"/>
                    <a:pt x="26503" y="5093"/>
                  </a:cubicBezTo>
                  <a:lnTo>
                    <a:pt x="26657" y="4977"/>
                  </a:lnTo>
                  <a:lnTo>
                    <a:pt x="26773" y="4823"/>
                  </a:lnTo>
                  <a:lnTo>
                    <a:pt x="26850" y="4784"/>
                  </a:lnTo>
                  <a:cubicBezTo>
                    <a:pt x="27120" y="4514"/>
                    <a:pt x="27390" y="4244"/>
                    <a:pt x="27660" y="3974"/>
                  </a:cubicBezTo>
                  <a:lnTo>
                    <a:pt x="27698" y="3897"/>
                  </a:lnTo>
                  <a:lnTo>
                    <a:pt x="27814" y="3820"/>
                  </a:lnTo>
                  <a:lnTo>
                    <a:pt x="27853" y="3781"/>
                  </a:lnTo>
                  <a:lnTo>
                    <a:pt x="27891" y="3704"/>
                  </a:lnTo>
                  <a:lnTo>
                    <a:pt x="27969" y="3627"/>
                  </a:lnTo>
                  <a:lnTo>
                    <a:pt x="28354" y="3203"/>
                  </a:lnTo>
                  <a:cubicBezTo>
                    <a:pt x="28200" y="2817"/>
                    <a:pt x="28046" y="2431"/>
                    <a:pt x="27814" y="2045"/>
                  </a:cubicBezTo>
                  <a:cubicBezTo>
                    <a:pt x="27698" y="1814"/>
                    <a:pt x="27544" y="1582"/>
                    <a:pt x="27390" y="1351"/>
                  </a:cubicBezTo>
                  <a:cubicBezTo>
                    <a:pt x="27236" y="1158"/>
                    <a:pt x="27081" y="965"/>
                    <a:pt x="26888" y="772"/>
                  </a:cubicBezTo>
                  <a:lnTo>
                    <a:pt x="26927" y="772"/>
                  </a:lnTo>
                  <a:cubicBezTo>
                    <a:pt x="26773" y="618"/>
                    <a:pt x="26618" y="502"/>
                    <a:pt x="26464" y="348"/>
                  </a:cubicBezTo>
                  <a:cubicBezTo>
                    <a:pt x="26310" y="271"/>
                    <a:pt x="26155" y="155"/>
                    <a:pt x="26001" y="39"/>
                  </a:cubicBezTo>
                  <a:lnTo>
                    <a:pt x="258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627602" y="9851452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092057" y="8907109"/>
              <a:ext cx="907623" cy="934223"/>
            </a:xfrm>
            <a:custGeom>
              <a:rect b="b" l="l" r="r" t="t"/>
              <a:pathLst>
                <a:path extrusionOk="0" h="17631" w="17129">
                  <a:moveTo>
                    <a:pt x="7716" y="0"/>
                  </a:moveTo>
                  <a:cubicBezTo>
                    <a:pt x="7562" y="0"/>
                    <a:pt x="7369" y="39"/>
                    <a:pt x="7214" y="116"/>
                  </a:cubicBezTo>
                  <a:cubicBezTo>
                    <a:pt x="6867" y="270"/>
                    <a:pt x="6559" y="463"/>
                    <a:pt x="6327" y="733"/>
                  </a:cubicBezTo>
                  <a:cubicBezTo>
                    <a:pt x="6096" y="1042"/>
                    <a:pt x="5864" y="1351"/>
                    <a:pt x="5710" y="1698"/>
                  </a:cubicBezTo>
                  <a:cubicBezTo>
                    <a:pt x="5286" y="2739"/>
                    <a:pt x="4938" y="3819"/>
                    <a:pt x="4746" y="4900"/>
                  </a:cubicBezTo>
                  <a:lnTo>
                    <a:pt x="4707" y="5285"/>
                  </a:lnTo>
                  <a:cubicBezTo>
                    <a:pt x="4321" y="5054"/>
                    <a:pt x="3897" y="4822"/>
                    <a:pt x="3472" y="4668"/>
                  </a:cubicBezTo>
                  <a:cubicBezTo>
                    <a:pt x="3164" y="4514"/>
                    <a:pt x="2855" y="4398"/>
                    <a:pt x="2585" y="4321"/>
                  </a:cubicBezTo>
                  <a:cubicBezTo>
                    <a:pt x="2585" y="4321"/>
                    <a:pt x="2585" y="4360"/>
                    <a:pt x="2585" y="4360"/>
                  </a:cubicBezTo>
                  <a:cubicBezTo>
                    <a:pt x="2585" y="4398"/>
                    <a:pt x="2585" y="4398"/>
                    <a:pt x="2585" y="4398"/>
                  </a:cubicBezTo>
                  <a:cubicBezTo>
                    <a:pt x="2585" y="4437"/>
                    <a:pt x="2585" y="4475"/>
                    <a:pt x="2547" y="4514"/>
                  </a:cubicBezTo>
                  <a:cubicBezTo>
                    <a:pt x="2547" y="4552"/>
                    <a:pt x="2508" y="4591"/>
                    <a:pt x="2469" y="4630"/>
                  </a:cubicBezTo>
                  <a:cubicBezTo>
                    <a:pt x="2469" y="4668"/>
                    <a:pt x="2469" y="4707"/>
                    <a:pt x="2392" y="4745"/>
                  </a:cubicBezTo>
                  <a:lnTo>
                    <a:pt x="2277" y="4745"/>
                  </a:lnTo>
                  <a:lnTo>
                    <a:pt x="2277" y="5170"/>
                  </a:lnTo>
                  <a:cubicBezTo>
                    <a:pt x="2277" y="5401"/>
                    <a:pt x="2238" y="5671"/>
                    <a:pt x="2199" y="5903"/>
                  </a:cubicBezTo>
                  <a:cubicBezTo>
                    <a:pt x="2122" y="6173"/>
                    <a:pt x="2045" y="6404"/>
                    <a:pt x="1968" y="6674"/>
                  </a:cubicBezTo>
                  <a:cubicBezTo>
                    <a:pt x="1852" y="6867"/>
                    <a:pt x="1775" y="7099"/>
                    <a:pt x="1621" y="7291"/>
                  </a:cubicBezTo>
                  <a:cubicBezTo>
                    <a:pt x="1466" y="7484"/>
                    <a:pt x="1351" y="7677"/>
                    <a:pt x="1158" y="7870"/>
                  </a:cubicBezTo>
                  <a:cubicBezTo>
                    <a:pt x="849" y="8217"/>
                    <a:pt x="541" y="8564"/>
                    <a:pt x="271" y="8912"/>
                  </a:cubicBezTo>
                  <a:cubicBezTo>
                    <a:pt x="193" y="9027"/>
                    <a:pt x="116" y="9182"/>
                    <a:pt x="78" y="9297"/>
                  </a:cubicBezTo>
                  <a:cubicBezTo>
                    <a:pt x="39" y="9413"/>
                    <a:pt x="1" y="9529"/>
                    <a:pt x="1" y="9645"/>
                  </a:cubicBezTo>
                  <a:cubicBezTo>
                    <a:pt x="1" y="9760"/>
                    <a:pt x="1" y="9838"/>
                    <a:pt x="39" y="9953"/>
                  </a:cubicBezTo>
                  <a:cubicBezTo>
                    <a:pt x="39" y="10108"/>
                    <a:pt x="116" y="10300"/>
                    <a:pt x="193" y="10416"/>
                  </a:cubicBezTo>
                  <a:cubicBezTo>
                    <a:pt x="309" y="10648"/>
                    <a:pt x="463" y="10879"/>
                    <a:pt x="656" y="11072"/>
                  </a:cubicBezTo>
                  <a:cubicBezTo>
                    <a:pt x="965" y="11458"/>
                    <a:pt x="1351" y="11766"/>
                    <a:pt x="1775" y="12075"/>
                  </a:cubicBezTo>
                  <a:cubicBezTo>
                    <a:pt x="2161" y="12384"/>
                    <a:pt x="2585" y="12692"/>
                    <a:pt x="3010" y="12962"/>
                  </a:cubicBezTo>
                  <a:lnTo>
                    <a:pt x="3511" y="13309"/>
                  </a:lnTo>
                  <a:lnTo>
                    <a:pt x="3665" y="13464"/>
                  </a:lnTo>
                  <a:lnTo>
                    <a:pt x="4167" y="13850"/>
                  </a:lnTo>
                  <a:cubicBezTo>
                    <a:pt x="4784" y="14312"/>
                    <a:pt x="5401" y="14775"/>
                    <a:pt x="6057" y="15200"/>
                  </a:cubicBezTo>
                  <a:cubicBezTo>
                    <a:pt x="7330" y="16048"/>
                    <a:pt x="8642" y="16859"/>
                    <a:pt x="9953" y="17630"/>
                  </a:cubicBezTo>
                  <a:lnTo>
                    <a:pt x="10108" y="17630"/>
                  </a:lnTo>
                  <a:cubicBezTo>
                    <a:pt x="10146" y="17591"/>
                    <a:pt x="10185" y="17553"/>
                    <a:pt x="10223" y="17553"/>
                  </a:cubicBezTo>
                  <a:lnTo>
                    <a:pt x="10339" y="17553"/>
                  </a:lnTo>
                  <a:cubicBezTo>
                    <a:pt x="10416" y="17553"/>
                    <a:pt x="10493" y="17591"/>
                    <a:pt x="10609" y="17630"/>
                  </a:cubicBezTo>
                  <a:cubicBezTo>
                    <a:pt x="10879" y="17476"/>
                    <a:pt x="11149" y="17321"/>
                    <a:pt x="11381" y="17167"/>
                  </a:cubicBezTo>
                  <a:cubicBezTo>
                    <a:pt x="11805" y="16859"/>
                    <a:pt x="12229" y="16550"/>
                    <a:pt x="12615" y="16203"/>
                  </a:cubicBezTo>
                  <a:cubicBezTo>
                    <a:pt x="13001" y="15856"/>
                    <a:pt x="13387" y="15470"/>
                    <a:pt x="13734" y="15084"/>
                  </a:cubicBezTo>
                  <a:cubicBezTo>
                    <a:pt x="15007" y="13618"/>
                    <a:pt x="16126" y="12036"/>
                    <a:pt x="17129" y="10339"/>
                  </a:cubicBezTo>
                  <a:cubicBezTo>
                    <a:pt x="17090" y="10339"/>
                    <a:pt x="17052" y="10300"/>
                    <a:pt x="17013" y="10300"/>
                  </a:cubicBezTo>
                  <a:cubicBezTo>
                    <a:pt x="15817" y="9799"/>
                    <a:pt x="14698" y="9143"/>
                    <a:pt x="13657" y="8410"/>
                  </a:cubicBezTo>
                  <a:lnTo>
                    <a:pt x="13618" y="8372"/>
                  </a:lnTo>
                  <a:cubicBezTo>
                    <a:pt x="12577" y="7639"/>
                    <a:pt x="11612" y="6790"/>
                    <a:pt x="10725" y="5864"/>
                  </a:cubicBezTo>
                  <a:lnTo>
                    <a:pt x="10764" y="5787"/>
                  </a:lnTo>
                  <a:cubicBezTo>
                    <a:pt x="10956" y="5517"/>
                    <a:pt x="11111" y="5208"/>
                    <a:pt x="11226" y="4900"/>
                  </a:cubicBezTo>
                  <a:cubicBezTo>
                    <a:pt x="11381" y="4514"/>
                    <a:pt x="11458" y="4167"/>
                    <a:pt x="11496" y="3781"/>
                  </a:cubicBezTo>
                  <a:cubicBezTo>
                    <a:pt x="11496" y="3395"/>
                    <a:pt x="11458" y="3048"/>
                    <a:pt x="11342" y="2701"/>
                  </a:cubicBezTo>
                  <a:cubicBezTo>
                    <a:pt x="10956" y="1852"/>
                    <a:pt x="10339" y="1119"/>
                    <a:pt x="9529" y="656"/>
                  </a:cubicBezTo>
                  <a:cubicBezTo>
                    <a:pt x="9182" y="386"/>
                    <a:pt x="8758" y="193"/>
                    <a:pt x="8333" y="78"/>
                  </a:cubicBezTo>
                  <a:lnTo>
                    <a:pt x="8333" y="39"/>
                  </a:lnTo>
                  <a:cubicBezTo>
                    <a:pt x="8102" y="0"/>
                    <a:pt x="7909" y="0"/>
                    <a:pt x="7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3104350" y="9379280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3104350" y="9379280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092057" y="9434493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3092057" y="9434493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3627602" y="9851452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2930551" y="9103321"/>
              <a:ext cx="727783" cy="754330"/>
            </a:xfrm>
            <a:custGeom>
              <a:rect b="b" l="l" r="r" t="t"/>
              <a:pathLst>
                <a:path extrusionOk="0" h="14236" w="13735">
                  <a:moveTo>
                    <a:pt x="2393" y="1"/>
                  </a:moveTo>
                  <a:cubicBezTo>
                    <a:pt x="1737" y="39"/>
                    <a:pt x="1120" y="271"/>
                    <a:pt x="657" y="695"/>
                  </a:cubicBezTo>
                  <a:cubicBezTo>
                    <a:pt x="194" y="1274"/>
                    <a:pt x="1" y="2007"/>
                    <a:pt x="117" y="2701"/>
                  </a:cubicBezTo>
                  <a:cubicBezTo>
                    <a:pt x="271" y="3704"/>
                    <a:pt x="618" y="4669"/>
                    <a:pt x="1158" y="5517"/>
                  </a:cubicBezTo>
                  <a:cubicBezTo>
                    <a:pt x="1737" y="6520"/>
                    <a:pt x="2393" y="7408"/>
                    <a:pt x="3203" y="8256"/>
                  </a:cubicBezTo>
                  <a:cubicBezTo>
                    <a:pt x="4013" y="9105"/>
                    <a:pt x="4900" y="9954"/>
                    <a:pt x="5826" y="10687"/>
                  </a:cubicBezTo>
                  <a:cubicBezTo>
                    <a:pt x="6713" y="11420"/>
                    <a:pt x="7639" y="12075"/>
                    <a:pt x="8604" y="12693"/>
                  </a:cubicBezTo>
                  <a:cubicBezTo>
                    <a:pt x="9067" y="13001"/>
                    <a:pt x="9491" y="13271"/>
                    <a:pt x="9877" y="13464"/>
                  </a:cubicBezTo>
                  <a:cubicBezTo>
                    <a:pt x="10340" y="13734"/>
                    <a:pt x="10841" y="13966"/>
                    <a:pt x="11381" y="14120"/>
                  </a:cubicBezTo>
                  <a:cubicBezTo>
                    <a:pt x="11574" y="14159"/>
                    <a:pt x="11806" y="14236"/>
                    <a:pt x="12037" y="14236"/>
                  </a:cubicBezTo>
                  <a:lnTo>
                    <a:pt x="12500" y="14236"/>
                  </a:lnTo>
                  <a:cubicBezTo>
                    <a:pt x="12693" y="14236"/>
                    <a:pt x="12886" y="14197"/>
                    <a:pt x="13156" y="14120"/>
                  </a:cubicBezTo>
                  <a:cubicBezTo>
                    <a:pt x="13310" y="14081"/>
                    <a:pt x="13464" y="14004"/>
                    <a:pt x="13580" y="13927"/>
                  </a:cubicBezTo>
                  <a:lnTo>
                    <a:pt x="13734" y="13888"/>
                  </a:lnTo>
                  <a:cubicBezTo>
                    <a:pt x="13040" y="13580"/>
                    <a:pt x="12346" y="13271"/>
                    <a:pt x="11690" y="12924"/>
                  </a:cubicBezTo>
                  <a:cubicBezTo>
                    <a:pt x="10648" y="12345"/>
                    <a:pt x="9645" y="11690"/>
                    <a:pt x="8719" y="10995"/>
                  </a:cubicBezTo>
                  <a:cubicBezTo>
                    <a:pt x="7716" y="10301"/>
                    <a:pt x="6791" y="9529"/>
                    <a:pt x="5903" y="8681"/>
                  </a:cubicBezTo>
                  <a:cubicBezTo>
                    <a:pt x="5055" y="7909"/>
                    <a:pt x="4244" y="7099"/>
                    <a:pt x="3511" y="6212"/>
                  </a:cubicBezTo>
                  <a:cubicBezTo>
                    <a:pt x="3473" y="6212"/>
                    <a:pt x="3473" y="6212"/>
                    <a:pt x="3434" y="6173"/>
                  </a:cubicBezTo>
                  <a:cubicBezTo>
                    <a:pt x="3396" y="6135"/>
                    <a:pt x="3434" y="6057"/>
                    <a:pt x="3473" y="6019"/>
                  </a:cubicBezTo>
                  <a:cubicBezTo>
                    <a:pt x="3666" y="5903"/>
                    <a:pt x="3820" y="5787"/>
                    <a:pt x="3974" y="5633"/>
                  </a:cubicBezTo>
                  <a:cubicBezTo>
                    <a:pt x="4283" y="5324"/>
                    <a:pt x="4592" y="4977"/>
                    <a:pt x="4862" y="4591"/>
                  </a:cubicBezTo>
                  <a:cubicBezTo>
                    <a:pt x="5132" y="4167"/>
                    <a:pt x="5363" y="3704"/>
                    <a:pt x="5556" y="3203"/>
                  </a:cubicBezTo>
                  <a:cubicBezTo>
                    <a:pt x="5556" y="3241"/>
                    <a:pt x="5556" y="3241"/>
                    <a:pt x="5556" y="3241"/>
                  </a:cubicBezTo>
                  <a:cubicBezTo>
                    <a:pt x="5633" y="3048"/>
                    <a:pt x="5672" y="2817"/>
                    <a:pt x="5710" y="2585"/>
                  </a:cubicBezTo>
                  <a:cubicBezTo>
                    <a:pt x="5788" y="2393"/>
                    <a:pt x="5826" y="2161"/>
                    <a:pt x="5826" y="1930"/>
                  </a:cubicBezTo>
                  <a:lnTo>
                    <a:pt x="5826" y="1467"/>
                  </a:lnTo>
                  <a:cubicBezTo>
                    <a:pt x="5826" y="1312"/>
                    <a:pt x="5788" y="1158"/>
                    <a:pt x="5749" y="1004"/>
                  </a:cubicBezTo>
                  <a:lnTo>
                    <a:pt x="5749" y="1042"/>
                  </a:lnTo>
                  <a:cubicBezTo>
                    <a:pt x="5749" y="927"/>
                    <a:pt x="5710" y="772"/>
                    <a:pt x="5672" y="657"/>
                  </a:cubicBezTo>
                  <a:lnTo>
                    <a:pt x="5672" y="618"/>
                  </a:lnTo>
                  <a:cubicBezTo>
                    <a:pt x="5325" y="502"/>
                    <a:pt x="4977" y="387"/>
                    <a:pt x="4630" y="309"/>
                  </a:cubicBezTo>
                  <a:cubicBezTo>
                    <a:pt x="4283" y="194"/>
                    <a:pt x="3897" y="116"/>
                    <a:pt x="3550" y="78"/>
                  </a:cubicBezTo>
                  <a:cubicBezTo>
                    <a:pt x="3164" y="1"/>
                    <a:pt x="2817" y="1"/>
                    <a:pt x="2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300563" y="9146241"/>
              <a:ext cx="71586" cy="150802"/>
            </a:xfrm>
            <a:custGeom>
              <a:rect b="b" l="l" r="r" t="t"/>
              <a:pathLst>
                <a:path extrusionOk="0" h="2846" w="1351">
                  <a:moveTo>
                    <a:pt x="463" y="1"/>
                  </a:moveTo>
                  <a:cubicBezTo>
                    <a:pt x="386" y="39"/>
                    <a:pt x="309" y="39"/>
                    <a:pt x="232" y="78"/>
                  </a:cubicBezTo>
                  <a:cubicBezTo>
                    <a:pt x="116" y="155"/>
                    <a:pt x="39" y="232"/>
                    <a:pt x="39" y="387"/>
                  </a:cubicBezTo>
                  <a:cubicBezTo>
                    <a:pt x="0" y="502"/>
                    <a:pt x="0" y="618"/>
                    <a:pt x="78" y="734"/>
                  </a:cubicBezTo>
                  <a:lnTo>
                    <a:pt x="78" y="695"/>
                  </a:lnTo>
                  <a:cubicBezTo>
                    <a:pt x="193" y="1042"/>
                    <a:pt x="309" y="1390"/>
                    <a:pt x="348" y="1775"/>
                  </a:cubicBezTo>
                  <a:cubicBezTo>
                    <a:pt x="386" y="1968"/>
                    <a:pt x="386" y="2161"/>
                    <a:pt x="386" y="2354"/>
                  </a:cubicBezTo>
                  <a:cubicBezTo>
                    <a:pt x="386" y="2682"/>
                    <a:pt x="627" y="2846"/>
                    <a:pt x="868" y="2846"/>
                  </a:cubicBezTo>
                  <a:cubicBezTo>
                    <a:pt x="1109" y="2846"/>
                    <a:pt x="1351" y="2682"/>
                    <a:pt x="1351" y="2354"/>
                  </a:cubicBezTo>
                  <a:cubicBezTo>
                    <a:pt x="1351" y="2007"/>
                    <a:pt x="1312" y="1621"/>
                    <a:pt x="1235" y="1274"/>
                  </a:cubicBezTo>
                  <a:cubicBezTo>
                    <a:pt x="1158" y="927"/>
                    <a:pt x="1042" y="580"/>
                    <a:pt x="926" y="271"/>
                  </a:cubicBezTo>
                  <a:cubicBezTo>
                    <a:pt x="849" y="155"/>
                    <a:pt x="733" y="78"/>
                    <a:pt x="618" y="39"/>
                  </a:cubicBez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245350" y="9123774"/>
              <a:ext cx="67506" cy="175866"/>
            </a:xfrm>
            <a:custGeom>
              <a:rect b="b" l="l" r="r" t="t"/>
              <a:pathLst>
                <a:path extrusionOk="0" h="3319" w="1274">
                  <a:moveTo>
                    <a:pt x="425" y="1"/>
                  </a:moveTo>
                  <a:cubicBezTo>
                    <a:pt x="155" y="78"/>
                    <a:pt x="1" y="348"/>
                    <a:pt x="78" y="579"/>
                  </a:cubicBezTo>
                  <a:cubicBezTo>
                    <a:pt x="117" y="811"/>
                    <a:pt x="194" y="1042"/>
                    <a:pt x="232" y="1274"/>
                  </a:cubicBezTo>
                  <a:cubicBezTo>
                    <a:pt x="271" y="1814"/>
                    <a:pt x="271" y="2315"/>
                    <a:pt x="232" y="2855"/>
                  </a:cubicBezTo>
                  <a:cubicBezTo>
                    <a:pt x="194" y="2971"/>
                    <a:pt x="271" y="3087"/>
                    <a:pt x="348" y="3164"/>
                  </a:cubicBezTo>
                  <a:cubicBezTo>
                    <a:pt x="425" y="3280"/>
                    <a:pt x="579" y="3318"/>
                    <a:pt x="695" y="3318"/>
                  </a:cubicBezTo>
                  <a:cubicBezTo>
                    <a:pt x="811" y="3318"/>
                    <a:pt x="927" y="3280"/>
                    <a:pt x="1042" y="3164"/>
                  </a:cubicBezTo>
                  <a:cubicBezTo>
                    <a:pt x="1120" y="3087"/>
                    <a:pt x="1158" y="2971"/>
                    <a:pt x="1197" y="2855"/>
                  </a:cubicBezTo>
                  <a:cubicBezTo>
                    <a:pt x="1274" y="2007"/>
                    <a:pt x="1235" y="1158"/>
                    <a:pt x="1004" y="348"/>
                  </a:cubicBezTo>
                  <a:cubicBezTo>
                    <a:pt x="927" y="155"/>
                    <a:pt x="734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451842" y="9409271"/>
              <a:ext cx="316706" cy="261705"/>
            </a:xfrm>
            <a:custGeom>
              <a:rect b="b" l="l" r="r" t="t"/>
              <a:pathLst>
                <a:path extrusionOk="0" h="4939" w="5977">
                  <a:moveTo>
                    <a:pt x="3130" y="0"/>
                  </a:moveTo>
                  <a:cubicBezTo>
                    <a:pt x="2735" y="0"/>
                    <a:pt x="2325" y="100"/>
                    <a:pt x="1929" y="322"/>
                  </a:cubicBezTo>
                  <a:cubicBezTo>
                    <a:pt x="0" y="1364"/>
                    <a:pt x="309" y="4218"/>
                    <a:pt x="2430" y="4835"/>
                  </a:cubicBezTo>
                  <a:cubicBezTo>
                    <a:pt x="2667" y="4905"/>
                    <a:pt x="2906" y="4938"/>
                    <a:pt x="3141" y="4938"/>
                  </a:cubicBezTo>
                  <a:cubicBezTo>
                    <a:pt x="4210" y="4938"/>
                    <a:pt x="5200" y="4252"/>
                    <a:pt x="5517" y="3177"/>
                  </a:cubicBezTo>
                  <a:cubicBezTo>
                    <a:pt x="5976" y="1491"/>
                    <a:pt x="4659" y="0"/>
                    <a:pt x="3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8001985" y="7741966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7237481" y="7627142"/>
              <a:ext cx="760424" cy="826234"/>
            </a:xfrm>
            <a:custGeom>
              <a:rect b="b" l="l" r="r" t="t"/>
              <a:pathLst>
                <a:path extrusionOk="0" h="15593" w="14351">
                  <a:moveTo>
                    <a:pt x="5113" y="0"/>
                  </a:moveTo>
                  <a:cubicBezTo>
                    <a:pt x="4875" y="0"/>
                    <a:pt x="4637" y="3"/>
                    <a:pt x="4398" y="7"/>
                  </a:cubicBezTo>
                  <a:cubicBezTo>
                    <a:pt x="4398" y="46"/>
                    <a:pt x="4398" y="84"/>
                    <a:pt x="4398" y="123"/>
                  </a:cubicBezTo>
                  <a:cubicBezTo>
                    <a:pt x="4591" y="1396"/>
                    <a:pt x="4630" y="2708"/>
                    <a:pt x="4552" y="3981"/>
                  </a:cubicBezTo>
                  <a:lnTo>
                    <a:pt x="4552" y="4019"/>
                  </a:lnTo>
                  <a:cubicBezTo>
                    <a:pt x="4437" y="5331"/>
                    <a:pt x="4205" y="6604"/>
                    <a:pt x="3897" y="7838"/>
                  </a:cubicBezTo>
                  <a:lnTo>
                    <a:pt x="3820" y="7838"/>
                  </a:lnTo>
                  <a:cubicBezTo>
                    <a:pt x="3718" y="7827"/>
                    <a:pt x="3616" y="7822"/>
                    <a:pt x="3514" y="7822"/>
                  </a:cubicBezTo>
                  <a:cubicBezTo>
                    <a:pt x="3269" y="7822"/>
                    <a:pt x="3023" y="7850"/>
                    <a:pt x="2778" y="7877"/>
                  </a:cubicBezTo>
                  <a:cubicBezTo>
                    <a:pt x="2392" y="7954"/>
                    <a:pt x="2045" y="8070"/>
                    <a:pt x="1698" y="8263"/>
                  </a:cubicBezTo>
                  <a:cubicBezTo>
                    <a:pt x="1389" y="8417"/>
                    <a:pt x="1081" y="8648"/>
                    <a:pt x="888" y="8957"/>
                  </a:cubicBezTo>
                  <a:cubicBezTo>
                    <a:pt x="348" y="9690"/>
                    <a:pt x="39" y="10616"/>
                    <a:pt x="39" y="11542"/>
                  </a:cubicBezTo>
                  <a:cubicBezTo>
                    <a:pt x="0" y="11966"/>
                    <a:pt x="39" y="12429"/>
                    <a:pt x="193" y="12892"/>
                  </a:cubicBezTo>
                  <a:lnTo>
                    <a:pt x="155" y="12853"/>
                  </a:lnTo>
                  <a:lnTo>
                    <a:pt x="155" y="12853"/>
                  </a:lnTo>
                  <a:cubicBezTo>
                    <a:pt x="232" y="13046"/>
                    <a:pt x="348" y="13201"/>
                    <a:pt x="425" y="13393"/>
                  </a:cubicBezTo>
                  <a:cubicBezTo>
                    <a:pt x="540" y="13509"/>
                    <a:pt x="656" y="13663"/>
                    <a:pt x="811" y="13779"/>
                  </a:cubicBezTo>
                  <a:cubicBezTo>
                    <a:pt x="1081" y="13972"/>
                    <a:pt x="1428" y="14126"/>
                    <a:pt x="1814" y="14204"/>
                  </a:cubicBezTo>
                  <a:cubicBezTo>
                    <a:pt x="1987" y="14223"/>
                    <a:pt x="2170" y="14232"/>
                    <a:pt x="2358" y="14232"/>
                  </a:cubicBezTo>
                  <a:cubicBezTo>
                    <a:pt x="2546" y="14232"/>
                    <a:pt x="2739" y="14223"/>
                    <a:pt x="2932" y="14204"/>
                  </a:cubicBezTo>
                  <a:cubicBezTo>
                    <a:pt x="4012" y="14049"/>
                    <a:pt x="5093" y="13779"/>
                    <a:pt x="6134" y="13393"/>
                  </a:cubicBezTo>
                  <a:lnTo>
                    <a:pt x="6520" y="13239"/>
                  </a:lnTo>
                  <a:cubicBezTo>
                    <a:pt x="6520" y="13702"/>
                    <a:pt x="6558" y="14126"/>
                    <a:pt x="6597" y="14589"/>
                  </a:cubicBezTo>
                  <a:cubicBezTo>
                    <a:pt x="6636" y="14898"/>
                    <a:pt x="6713" y="15245"/>
                    <a:pt x="6751" y="15554"/>
                  </a:cubicBezTo>
                  <a:lnTo>
                    <a:pt x="6829" y="15515"/>
                  </a:lnTo>
                  <a:lnTo>
                    <a:pt x="6867" y="15515"/>
                  </a:lnTo>
                  <a:cubicBezTo>
                    <a:pt x="6906" y="15515"/>
                    <a:pt x="6944" y="15477"/>
                    <a:pt x="6983" y="15477"/>
                  </a:cubicBezTo>
                  <a:lnTo>
                    <a:pt x="7099" y="15477"/>
                  </a:lnTo>
                  <a:cubicBezTo>
                    <a:pt x="7113" y="15469"/>
                    <a:pt x="7128" y="15466"/>
                    <a:pt x="7144" y="15466"/>
                  </a:cubicBezTo>
                  <a:cubicBezTo>
                    <a:pt x="7214" y="15466"/>
                    <a:pt x="7291" y="15529"/>
                    <a:pt x="7291" y="15592"/>
                  </a:cubicBezTo>
                  <a:lnTo>
                    <a:pt x="7639" y="15399"/>
                  </a:lnTo>
                  <a:cubicBezTo>
                    <a:pt x="7870" y="15284"/>
                    <a:pt x="8102" y="15168"/>
                    <a:pt x="8333" y="15091"/>
                  </a:cubicBezTo>
                  <a:cubicBezTo>
                    <a:pt x="8603" y="15014"/>
                    <a:pt x="8835" y="14936"/>
                    <a:pt x="9105" y="14898"/>
                  </a:cubicBezTo>
                  <a:cubicBezTo>
                    <a:pt x="9336" y="14859"/>
                    <a:pt x="9567" y="14859"/>
                    <a:pt x="9799" y="14859"/>
                  </a:cubicBezTo>
                  <a:cubicBezTo>
                    <a:pt x="10069" y="14859"/>
                    <a:pt x="10300" y="14898"/>
                    <a:pt x="10532" y="14936"/>
                  </a:cubicBezTo>
                  <a:cubicBezTo>
                    <a:pt x="10995" y="15052"/>
                    <a:pt x="11419" y="15129"/>
                    <a:pt x="11882" y="15207"/>
                  </a:cubicBezTo>
                  <a:cubicBezTo>
                    <a:pt x="12036" y="15207"/>
                    <a:pt x="12191" y="15168"/>
                    <a:pt x="12345" y="15168"/>
                  </a:cubicBezTo>
                  <a:cubicBezTo>
                    <a:pt x="12461" y="15129"/>
                    <a:pt x="12538" y="15091"/>
                    <a:pt x="12654" y="15052"/>
                  </a:cubicBezTo>
                  <a:cubicBezTo>
                    <a:pt x="12731" y="14975"/>
                    <a:pt x="12847" y="14936"/>
                    <a:pt x="12924" y="14859"/>
                  </a:cubicBezTo>
                  <a:cubicBezTo>
                    <a:pt x="13039" y="14744"/>
                    <a:pt x="13155" y="14628"/>
                    <a:pt x="13232" y="14474"/>
                  </a:cubicBezTo>
                  <a:cubicBezTo>
                    <a:pt x="13348" y="14242"/>
                    <a:pt x="13464" y="14011"/>
                    <a:pt x="13541" y="13779"/>
                  </a:cubicBezTo>
                  <a:cubicBezTo>
                    <a:pt x="13695" y="13278"/>
                    <a:pt x="13772" y="12776"/>
                    <a:pt x="13811" y="12275"/>
                  </a:cubicBezTo>
                  <a:cubicBezTo>
                    <a:pt x="13888" y="11773"/>
                    <a:pt x="13888" y="11272"/>
                    <a:pt x="13927" y="10732"/>
                  </a:cubicBezTo>
                  <a:lnTo>
                    <a:pt x="13965" y="10153"/>
                  </a:lnTo>
                  <a:cubicBezTo>
                    <a:pt x="14004" y="10076"/>
                    <a:pt x="14004" y="9999"/>
                    <a:pt x="14004" y="9921"/>
                  </a:cubicBezTo>
                  <a:cubicBezTo>
                    <a:pt x="14042" y="9690"/>
                    <a:pt x="14042" y="9497"/>
                    <a:pt x="14081" y="9304"/>
                  </a:cubicBezTo>
                  <a:cubicBezTo>
                    <a:pt x="14158" y="8533"/>
                    <a:pt x="14235" y="7761"/>
                    <a:pt x="14274" y="6990"/>
                  </a:cubicBezTo>
                  <a:cubicBezTo>
                    <a:pt x="14351" y="5447"/>
                    <a:pt x="14312" y="3903"/>
                    <a:pt x="14312" y="2360"/>
                  </a:cubicBezTo>
                  <a:cubicBezTo>
                    <a:pt x="14312" y="2360"/>
                    <a:pt x="14274" y="2360"/>
                    <a:pt x="14274" y="2322"/>
                  </a:cubicBezTo>
                  <a:lnTo>
                    <a:pt x="14235" y="2245"/>
                  </a:lnTo>
                  <a:cubicBezTo>
                    <a:pt x="14197" y="2245"/>
                    <a:pt x="14158" y="2206"/>
                    <a:pt x="14120" y="2168"/>
                  </a:cubicBezTo>
                  <a:cubicBezTo>
                    <a:pt x="14081" y="2168"/>
                    <a:pt x="14081" y="2168"/>
                    <a:pt x="14081" y="2129"/>
                  </a:cubicBezTo>
                  <a:lnTo>
                    <a:pt x="14081" y="2090"/>
                  </a:lnTo>
                  <a:cubicBezTo>
                    <a:pt x="14042" y="2013"/>
                    <a:pt x="14004" y="1936"/>
                    <a:pt x="13965" y="1820"/>
                  </a:cubicBezTo>
                  <a:cubicBezTo>
                    <a:pt x="13734" y="1666"/>
                    <a:pt x="13464" y="1512"/>
                    <a:pt x="13194" y="1396"/>
                  </a:cubicBezTo>
                  <a:cubicBezTo>
                    <a:pt x="12731" y="1165"/>
                    <a:pt x="12229" y="972"/>
                    <a:pt x="11728" y="817"/>
                  </a:cubicBezTo>
                  <a:cubicBezTo>
                    <a:pt x="11226" y="663"/>
                    <a:pt x="10725" y="509"/>
                    <a:pt x="10185" y="432"/>
                  </a:cubicBezTo>
                  <a:cubicBezTo>
                    <a:pt x="8524" y="126"/>
                    <a:pt x="6833" y="0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869092" y="8432870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7869092" y="8432870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7922239" y="8416497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7924305" y="8416497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8001985" y="7741966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7595200" y="7721513"/>
              <a:ext cx="468145" cy="958279"/>
            </a:xfrm>
            <a:custGeom>
              <a:rect b="b" l="l" r="r" t="t"/>
              <a:pathLst>
                <a:path extrusionOk="0" h="18085" w="8835">
                  <a:moveTo>
                    <a:pt x="7214" y="1"/>
                  </a:moveTo>
                  <a:lnTo>
                    <a:pt x="7214" y="1"/>
                  </a:lnTo>
                  <a:cubicBezTo>
                    <a:pt x="7330" y="734"/>
                    <a:pt x="7407" y="1467"/>
                    <a:pt x="7407" y="2200"/>
                  </a:cubicBezTo>
                  <a:cubicBezTo>
                    <a:pt x="7484" y="3396"/>
                    <a:pt x="7446" y="4591"/>
                    <a:pt x="7369" y="5787"/>
                  </a:cubicBezTo>
                  <a:cubicBezTo>
                    <a:pt x="7253" y="6983"/>
                    <a:pt x="7099" y="8179"/>
                    <a:pt x="6828" y="9336"/>
                  </a:cubicBezTo>
                  <a:cubicBezTo>
                    <a:pt x="6597" y="10455"/>
                    <a:pt x="6327" y="11574"/>
                    <a:pt x="5941" y="12654"/>
                  </a:cubicBezTo>
                  <a:cubicBezTo>
                    <a:pt x="5980" y="12693"/>
                    <a:pt x="5980" y="12731"/>
                    <a:pt x="5941" y="12770"/>
                  </a:cubicBezTo>
                  <a:cubicBezTo>
                    <a:pt x="5941" y="12797"/>
                    <a:pt x="5903" y="12824"/>
                    <a:pt x="5853" y="12824"/>
                  </a:cubicBezTo>
                  <a:cubicBezTo>
                    <a:pt x="5832" y="12824"/>
                    <a:pt x="5809" y="12820"/>
                    <a:pt x="5787" y="12808"/>
                  </a:cubicBezTo>
                  <a:cubicBezTo>
                    <a:pt x="5594" y="12731"/>
                    <a:pt x="5440" y="12654"/>
                    <a:pt x="5208" y="12577"/>
                  </a:cubicBezTo>
                  <a:cubicBezTo>
                    <a:pt x="4784" y="12461"/>
                    <a:pt x="4360" y="12384"/>
                    <a:pt x="3897" y="12345"/>
                  </a:cubicBezTo>
                  <a:cubicBezTo>
                    <a:pt x="3357" y="12345"/>
                    <a:pt x="2855" y="12384"/>
                    <a:pt x="2315" y="12500"/>
                  </a:cubicBezTo>
                  <a:lnTo>
                    <a:pt x="2354" y="12500"/>
                  </a:lnTo>
                  <a:cubicBezTo>
                    <a:pt x="2161" y="12538"/>
                    <a:pt x="1929" y="12577"/>
                    <a:pt x="1736" y="12654"/>
                  </a:cubicBezTo>
                  <a:cubicBezTo>
                    <a:pt x="1505" y="12731"/>
                    <a:pt x="1273" y="12808"/>
                    <a:pt x="1081" y="12924"/>
                  </a:cubicBezTo>
                  <a:lnTo>
                    <a:pt x="1119" y="12924"/>
                  </a:lnTo>
                  <a:cubicBezTo>
                    <a:pt x="965" y="13001"/>
                    <a:pt x="849" y="13078"/>
                    <a:pt x="695" y="13155"/>
                  </a:cubicBezTo>
                  <a:cubicBezTo>
                    <a:pt x="579" y="13271"/>
                    <a:pt x="425" y="13348"/>
                    <a:pt x="309" y="13464"/>
                  </a:cubicBezTo>
                  <a:cubicBezTo>
                    <a:pt x="232" y="13580"/>
                    <a:pt x="116" y="13657"/>
                    <a:pt x="39" y="13773"/>
                  </a:cubicBezTo>
                  <a:lnTo>
                    <a:pt x="0" y="13773"/>
                  </a:lnTo>
                  <a:cubicBezTo>
                    <a:pt x="78" y="14158"/>
                    <a:pt x="155" y="14506"/>
                    <a:pt x="270" y="14853"/>
                  </a:cubicBezTo>
                  <a:cubicBezTo>
                    <a:pt x="386" y="15200"/>
                    <a:pt x="502" y="15547"/>
                    <a:pt x="656" y="15894"/>
                  </a:cubicBezTo>
                  <a:cubicBezTo>
                    <a:pt x="772" y="16203"/>
                    <a:pt x="965" y="16550"/>
                    <a:pt x="1158" y="16859"/>
                  </a:cubicBezTo>
                  <a:lnTo>
                    <a:pt x="1158" y="16897"/>
                  </a:lnTo>
                  <a:cubicBezTo>
                    <a:pt x="1505" y="17438"/>
                    <a:pt x="2045" y="17862"/>
                    <a:pt x="2662" y="18055"/>
                  </a:cubicBezTo>
                  <a:cubicBezTo>
                    <a:pt x="2788" y="18075"/>
                    <a:pt x="2914" y="18084"/>
                    <a:pt x="3038" y="18084"/>
                  </a:cubicBezTo>
                  <a:cubicBezTo>
                    <a:pt x="3641" y="18084"/>
                    <a:pt x="4221" y="17860"/>
                    <a:pt x="4668" y="17476"/>
                  </a:cubicBezTo>
                  <a:cubicBezTo>
                    <a:pt x="5440" y="16820"/>
                    <a:pt x="6096" y="16049"/>
                    <a:pt x="6558" y="15161"/>
                  </a:cubicBezTo>
                  <a:cubicBezTo>
                    <a:pt x="7060" y="14120"/>
                    <a:pt x="7484" y="13078"/>
                    <a:pt x="7793" y="11960"/>
                  </a:cubicBezTo>
                  <a:cubicBezTo>
                    <a:pt x="8102" y="10802"/>
                    <a:pt x="8372" y="9645"/>
                    <a:pt x="8526" y="8449"/>
                  </a:cubicBezTo>
                  <a:cubicBezTo>
                    <a:pt x="8680" y="7292"/>
                    <a:pt x="8757" y="6173"/>
                    <a:pt x="8796" y="5016"/>
                  </a:cubicBezTo>
                  <a:cubicBezTo>
                    <a:pt x="8834" y="4476"/>
                    <a:pt x="8834" y="3974"/>
                    <a:pt x="8796" y="3550"/>
                  </a:cubicBezTo>
                  <a:cubicBezTo>
                    <a:pt x="8796" y="2971"/>
                    <a:pt x="8719" y="2470"/>
                    <a:pt x="8603" y="1930"/>
                  </a:cubicBezTo>
                  <a:cubicBezTo>
                    <a:pt x="8526" y="1698"/>
                    <a:pt x="8487" y="1467"/>
                    <a:pt x="8372" y="1235"/>
                  </a:cubicBezTo>
                  <a:cubicBezTo>
                    <a:pt x="8372" y="1197"/>
                    <a:pt x="8333" y="1119"/>
                    <a:pt x="8294" y="1081"/>
                  </a:cubicBezTo>
                  <a:lnTo>
                    <a:pt x="8140" y="849"/>
                  </a:lnTo>
                  <a:cubicBezTo>
                    <a:pt x="8024" y="657"/>
                    <a:pt x="7870" y="502"/>
                    <a:pt x="7677" y="348"/>
                  </a:cubicBezTo>
                  <a:cubicBezTo>
                    <a:pt x="7561" y="232"/>
                    <a:pt x="7446" y="155"/>
                    <a:pt x="7330" y="78"/>
                  </a:cubicBezTo>
                  <a:lnTo>
                    <a:pt x="72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7550213" y="8257217"/>
              <a:ext cx="137132" cy="119010"/>
            </a:xfrm>
            <a:custGeom>
              <a:rect b="b" l="l" r="r" t="t"/>
              <a:pathLst>
                <a:path extrusionOk="0" h="2246" w="2588">
                  <a:moveTo>
                    <a:pt x="1857" y="0"/>
                  </a:moveTo>
                  <a:cubicBezTo>
                    <a:pt x="1791" y="0"/>
                    <a:pt x="1723" y="23"/>
                    <a:pt x="1659" y="75"/>
                  </a:cubicBezTo>
                  <a:cubicBezTo>
                    <a:pt x="1351" y="268"/>
                    <a:pt x="1042" y="461"/>
                    <a:pt x="811" y="731"/>
                  </a:cubicBezTo>
                  <a:cubicBezTo>
                    <a:pt x="541" y="962"/>
                    <a:pt x="309" y="1232"/>
                    <a:pt x="78" y="1541"/>
                  </a:cubicBezTo>
                  <a:cubicBezTo>
                    <a:pt x="39" y="1618"/>
                    <a:pt x="1" y="1772"/>
                    <a:pt x="39" y="1888"/>
                  </a:cubicBezTo>
                  <a:cubicBezTo>
                    <a:pt x="39" y="1927"/>
                    <a:pt x="39" y="2004"/>
                    <a:pt x="78" y="2042"/>
                  </a:cubicBezTo>
                  <a:cubicBezTo>
                    <a:pt x="174" y="2170"/>
                    <a:pt x="349" y="2245"/>
                    <a:pt x="516" y="2245"/>
                  </a:cubicBezTo>
                  <a:cubicBezTo>
                    <a:pt x="551" y="2245"/>
                    <a:pt x="585" y="2242"/>
                    <a:pt x="618" y="2235"/>
                  </a:cubicBezTo>
                  <a:cubicBezTo>
                    <a:pt x="734" y="2197"/>
                    <a:pt x="849" y="2120"/>
                    <a:pt x="927" y="2004"/>
                  </a:cubicBezTo>
                  <a:lnTo>
                    <a:pt x="927" y="2042"/>
                  </a:lnTo>
                  <a:cubicBezTo>
                    <a:pt x="1119" y="1734"/>
                    <a:pt x="1389" y="1464"/>
                    <a:pt x="1659" y="1232"/>
                  </a:cubicBezTo>
                  <a:cubicBezTo>
                    <a:pt x="1814" y="1117"/>
                    <a:pt x="1968" y="1001"/>
                    <a:pt x="2161" y="885"/>
                  </a:cubicBezTo>
                  <a:cubicBezTo>
                    <a:pt x="2587" y="721"/>
                    <a:pt x="2233" y="0"/>
                    <a:pt x="1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558373" y="8312271"/>
              <a:ext cx="157479" cy="122719"/>
            </a:xfrm>
            <a:custGeom>
              <a:rect b="b" l="l" r="r" t="t"/>
              <a:pathLst>
                <a:path extrusionOk="0" h="2316" w="2972">
                  <a:moveTo>
                    <a:pt x="2586" y="0"/>
                  </a:moveTo>
                  <a:cubicBezTo>
                    <a:pt x="2470" y="0"/>
                    <a:pt x="2316" y="0"/>
                    <a:pt x="2238" y="78"/>
                  </a:cubicBezTo>
                  <a:cubicBezTo>
                    <a:pt x="1467" y="425"/>
                    <a:pt x="773" y="926"/>
                    <a:pt x="155" y="1505"/>
                  </a:cubicBezTo>
                  <a:cubicBezTo>
                    <a:pt x="1" y="1659"/>
                    <a:pt x="1" y="1929"/>
                    <a:pt x="117" y="2122"/>
                  </a:cubicBezTo>
                  <a:cubicBezTo>
                    <a:pt x="155" y="2122"/>
                    <a:pt x="155" y="2161"/>
                    <a:pt x="194" y="2199"/>
                  </a:cubicBezTo>
                  <a:cubicBezTo>
                    <a:pt x="290" y="2277"/>
                    <a:pt x="406" y="2315"/>
                    <a:pt x="522" y="2315"/>
                  </a:cubicBezTo>
                  <a:cubicBezTo>
                    <a:pt x="638" y="2315"/>
                    <a:pt x="753" y="2277"/>
                    <a:pt x="850" y="2199"/>
                  </a:cubicBezTo>
                  <a:cubicBezTo>
                    <a:pt x="1043" y="2006"/>
                    <a:pt x="1197" y="1852"/>
                    <a:pt x="1390" y="1698"/>
                  </a:cubicBezTo>
                  <a:cubicBezTo>
                    <a:pt x="1814" y="1389"/>
                    <a:pt x="2238" y="1119"/>
                    <a:pt x="2701" y="888"/>
                  </a:cubicBezTo>
                  <a:cubicBezTo>
                    <a:pt x="2817" y="849"/>
                    <a:pt x="2894" y="733"/>
                    <a:pt x="2933" y="618"/>
                  </a:cubicBezTo>
                  <a:cubicBezTo>
                    <a:pt x="2971" y="463"/>
                    <a:pt x="2933" y="348"/>
                    <a:pt x="2894" y="232"/>
                  </a:cubicBezTo>
                  <a:cubicBezTo>
                    <a:pt x="2817" y="116"/>
                    <a:pt x="2701" y="39"/>
                    <a:pt x="2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574747" y="7780488"/>
              <a:ext cx="316494" cy="261917"/>
            </a:xfrm>
            <a:custGeom>
              <a:rect b="b" l="l" r="r" t="t"/>
              <a:pathLst>
                <a:path extrusionOk="0" h="4943" w="5973">
                  <a:moveTo>
                    <a:pt x="3144" y="1"/>
                  </a:moveTo>
                  <a:cubicBezTo>
                    <a:pt x="2934" y="1"/>
                    <a:pt x="2721" y="27"/>
                    <a:pt x="2508" y="84"/>
                  </a:cubicBezTo>
                  <a:cubicBezTo>
                    <a:pt x="386" y="662"/>
                    <a:pt x="1" y="3517"/>
                    <a:pt x="1929" y="4597"/>
                  </a:cubicBezTo>
                  <a:cubicBezTo>
                    <a:pt x="2333" y="4836"/>
                    <a:pt x="2754" y="4943"/>
                    <a:pt x="3161" y="4943"/>
                  </a:cubicBezTo>
                  <a:cubicBezTo>
                    <a:pt x="4661" y="4943"/>
                    <a:pt x="5972" y="3489"/>
                    <a:pt x="5517" y="1820"/>
                  </a:cubicBezTo>
                  <a:cubicBezTo>
                    <a:pt x="5226" y="720"/>
                    <a:pt x="4231" y="1"/>
                    <a:pt x="3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505432" y="-1170266"/>
              <a:ext cx="4261944" cy="3611946"/>
            </a:xfrm>
            <a:custGeom>
              <a:rect b="b" l="l" r="r" t="t"/>
              <a:pathLst>
                <a:path extrusionOk="0" h="68166" w="80433">
                  <a:moveTo>
                    <a:pt x="28971" y="0"/>
                  </a:moveTo>
                  <a:cubicBezTo>
                    <a:pt x="27737" y="0"/>
                    <a:pt x="26464" y="347"/>
                    <a:pt x="25384" y="964"/>
                  </a:cubicBezTo>
                  <a:cubicBezTo>
                    <a:pt x="24419" y="1505"/>
                    <a:pt x="23570" y="2237"/>
                    <a:pt x="22876" y="3086"/>
                  </a:cubicBezTo>
                  <a:cubicBezTo>
                    <a:pt x="22182" y="3935"/>
                    <a:pt x="21642" y="4938"/>
                    <a:pt x="21372" y="6018"/>
                  </a:cubicBezTo>
                  <a:cubicBezTo>
                    <a:pt x="21179" y="6790"/>
                    <a:pt x="21179" y="7561"/>
                    <a:pt x="21333" y="8333"/>
                  </a:cubicBezTo>
                  <a:lnTo>
                    <a:pt x="21256" y="8333"/>
                  </a:lnTo>
                  <a:cubicBezTo>
                    <a:pt x="20330" y="7985"/>
                    <a:pt x="19443" y="7561"/>
                    <a:pt x="18633" y="7021"/>
                  </a:cubicBezTo>
                  <a:lnTo>
                    <a:pt x="18633" y="7021"/>
                  </a:lnTo>
                  <a:lnTo>
                    <a:pt x="18671" y="7060"/>
                  </a:lnTo>
                  <a:cubicBezTo>
                    <a:pt x="18170" y="6790"/>
                    <a:pt x="17745" y="6481"/>
                    <a:pt x="17321" y="6172"/>
                  </a:cubicBezTo>
                  <a:cubicBezTo>
                    <a:pt x="16704" y="5748"/>
                    <a:pt x="16087" y="5362"/>
                    <a:pt x="15431" y="4976"/>
                  </a:cubicBezTo>
                  <a:cubicBezTo>
                    <a:pt x="14428" y="4359"/>
                    <a:pt x="13348" y="3935"/>
                    <a:pt x="12190" y="3665"/>
                  </a:cubicBezTo>
                  <a:cubicBezTo>
                    <a:pt x="11502" y="3509"/>
                    <a:pt x="10806" y="3432"/>
                    <a:pt x="10112" y="3432"/>
                  </a:cubicBezTo>
                  <a:cubicBezTo>
                    <a:pt x="8744" y="3432"/>
                    <a:pt x="7388" y="3732"/>
                    <a:pt x="6134" y="4321"/>
                  </a:cubicBezTo>
                  <a:cubicBezTo>
                    <a:pt x="5208" y="4784"/>
                    <a:pt x="4359" y="5362"/>
                    <a:pt x="3588" y="6057"/>
                  </a:cubicBezTo>
                  <a:cubicBezTo>
                    <a:pt x="3202" y="6404"/>
                    <a:pt x="2855" y="6790"/>
                    <a:pt x="2507" y="7214"/>
                  </a:cubicBezTo>
                  <a:cubicBezTo>
                    <a:pt x="2160" y="7638"/>
                    <a:pt x="1890" y="8101"/>
                    <a:pt x="1620" y="8564"/>
                  </a:cubicBezTo>
                  <a:cubicBezTo>
                    <a:pt x="1042" y="9529"/>
                    <a:pt x="617" y="10570"/>
                    <a:pt x="386" y="11650"/>
                  </a:cubicBezTo>
                  <a:cubicBezTo>
                    <a:pt x="116" y="12692"/>
                    <a:pt x="0" y="13772"/>
                    <a:pt x="0" y="14852"/>
                  </a:cubicBezTo>
                  <a:cubicBezTo>
                    <a:pt x="0" y="15855"/>
                    <a:pt x="116" y="16897"/>
                    <a:pt x="309" y="17900"/>
                  </a:cubicBezTo>
                  <a:cubicBezTo>
                    <a:pt x="540" y="18980"/>
                    <a:pt x="810" y="20021"/>
                    <a:pt x="1196" y="21063"/>
                  </a:cubicBezTo>
                  <a:cubicBezTo>
                    <a:pt x="1582" y="22105"/>
                    <a:pt x="2045" y="23108"/>
                    <a:pt x="2623" y="24072"/>
                  </a:cubicBezTo>
                  <a:cubicBezTo>
                    <a:pt x="3125" y="24998"/>
                    <a:pt x="3742" y="25885"/>
                    <a:pt x="4475" y="26695"/>
                  </a:cubicBezTo>
                  <a:cubicBezTo>
                    <a:pt x="5362" y="27737"/>
                    <a:pt x="6442" y="28586"/>
                    <a:pt x="7638" y="29241"/>
                  </a:cubicBezTo>
                  <a:cubicBezTo>
                    <a:pt x="6982" y="29820"/>
                    <a:pt x="6365" y="30514"/>
                    <a:pt x="5902" y="31286"/>
                  </a:cubicBezTo>
                  <a:cubicBezTo>
                    <a:pt x="5362" y="32212"/>
                    <a:pt x="4938" y="33176"/>
                    <a:pt x="4668" y="34256"/>
                  </a:cubicBezTo>
                  <a:cubicBezTo>
                    <a:pt x="4166" y="36417"/>
                    <a:pt x="4089" y="38693"/>
                    <a:pt x="4475" y="40930"/>
                  </a:cubicBezTo>
                  <a:cubicBezTo>
                    <a:pt x="4668" y="42010"/>
                    <a:pt x="4938" y="43090"/>
                    <a:pt x="5324" y="44132"/>
                  </a:cubicBezTo>
                  <a:cubicBezTo>
                    <a:pt x="5632" y="45135"/>
                    <a:pt x="6057" y="46099"/>
                    <a:pt x="6558" y="47025"/>
                  </a:cubicBezTo>
                  <a:cubicBezTo>
                    <a:pt x="7098" y="47990"/>
                    <a:pt x="7715" y="48916"/>
                    <a:pt x="8448" y="49764"/>
                  </a:cubicBezTo>
                  <a:cubicBezTo>
                    <a:pt x="9181" y="50690"/>
                    <a:pt x="10030" y="51577"/>
                    <a:pt x="10917" y="52426"/>
                  </a:cubicBezTo>
                  <a:cubicBezTo>
                    <a:pt x="14081" y="55397"/>
                    <a:pt x="18208" y="57750"/>
                    <a:pt x="23532" y="59717"/>
                  </a:cubicBezTo>
                  <a:cubicBezTo>
                    <a:pt x="28393" y="61492"/>
                    <a:pt x="33639" y="62688"/>
                    <a:pt x="37921" y="63652"/>
                  </a:cubicBezTo>
                  <a:lnTo>
                    <a:pt x="38885" y="63883"/>
                  </a:lnTo>
                  <a:lnTo>
                    <a:pt x="41007" y="64346"/>
                  </a:lnTo>
                  <a:lnTo>
                    <a:pt x="42512" y="64694"/>
                  </a:lnTo>
                  <a:lnTo>
                    <a:pt x="43129" y="64848"/>
                  </a:lnTo>
                  <a:cubicBezTo>
                    <a:pt x="43399" y="64925"/>
                    <a:pt x="43708" y="65002"/>
                    <a:pt x="43978" y="65041"/>
                  </a:cubicBezTo>
                  <a:cubicBezTo>
                    <a:pt x="45058" y="65272"/>
                    <a:pt x="46177" y="65427"/>
                    <a:pt x="47141" y="65542"/>
                  </a:cubicBezTo>
                  <a:lnTo>
                    <a:pt x="47411" y="65542"/>
                  </a:lnTo>
                  <a:cubicBezTo>
                    <a:pt x="48414" y="65658"/>
                    <a:pt x="49456" y="65812"/>
                    <a:pt x="50459" y="65967"/>
                  </a:cubicBezTo>
                  <a:cubicBezTo>
                    <a:pt x="51616" y="66159"/>
                    <a:pt x="52735" y="66507"/>
                    <a:pt x="53815" y="66970"/>
                  </a:cubicBezTo>
                  <a:cubicBezTo>
                    <a:pt x="54316" y="67201"/>
                    <a:pt x="54779" y="67510"/>
                    <a:pt x="55203" y="67818"/>
                  </a:cubicBezTo>
                  <a:lnTo>
                    <a:pt x="55242" y="67895"/>
                  </a:lnTo>
                  <a:lnTo>
                    <a:pt x="55319" y="67934"/>
                  </a:lnTo>
                  <a:cubicBezTo>
                    <a:pt x="55396" y="68050"/>
                    <a:pt x="55512" y="68088"/>
                    <a:pt x="55628" y="68088"/>
                  </a:cubicBezTo>
                  <a:cubicBezTo>
                    <a:pt x="55669" y="68078"/>
                    <a:pt x="55708" y="68073"/>
                    <a:pt x="55744" y="68073"/>
                  </a:cubicBezTo>
                  <a:cubicBezTo>
                    <a:pt x="55844" y="68073"/>
                    <a:pt x="55929" y="68109"/>
                    <a:pt x="56014" y="68165"/>
                  </a:cubicBezTo>
                  <a:lnTo>
                    <a:pt x="56592" y="68165"/>
                  </a:lnTo>
                  <a:cubicBezTo>
                    <a:pt x="58521" y="68127"/>
                    <a:pt x="60411" y="67625"/>
                    <a:pt x="62070" y="66661"/>
                  </a:cubicBezTo>
                  <a:cubicBezTo>
                    <a:pt x="63960" y="65658"/>
                    <a:pt x="65465" y="64115"/>
                    <a:pt x="66468" y="62225"/>
                  </a:cubicBezTo>
                  <a:cubicBezTo>
                    <a:pt x="66699" y="61685"/>
                    <a:pt x="66892" y="61144"/>
                    <a:pt x="67047" y="60566"/>
                  </a:cubicBezTo>
                  <a:cubicBezTo>
                    <a:pt x="67124" y="60141"/>
                    <a:pt x="67201" y="59717"/>
                    <a:pt x="67239" y="59293"/>
                  </a:cubicBezTo>
                  <a:cubicBezTo>
                    <a:pt x="68937" y="58676"/>
                    <a:pt x="70480" y="57788"/>
                    <a:pt x="71907" y="56631"/>
                  </a:cubicBezTo>
                  <a:cubicBezTo>
                    <a:pt x="73605" y="55281"/>
                    <a:pt x="74955" y="53545"/>
                    <a:pt x="75881" y="51616"/>
                  </a:cubicBezTo>
                  <a:cubicBezTo>
                    <a:pt x="76768" y="49764"/>
                    <a:pt x="77154" y="47720"/>
                    <a:pt x="77038" y="45675"/>
                  </a:cubicBezTo>
                  <a:cubicBezTo>
                    <a:pt x="76961" y="44595"/>
                    <a:pt x="76729" y="43515"/>
                    <a:pt x="76382" y="42473"/>
                  </a:cubicBezTo>
                  <a:cubicBezTo>
                    <a:pt x="76035" y="41432"/>
                    <a:pt x="75533" y="40429"/>
                    <a:pt x="74955" y="39503"/>
                  </a:cubicBezTo>
                  <a:cubicBezTo>
                    <a:pt x="76228" y="38500"/>
                    <a:pt x="77231" y="37150"/>
                    <a:pt x="77848" y="35684"/>
                  </a:cubicBezTo>
                  <a:cubicBezTo>
                    <a:pt x="78195" y="34874"/>
                    <a:pt x="78427" y="34025"/>
                    <a:pt x="78620" y="33176"/>
                  </a:cubicBezTo>
                  <a:cubicBezTo>
                    <a:pt x="78774" y="32327"/>
                    <a:pt x="78851" y="31479"/>
                    <a:pt x="78851" y="30630"/>
                  </a:cubicBezTo>
                  <a:cubicBezTo>
                    <a:pt x="78851" y="28894"/>
                    <a:pt x="78427" y="27235"/>
                    <a:pt x="77655" y="25731"/>
                  </a:cubicBezTo>
                  <a:cubicBezTo>
                    <a:pt x="77231" y="24998"/>
                    <a:pt x="76729" y="24342"/>
                    <a:pt x="76112" y="23802"/>
                  </a:cubicBezTo>
                  <a:cubicBezTo>
                    <a:pt x="75495" y="23185"/>
                    <a:pt x="74723" y="22683"/>
                    <a:pt x="73913" y="22375"/>
                  </a:cubicBezTo>
                  <a:lnTo>
                    <a:pt x="73798" y="22297"/>
                  </a:lnTo>
                  <a:lnTo>
                    <a:pt x="74685" y="21873"/>
                  </a:lnTo>
                  <a:lnTo>
                    <a:pt x="75225" y="21642"/>
                  </a:lnTo>
                  <a:cubicBezTo>
                    <a:pt x="76035" y="21294"/>
                    <a:pt x="76807" y="20909"/>
                    <a:pt x="77578" y="20484"/>
                  </a:cubicBezTo>
                  <a:cubicBezTo>
                    <a:pt x="79584" y="19327"/>
                    <a:pt x="80433" y="18131"/>
                    <a:pt x="80201" y="16781"/>
                  </a:cubicBezTo>
                  <a:cubicBezTo>
                    <a:pt x="80086" y="16357"/>
                    <a:pt x="79893" y="15932"/>
                    <a:pt x="79623" y="15585"/>
                  </a:cubicBezTo>
                  <a:cubicBezTo>
                    <a:pt x="79391" y="15238"/>
                    <a:pt x="79083" y="14968"/>
                    <a:pt x="78735" y="14736"/>
                  </a:cubicBezTo>
                  <a:cubicBezTo>
                    <a:pt x="78350" y="14544"/>
                    <a:pt x="77964" y="14389"/>
                    <a:pt x="77539" y="14312"/>
                  </a:cubicBezTo>
                  <a:cubicBezTo>
                    <a:pt x="77347" y="14312"/>
                    <a:pt x="77154" y="14273"/>
                    <a:pt x="76999" y="14273"/>
                  </a:cubicBezTo>
                  <a:cubicBezTo>
                    <a:pt x="76729" y="14312"/>
                    <a:pt x="76498" y="14312"/>
                    <a:pt x="76266" y="14351"/>
                  </a:cubicBezTo>
                  <a:cubicBezTo>
                    <a:pt x="75842" y="14389"/>
                    <a:pt x="75418" y="14505"/>
                    <a:pt x="74993" y="14621"/>
                  </a:cubicBezTo>
                  <a:cubicBezTo>
                    <a:pt x="74530" y="14775"/>
                    <a:pt x="74106" y="14968"/>
                    <a:pt x="73643" y="15161"/>
                  </a:cubicBezTo>
                  <a:cubicBezTo>
                    <a:pt x="72833" y="15547"/>
                    <a:pt x="72023" y="15971"/>
                    <a:pt x="71290" y="16472"/>
                  </a:cubicBezTo>
                  <a:cubicBezTo>
                    <a:pt x="70981" y="16665"/>
                    <a:pt x="70711" y="16820"/>
                    <a:pt x="70441" y="17012"/>
                  </a:cubicBezTo>
                  <a:lnTo>
                    <a:pt x="70518" y="16627"/>
                  </a:lnTo>
                  <a:cubicBezTo>
                    <a:pt x="70557" y="16395"/>
                    <a:pt x="70596" y="16164"/>
                    <a:pt x="70634" y="15932"/>
                  </a:cubicBezTo>
                  <a:cubicBezTo>
                    <a:pt x="70750" y="15045"/>
                    <a:pt x="70827" y="14119"/>
                    <a:pt x="70827" y="13193"/>
                  </a:cubicBezTo>
                  <a:cubicBezTo>
                    <a:pt x="70827" y="12730"/>
                    <a:pt x="70789" y="12306"/>
                    <a:pt x="70711" y="11843"/>
                  </a:cubicBezTo>
                  <a:cubicBezTo>
                    <a:pt x="70634" y="11457"/>
                    <a:pt x="70480" y="11072"/>
                    <a:pt x="70287" y="10724"/>
                  </a:cubicBezTo>
                  <a:cubicBezTo>
                    <a:pt x="70094" y="10416"/>
                    <a:pt x="69786" y="10146"/>
                    <a:pt x="69438" y="9953"/>
                  </a:cubicBezTo>
                  <a:cubicBezTo>
                    <a:pt x="69130" y="9760"/>
                    <a:pt x="68744" y="9683"/>
                    <a:pt x="68358" y="9644"/>
                  </a:cubicBezTo>
                  <a:cubicBezTo>
                    <a:pt x="67162" y="9644"/>
                    <a:pt x="66314" y="10686"/>
                    <a:pt x="65774" y="12692"/>
                  </a:cubicBezTo>
                  <a:cubicBezTo>
                    <a:pt x="65581" y="13425"/>
                    <a:pt x="65465" y="14158"/>
                    <a:pt x="65388" y="14891"/>
                  </a:cubicBezTo>
                  <a:cubicBezTo>
                    <a:pt x="65272" y="14736"/>
                    <a:pt x="65156" y="14582"/>
                    <a:pt x="65002" y="14428"/>
                  </a:cubicBezTo>
                  <a:cubicBezTo>
                    <a:pt x="64462" y="13811"/>
                    <a:pt x="63806" y="13270"/>
                    <a:pt x="63073" y="12846"/>
                  </a:cubicBezTo>
                  <a:cubicBezTo>
                    <a:pt x="62340" y="12460"/>
                    <a:pt x="61569" y="12113"/>
                    <a:pt x="60759" y="11882"/>
                  </a:cubicBezTo>
                  <a:cubicBezTo>
                    <a:pt x="59833" y="11612"/>
                    <a:pt x="58945" y="11419"/>
                    <a:pt x="58020" y="11226"/>
                  </a:cubicBezTo>
                  <a:cubicBezTo>
                    <a:pt x="56747" y="11033"/>
                    <a:pt x="55435" y="10879"/>
                    <a:pt x="54162" y="10724"/>
                  </a:cubicBezTo>
                  <a:lnTo>
                    <a:pt x="53352" y="10609"/>
                  </a:lnTo>
                  <a:lnTo>
                    <a:pt x="53236" y="10609"/>
                  </a:lnTo>
                  <a:cubicBezTo>
                    <a:pt x="51924" y="10493"/>
                    <a:pt x="50651" y="10261"/>
                    <a:pt x="49378" y="9914"/>
                  </a:cubicBezTo>
                  <a:lnTo>
                    <a:pt x="49378" y="9914"/>
                  </a:lnTo>
                  <a:lnTo>
                    <a:pt x="49417" y="9953"/>
                  </a:lnTo>
                  <a:cubicBezTo>
                    <a:pt x="47488" y="9258"/>
                    <a:pt x="45598" y="8371"/>
                    <a:pt x="43900" y="7252"/>
                  </a:cubicBezTo>
                  <a:cubicBezTo>
                    <a:pt x="42975" y="6674"/>
                    <a:pt x="42049" y="6057"/>
                    <a:pt x="41162" y="5478"/>
                  </a:cubicBezTo>
                  <a:cubicBezTo>
                    <a:pt x="39888" y="4591"/>
                    <a:pt x="38538" y="3703"/>
                    <a:pt x="37188" y="2932"/>
                  </a:cubicBezTo>
                  <a:cubicBezTo>
                    <a:pt x="36609" y="2585"/>
                    <a:pt x="35992" y="2276"/>
                    <a:pt x="35298" y="1929"/>
                  </a:cubicBezTo>
                  <a:cubicBezTo>
                    <a:pt x="34642" y="1582"/>
                    <a:pt x="33948" y="1234"/>
                    <a:pt x="33330" y="964"/>
                  </a:cubicBezTo>
                  <a:cubicBezTo>
                    <a:pt x="32675" y="694"/>
                    <a:pt x="31942" y="463"/>
                    <a:pt x="31247" y="270"/>
                  </a:cubicBezTo>
                  <a:cubicBezTo>
                    <a:pt x="30553" y="116"/>
                    <a:pt x="29858" y="0"/>
                    <a:pt x="29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3130897" y="244235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17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2681192" y="-274989"/>
              <a:ext cx="3757079" cy="3781665"/>
            </a:xfrm>
            <a:custGeom>
              <a:rect b="b" l="l" r="r" t="t"/>
              <a:pathLst>
                <a:path extrusionOk="0" h="71369" w="70905">
                  <a:moveTo>
                    <a:pt x="40622" y="1"/>
                  </a:moveTo>
                  <a:cubicBezTo>
                    <a:pt x="38192" y="39"/>
                    <a:pt x="35761" y="232"/>
                    <a:pt x="33331" y="579"/>
                  </a:cubicBezTo>
                  <a:cubicBezTo>
                    <a:pt x="31402" y="849"/>
                    <a:pt x="29473" y="1158"/>
                    <a:pt x="27583" y="1505"/>
                  </a:cubicBezTo>
                  <a:lnTo>
                    <a:pt x="27390" y="1544"/>
                  </a:lnTo>
                  <a:lnTo>
                    <a:pt x="27274" y="1544"/>
                  </a:lnTo>
                  <a:cubicBezTo>
                    <a:pt x="25616" y="1814"/>
                    <a:pt x="23880" y="2084"/>
                    <a:pt x="22182" y="2354"/>
                  </a:cubicBezTo>
                  <a:lnTo>
                    <a:pt x="21874" y="2392"/>
                  </a:lnTo>
                  <a:lnTo>
                    <a:pt x="21526" y="2431"/>
                  </a:lnTo>
                  <a:lnTo>
                    <a:pt x="21642" y="2431"/>
                  </a:lnTo>
                  <a:cubicBezTo>
                    <a:pt x="19791" y="2663"/>
                    <a:pt x="18363" y="2778"/>
                    <a:pt x="17129" y="2817"/>
                  </a:cubicBezTo>
                  <a:cubicBezTo>
                    <a:pt x="16974" y="2817"/>
                    <a:pt x="16859" y="2855"/>
                    <a:pt x="16782" y="2971"/>
                  </a:cubicBezTo>
                  <a:cubicBezTo>
                    <a:pt x="16704" y="2933"/>
                    <a:pt x="16627" y="2894"/>
                    <a:pt x="16550" y="2894"/>
                  </a:cubicBezTo>
                  <a:cubicBezTo>
                    <a:pt x="16473" y="2894"/>
                    <a:pt x="16396" y="2933"/>
                    <a:pt x="16319" y="2971"/>
                  </a:cubicBezTo>
                  <a:cubicBezTo>
                    <a:pt x="13811" y="4360"/>
                    <a:pt x="11728" y="6327"/>
                    <a:pt x="10185" y="8758"/>
                  </a:cubicBezTo>
                  <a:cubicBezTo>
                    <a:pt x="8680" y="11072"/>
                    <a:pt x="7639" y="13657"/>
                    <a:pt x="7060" y="16396"/>
                  </a:cubicBezTo>
                  <a:cubicBezTo>
                    <a:pt x="6790" y="17746"/>
                    <a:pt x="6559" y="19173"/>
                    <a:pt x="6443" y="20562"/>
                  </a:cubicBezTo>
                  <a:cubicBezTo>
                    <a:pt x="6327" y="22221"/>
                    <a:pt x="6289" y="23880"/>
                    <a:pt x="6366" y="25539"/>
                  </a:cubicBezTo>
                  <a:cubicBezTo>
                    <a:pt x="6366" y="26194"/>
                    <a:pt x="6404" y="26850"/>
                    <a:pt x="6443" y="27467"/>
                  </a:cubicBezTo>
                  <a:cubicBezTo>
                    <a:pt x="6211" y="27390"/>
                    <a:pt x="5941" y="27352"/>
                    <a:pt x="5710" y="27352"/>
                  </a:cubicBezTo>
                  <a:cubicBezTo>
                    <a:pt x="5671" y="27313"/>
                    <a:pt x="5594" y="27313"/>
                    <a:pt x="5556" y="27313"/>
                  </a:cubicBezTo>
                  <a:lnTo>
                    <a:pt x="4668" y="27313"/>
                  </a:lnTo>
                  <a:cubicBezTo>
                    <a:pt x="4090" y="27352"/>
                    <a:pt x="3550" y="27506"/>
                    <a:pt x="3048" y="27776"/>
                  </a:cubicBezTo>
                  <a:cubicBezTo>
                    <a:pt x="2084" y="28316"/>
                    <a:pt x="1351" y="29126"/>
                    <a:pt x="926" y="30129"/>
                  </a:cubicBezTo>
                  <a:cubicBezTo>
                    <a:pt x="386" y="31248"/>
                    <a:pt x="116" y="32444"/>
                    <a:pt x="78" y="33678"/>
                  </a:cubicBezTo>
                  <a:cubicBezTo>
                    <a:pt x="1" y="34990"/>
                    <a:pt x="116" y="36302"/>
                    <a:pt x="464" y="37536"/>
                  </a:cubicBezTo>
                  <a:cubicBezTo>
                    <a:pt x="811" y="38809"/>
                    <a:pt x="1389" y="40005"/>
                    <a:pt x="2199" y="41047"/>
                  </a:cubicBezTo>
                  <a:cubicBezTo>
                    <a:pt x="2585" y="41548"/>
                    <a:pt x="3010" y="42011"/>
                    <a:pt x="3550" y="42397"/>
                  </a:cubicBezTo>
                  <a:cubicBezTo>
                    <a:pt x="4051" y="42783"/>
                    <a:pt x="4630" y="43091"/>
                    <a:pt x="5208" y="43323"/>
                  </a:cubicBezTo>
                  <a:cubicBezTo>
                    <a:pt x="5594" y="43477"/>
                    <a:pt x="6019" y="43554"/>
                    <a:pt x="6404" y="43631"/>
                  </a:cubicBezTo>
                  <a:cubicBezTo>
                    <a:pt x="6482" y="44673"/>
                    <a:pt x="6674" y="45714"/>
                    <a:pt x="6983" y="46717"/>
                  </a:cubicBezTo>
                  <a:cubicBezTo>
                    <a:pt x="7446" y="48029"/>
                    <a:pt x="8102" y="49302"/>
                    <a:pt x="8950" y="50459"/>
                  </a:cubicBezTo>
                  <a:cubicBezTo>
                    <a:pt x="9645" y="51462"/>
                    <a:pt x="10455" y="52427"/>
                    <a:pt x="11381" y="53275"/>
                  </a:cubicBezTo>
                  <a:cubicBezTo>
                    <a:pt x="13194" y="54973"/>
                    <a:pt x="15277" y="56400"/>
                    <a:pt x="17553" y="57442"/>
                  </a:cubicBezTo>
                  <a:cubicBezTo>
                    <a:pt x="19868" y="58522"/>
                    <a:pt x="22337" y="59293"/>
                    <a:pt x="24844" y="59795"/>
                  </a:cubicBezTo>
                  <a:cubicBezTo>
                    <a:pt x="27159" y="60219"/>
                    <a:pt x="29512" y="60451"/>
                    <a:pt x="31904" y="60451"/>
                  </a:cubicBezTo>
                  <a:lnTo>
                    <a:pt x="32444" y="60451"/>
                  </a:lnTo>
                  <a:cubicBezTo>
                    <a:pt x="32868" y="60451"/>
                    <a:pt x="33331" y="60412"/>
                    <a:pt x="33755" y="60412"/>
                  </a:cubicBezTo>
                  <a:cubicBezTo>
                    <a:pt x="33871" y="61531"/>
                    <a:pt x="33871" y="62688"/>
                    <a:pt x="33755" y="63807"/>
                  </a:cubicBezTo>
                  <a:cubicBezTo>
                    <a:pt x="33601" y="64926"/>
                    <a:pt x="33292" y="66006"/>
                    <a:pt x="32868" y="67047"/>
                  </a:cubicBezTo>
                  <a:lnTo>
                    <a:pt x="32868" y="67125"/>
                  </a:lnTo>
                  <a:lnTo>
                    <a:pt x="32868" y="67163"/>
                  </a:lnTo>
                  <a:cubicBezTo>
                    <a:pt x="32830" y="67279"/>
                    <a:pt x="32791" y="67433"/>
                    <a:pt x="32830" y="67549"/>
                  </a:cubicBezTo>
                  <a:cubicBezTo>
                    <a:pt x="32868" y="67665"/>
                    <a:pt x="32945" y="67780"/>
                    <a:pt x="33061" y="67819"/>
                  </a:cubicBezTo>
                  <a:cubicBezTo>
                    <a:pt x="33061" y="67896"/>
                    <a:pt x="33061" y="67935"/>
                    <a:pt x="33061" y="67973"/>
                  </a:cubicBezTo>
                  <a:cubicBezTo>
                    <a:pt x="33100" y="68359"/>
                    <a:pt x="33215" y="68745"/>
                    <a:pt x="33408" y="69131"/>
                  </a:cubicBezTo>
                  <a:cubicBezTo>
                    <a:pt x="33524" y="69439"/>
                    <a:pt x="33717" y="69748"/>
                    <a:pt x="33948" y="70018"/>
                  </a:cubicBezTo>
                  <a:cubicBezTo>
                    <a:pt x="34411" y="70519"/>
                    <a:pt x="34990" y="70905"/>
                    <a:pt x="35646" y="71098"/>
                  </a:cubicBezTo>
                  <a:cubicBezTo>
                    <a:pt x="35993" y="71214"/>
                    <a:pt x="36340" y="71291"/>
                    <a:pt x="36687" y="71329"/>
                  </a:cubicBezTo>
                  <a:cubicBezTo>
                    <a:pt x="36919" y="71368"/>
                    <a:pt x="37150" y="71368"/>
                    <a:pt x="37420" y="71368"/>
                  </a:cubicBezTo>
                  <a:lnTo>
                    <a:pt x="37690" y="71368"/>
                  </a:lnTo>
                  <a:cubicBezTo>
                    <a:pt x="38462" y="71329"/>
                    <a:pt x="39233" y="71175"/>
                    <a:pt x="40005" y="70982"/>
                  </a:cubicBezTo>
                  <a:cubicBezTo>
                    <a:pt x="40815" y="70712"/>
                    <a:pt x="41586" y="70404"/>
                    <a:pt x="42358" y="70018"/>
                  </a:cubicBezTo>
                  <a:cubicBezTo>
                    <a:pt x="43091" y="69671"/>
                    <a:pt x="43785" y="69246"/>
                    <a:pt x="44441" y="68745"/>
                  </a:cubicBezTo>
                  <a:cubicBezTo>
                    <a:pt x="45058" y="68282"/>
                    <a:pt x="45598" y="67742"/>
                    <a:pt x="46100" y="67163"/>
                  </a:cubicBezTo>
                  <a:cubicBezTo>
                    <a:pt x="46563" y="66662"/>
                    <a:pt x="46910" y="66044"/>
                    <a:pt x="47142" y="65389"/>
                  </a:cubicBezTo>
                  <a:cubicBezTo>
                    <a:pt x="47142" y="65350"/>
                    <a:pt x="47180" y="65311"/>
                    <a:pt x="47180" y="65273"/>
                  </a:cubicBezTo>
                  <a:cubicBezTo>
                    <a:pt x="47219" y="65157"/>
                    <a:pt x="47180" y="65003"/>
                    <a:pt x="47142" y="64887"/>
                  </a:cubicBezTo>
                  <a:cubicBezTo>
                    <a:pt x="47064" y="64771"/>
                    <a:pt x="46949" y="64694"/>
                    <a:pt x="46833" y="64656"/>
                  </a:cubicBezTo>
                  <a:lnTo>
                    <a:pt x="46717" y="64656"/>
                  </a:lnTo>
                  <a:cubicBezTo>
                    <a:pt x="46331" y="63614"/>
                    <a:pt x="46061" y="62534"/>
                    <a:pt x="45946" y="61454"/>
                  </a:cubicBezTo>
                  <a:lnTo>
                    <a:pt x="45946" y="61570"/>
                  </a:lnTo>
                  <a:cubicBezTo>
                    <a:pt x="45753" y="60258"/>
                    <a:pt x="45753" y="58946"/>
                    <a:pt x="45868" y="57635"/>
                  </a:cubicBezTo>
                  <a:cubicBezTo>
                    <a:pt x="46486" y="57365"/>
                    <a:pt x="47103" y="57095"/>
                    <a:pt x="47682" y="56825"/>
                  </a:cubicBezTo>
                  <a:cubicBezTo>
                    <a:pt x="50228" y="55667"/>
                    <a:pt x="52581" y="54124"/>
                    <a:pt x="54703" y="52272"/>
                  </a:cubicBezTo>
                  <a:cubicBezTo>
                    <a:pt x="56631" y="50575"/>
                    <a:pt x="58175" y="48531"/>
                    <a:pt x="59293" y="46216"/>
                  </a:cubicBezTo>
                  <a:cubicBezTo>
                    <a:pt x="59602" y="46254"/>
                    <a:pt x="59910" y="46293"/>
                    <a:pt x="60219" y="46293"/>
                  </a:cubicBezTo>
                  <a:cubicBezTo>
                    <a:pt x="62032" y="46293"/>
                    <a:pt x="63845" y="45869"/>
                    <a:pt x="65466" y="45059"/>
                  </a:cubicBezTo>
                  <a:cubicBezTo>
                    <a:pt x="66430" y="44596"/>
                    <a:pt x="67356" y="43978"/>
                    <a:pt x="68127" y="43207"/>
                  </a:cubicBezTo>
                  <a:cubicBezTo>
                    <a:pt x="68937" y="42397"/>
                    <a:pt x="69555" y="41471"/>
                    <a:pt x="70018" y="40429"/>
                  </a:cubicBezTo>
                  <a:cubicBezTo>
                    <a:pt x="70249" y="39928"/>
                    <a:pt x="70442" y="39388"/>
                    <a:pt x="70558" y="38809"/>
                  </a:cubicBezTo>
                  <a:cubicBezTo>
                    <a:pt x="70905" y="37266"/>
                    <a:pt x="70751" y="35607"/>
                    <a:pt x="70133" y="34141"/>
                  </a:cubicBezTo>
                  <a:cubicBezTo>
                    <a:pt x="69362" y="32174"/>
                    <a:pt x="67780" y="30592"/>
                    <a:pt x="65813" y="29859"/>
                  </a:cubicBezTo>
                  <a:cubicBezTo>
                    <a:pt x="65427" y="29705"/>
                    <a:pt x="65041" y="29628"/>
                    <a:pt x="64655" y="29551"/>
                  </a:cubicBezTo>
                  <a:cubicBezTo>
                    <a:pt x="64231" y="29473"/>
                    <a:pt x="63768" y="29435"/>
                    <a:pt x="63344" y="29435"/>
                  </a:cubicBezTo>
                  <a:cubicBezTo>
                    <a:pt x="62418" y="29435"/>
                    <a:pt x="61454" y="29628"/>
                    <a:pt x="60566" y="29975"/>
                  </a:cubicBezTo>
                  <a:cubicBezTo>
                    <a:pt x="59718" y="30284"/>
                    <a:pt x="58869" y="30708"/>
                    <a:pt x="58097" y="31248"/>
                  </a:cubicBezTo>
                  <a:cubicBezTo>
                    <a:pt x="57789" y="31479"/>
                    <a:pt x="57442" y="31750"/>
                    <a:pt x="57133" y="32020"/>
                  </a:cubicBezTo>
                  <a:cubicBezTo>
                    <a:pt x="57210" y="31788"/>
                    <a:pt x="57287" y="31557"/>
                    <a:pt x="57326" y="31325"/>
                  </a:cubicBezTo>
                  <a:cubicBezTo>
                    <a:pt x="57480" y="30747"/>
                    <a:pt x="57634" y="30052"/>
                    <a:pt x="57750" y="29358"/>
                  </a:cubicBezTo>
                  <a:cubicBezTo>
                    <a:pt x="58020" y="28008"/>
                    <a:pt x="58252" y="26580"/>
                    <a:pt x="58445" y="25191"/>
                  </a:cubicBezTo>
                  <a:cubicBezTo>
                    <a:pt x="58792" y="22414"/>
                    <a:pt x="58830" y="19598"/>
                    <a:pt x="58560" y="16820"/>
                  </a:cubicBezTo>
                  <a:cubicBezTo>
                    <a:pt x="58329" y="14120"/>
                    <a:pt x="57673" y="11497"/>
                    <a:pt x="56631" y="9028"/>
                  </a:cubicBezTo>
                  <a:cubicBezTo>
                    <a:pt x="55898" y="7292"/>
                    <a:pt x="54857" y="5710"/>
                    <a:pt x="53545" y="4398"/>
                  </a:cubicBezTo>
                  <a:cubicBezTo>
                    <a:pt x="52349" y="3203"/>
                    <a:pt x="50961" y="2238"/>
                    <a:pt x="49418" y="1582"/>
                  </a:cubicBezTo>
                  <a:cubicBezTo>
                    <a:pt x="47836" y="888"/>
                    <a:pt x="46139" y="464"/>
                    <a:pt x="44441" y="232"/>
                  </a:cubicBezTo>
                  <a:cubicBezTo>
                    <a:pt x="43168" y="78"/>
                    <a:pt x="41895" y="1"/>
                    <a:pt x="40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3799334" y="401608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3224950" y="389368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5876126" y="1441223"/>
              <a:ext cx="165586" cy="585989"/>
            </a:xfrm>
            <a:custGeom>
              <a:rect b="b" l="l" r="r" t="t"/>
              <a:pathLst>
                <a:path extrusionOk="0" h="11059" w="3125">
                  <a:moveTo>
                    <a:pt x="749" y="0"/>
                  </a:moveTo>
                  <a:cubicBezTo>
                    <a:pt x="721" y="0"/>
                    <a:pt x="690" y="5"/>
                    <a:pt x="656" y="16"/>
                  </a:cubicBezTo>
                  <a:cubicBezTo>
                    <a:pt x="540" y="16"/>
                    <a:pt x="425" y="55"/>
                    <a:pt x="309" y="132"/>
                  </a:cubicBezTo>
                  <a:lnTo>
                    <a:pt x="347" y="132"/>
                  </a:lnTo>
                  <a:cubicBezTo>
                    <a:pt x="155" y="325"/>
                    <a:pt x="155" y="634"/>
                    <a:pt x="347" y="826"/>
                  </a:cubicBezTo>
                  <a:cubicBezTo>
                    <a:pt x="617" y="1058"/>
                    <a:pt x="849" y="1289"/>
                    <a:pt x="1042" y="1559"/>
                  </a:cubicBezTo>
                  <a:cubicBezTo>
                    <a:pt x="1350" y="1945"/>
                    <a:pt x="1582" y="2370"/>
                    <a:pt x="1775" y="2794"/>
                  </a:cubicBezTo>
                  <a:cubicBezTo>
                    <a:pt x="1968" y="3295"/>
                    <a:pt x="2122" y="3835"/>
                    <a:pt x="2199" y="4376"/>
                  </a:cubicBezTo>
                  <a:cubicBezTo>
                    <a:pt x="2276" y="5070"/>
                    <a:pt x="2238" y="5764"/>
                    <a:pt x="2161" y="6420"/>
                  </a:cubicBezTo>
                  <a:lnTo>
                    <a:pt x="2161" y="6343"/>
                  </a:lnTo>
                  <a:cubicBezTo>
                    <a:pt x="2045" y="7076"/>
                    <a:pt x="1852" y="7770"/>
                    <a:pt x="1582" y="8465"/>
                  </a:cubicBezTo>
                  <a:cubicBezTo>
                    <a:pt x="1350" y="8966"/>
                    <a:pt x="1080" y="9468"/>
                    <a:pt x="733" y="9892"/>
                  </a:cubicBezTo>
                  <a:cubicBezTo>
                    <a:pt x="540" y="10124"/>
                    <a:pt x="347" y="10355"/>
                    <a:pt x="116" y="10586"/>
                  </a:cubicBezTo>
                  <a:cubicBezTo>
                    <a:pt x="0" y="10664"/>
                    <a:pt x="0" y="10856"/>
                    <a:pt x="116" y="10972"/>
                  </a:cubicBezTo>
                  <a:cubicBezTo>
                    <a:pt x="174" y="11030"/>
                    <a:pt x="241" y="11059"/>
                    <a:pt x="309" y="11059"/>
                  </a:cubicBezTo>
                  <a:cubicBezTo>
                    <a:pt x="376" y="11059"/>
                    <a:pt x="444" y="11030"/>
                    <a:pt x="502" y="10972"/>
                  </a:cubicBezTo>
                  <a:cubicBezTo>
                    <a:pt x="1235" y="10316"/>
                    <a:pt x="1813" y="9506"/>
                    <a:pt x="2238" y="8658"/>
                  </a:cubicBezTo>
                  <a:cubicBezTo>
                    <a:pt x="2662" y="7693"/>
                    <a:pt x="2971" y="6690"/>
                    <a:pt x="3086" y="5649"/>
                  </a:cubicBezTo>
                  <a:cubicBezTo>
                    <a:pt x="3125" y="5147"/>
                    <a:pt x="3125" y="4646"/>
                    <a:pt x="3086" y="4144"/>
                  </a:cubicBezTo>
                  <a:cubicBezTo>
                    <a:pt x="3009" y="3643"/>
                    <a:pt x="2932" y="3141"/>
                    <a:pt x="2778" y="2640"/>
                  </a:cubicBezTo>
                  <a:cubicBezTo>
                    <a:pt x="2623" y="2177"/>
                    <a:pt x="2392" y="1714"/>
                    <a:pt x="2122" y="1289"/>
                  </a:cubicBezTo>
                  <a:cubicBezTo>
                    <a:pt x="1968" y="1058"/>
                    <a:pt x="1813" y="865"/>
                    <a:pt x="1620" y="672"/>
                  </a:cubicBezTo>
                  <a:cubicBezTo>
                    <a:pt x="1428" y="479"/>
                    <a:pt x="1235" y="286"/>
                    <a:pt x="1003" y="132"/>
                  </a:cubicBezTo>
                  <a:lnTo>
                    <a:pt x="926" y="55"/>
                  </a:lnTo>
                  <a:cubicBezTo>
                    <a:pt x="872" y="28"/>
                    <a:pt x="817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5874643" y="1380764"/>
              <a:ext cx="410335" cy="97656"/>
            </a:xfrm>
            <a:custGeom>
              <a:rect b="b" l="l" r="r" t="t"/>
              <a:pathLst>
                <a:path extrusionOk="0" h="1843" w="7744">
                  <a:moveTo>
                    <a:pt x="3076" y="0"/>
                  </a:moveTo>
                  <a:lnTo>
                    <a:pt x="2999" y="39"/>
                  </a:lnTo>
                  <a:cubicBezTo>
                    <a:pt x="2613" y="39"/>
                    <a:pt x="2266" y="77"/>
                    <a:pt x="1919" y="154"/>
                  </a:cubicBezTo>
                  <a:cubicBezTo>
                    <a:pt x="1571" y="231"/>
                    <a:pt x="1263" y="347"/>
                    <a:pt x="993" y="502"/>
                  </a:cubicBezTo>
                  <a:cubicBezTo>
                    <a:pt x="838" y="579"/>
                    <a:pt x="723" y="656"/>
                    <a:pt x="607" y="772"/>
                  </a:cubicBezTo>
                  <a:cubicBezTo>
                    <a:pt x="491" y="887"/>
                    <a:pt x="375" y="1003"/>
                    <a:pt x="260" y="1157"/>
                  </a:cubicBezTo>
                  <a:cubicBezTo>
                    <a:pt x="1" y="1445"/>
                    <a:pt x="257" y="1798"/>
                    <a:pt x="548" y="1798"/>
                  </a:cubicBezTo>
                  <a:cubicBezTo>
                    <a:pt x="647" y="1798"/>
                    <a:pt x="750" y="1757"/>
                    <a:pt x="838" y="1659"/>
                  </a:cubicBezTo>
                  <a:cubicBezTo>
                    <a:pt x="993" y="1582"/>
                    <a:pt x="1108" y="1466"/>
                    <a:pt x="1224" y="1389"/>
                  </a:cubicBezTo>
                  <a:cubicBezTo>
                    <a:pt x="1340" y="1273"/>
                    <a:pt x="1494" y="1196"/>
                    <a:pt x="1648" y="1119"/>
                  </a:cubicBezTo>
                  <a:cubicBezTo>
                    <a:pt x="1957" y="1003"/>
                    <a:pt x="2266" y="887"/>
                    <a:pt x="2613" y="810"/>
                  </a:cubicBezTo>
                  <a:cubicBezTo>
                    <a:pt x="2955" y="737"/>
                    <a:pt x="3298" y="710"/>
                    <a:pt x="3640" y="710"/>
                  </a:cubicBezTo>
                  <a:cubicBezTo>
                    <a:pt x="3838" y="710"/>
                    <a:pt x="4035" y="719"/>
                    <a:pt x="4233" y="733"/>
                  </a:cubicBezTo>
                  <a:cubicBezTo>
                    <a:pt x="4889" y="772"/>
                    <a:pt x="5545" y="887"/>
                    <a:pt x="6162" y="1080"/>
                  </a:cubicBezTo>
                  <a:lnTo>
                    <a:pt x="6201" y="1080"/>
                  </a:lnTo>
                  <a:cubicBezTo>
                    <a:pt x="6548" y="1234"/>
                    <a:pt x="6933" y="1389"/>
                    <a:pt x="7242" y="1620"/>
                  </a:cubicBezTo>
                  <a:cubicBezTo>
                    <a:pt x="7358" y="1659"/>
                    <a:pt x="7435" y="1736"/>
                    <a:pt x="7512" y="1813"/>
                  </a:cubicBezTo>
                  <a:cubicBezTo>
                    <a:pt x="7531" y="1832"/>
                    <a:pt x="7560" y="1842"/>
                    <a:pt x="7594" y="1842"/>
                  </a:cubicBezTo>
                  <a:cubicBezTo>
                    <a:pt x="7628" y="1842"/>
                    <a:pt x="7666" y="1832"/>
                    <a:pt x="7705" y="1813"/>
                  </a:cubicBezTo>
                  <a:cubicBezTo>
                    <a:pt x="7744" y="1736"/>
                    <a:pt x="7744" y="1659"/>
                    <a:pt x="7705" y="1620"/>
                  </a:cubicBezTo>
                  <a:cubicBezTo>
                    <a:pt x="7204" y="1234"/>
                    <a:pt x="6663" y="887"/>
                    <a:pt x="6123" y="656"/>
                  </a:cubicBezTo>
                  <a:cubicBezTo>
                    <a:pt x="5468" y="386"/>
                    <a:pt x="4773" y="154"/>
                    <a:pt x="4079" y="77"/>
                  </a:cubicBezTo>
                  <a:cubicBezTo>
                    <a:pt x="3732" y="39"/>
                    <a:pt x="3384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998057" y="-602028"/>
              <a:ext cx="2939429" cy="2181124"/>
            </a:xfrm>
            <a:custGeom>
              <a:rect b="b" l="l" r="r" t="t"/>
              <a:pathLst>
                <a:path extrusionOk="0" h="41163" w="55474">
                  <a:moveTo>
                    <a:pt x="29087" y="0"/>
                  </a:moveTo>
                  <a:lnTo>
                    <a:pt x="29087" y="39"/>
                  </a:lnTo>
                  <a:cubicBezTo>
                    <a:pt x="27428" y="39"/>
                    <a:pt x="25731" y="155"/>
                    <a:pt x="24072" y="386"/>
                  </a:cubicBezTo>
                  <a:cubicBezTo>
                    <a:pt x="22027" y="618"/>
                    <a:pt x="20021" y="1003"/>
                    <a:pt x="18015" y="1505"/>
                  </a:cubicBezTo>
                  <a:cubicBezTo>
                    <a:pt x="15971" y="1968"/>
                    <a:pt x="13965" y="2624"/>
                    <a:pt x="12036" y="3434"/>
                  </a:cubicBezTo>
                  <a:cubicBezTo>
                    <a:pt x="10146" y="4167"/>
                    <a:pt x="8333" y="5170"/>
                    <a:pt x="6635" y="6327"/>
                  </a:cubicBezTo>
                  <a:cubicBezTo>
                    <a:pt x="5054" y="7369"/>
                    <a:pt x="3665" y="8680"/>
                    <a:pt x="2508" y="10185"/>
                  </a:cubicBezTo>
                  <a:cubicBezTo>
                    <a:pt x="1389" y="11651"/>
                    <a:pt x="656" y="13348"/>
                    <a:pt x="270" y="15161"/>
                  </a:cubicBezTo>
                  <a:cubicBezTo>
                    <a:pt x="0" y="16627"/>
                    <a:pt x="0" y="18093"/>
                    <a:pt x="270" y="19559"/>
                  </a:cubicBezTo>
                  <a:cubicBezTo>
                    <a:pt x="270" y="19675"/>
                    <a:pt x="347" y="19790"/>
                    <a:pt x="424" y="19868"/>
                  </a:cubicBezTo>
                  <a:cubicBezTo>
                    <a:pt x="502" y="19945"/>
                    <a:pt x="579" y="19983"/>
                    <a:pt x="694" y="19983"/>
                  </a:cubicBezTo>
                  <a:cubicBezTo>
                    <a:pt x="733" y="20022"/>
                    <a:pt x="810" y="20022"/>
                    <a:pt x="887" y="20060"/>
                  </a:cubicBezTo>
                  <a:cubicBezTo>
                    <a:pt x="964" y="20060"/>
                    <a:pt x="1042" y="20022"/>
                    <a:pt x="1080" y="19983"/>
                  </a:cubicBezTo>
                  <a:cubicBezTo>
                    <a:pt x="1196" y="19945"/>
                    <a:pt x="1312" y="19829"/>
                    <a:pt x="1350" y="19713"/>
                  </a:cubicBezTo>
                  <a:lnTo>
                    <a:pt x="1389" y="19675"/>
                  </a:lnTo>
                  <a:lnTo>
                    <a:pt x="1427" y="19597"/>
                  </a:lnTo>
                  <a:lnTo>
                    <a:pt x="1389" y="19636"/>
                  </a:lnTo>
                  <a:lnTo>
                    <a:pt x="1427" y="19559"/>
                  </a:lnTo>
                  <a:cubicBezTo>
                    <a:pt x="1967" y="18556"/>
                    <a:pt x="2662" y="17591"/>
                    <a:pt x="3433" y="16743"/>
                  </a:cubicBezTo>
                  <a:lnTo>
                    <a:pt x="3511" y="16666"/>
                  </a:lnTo>
                  <a:cubicBezTo>
                    <a:pt x="4436" y="15701"/>
                    <a:pt x="5517" y="14814"/>
                    <a:pt x="6674" y="14081"/>
                  </a:cubicBezTo>
                  <a:cubicBezTo>
                    <a:pt x="7600" y="13502"/>
                    <a:pt x="8564" y="13039"/>
                    <a:pt x="9606" y="12731"/>
                  </a:cubicBezTo>
                  <a:cubicBezTo>
                    <a:pt x="10879" y="13888"/>
                    <a:pt x="12345" y="14891"/>
                    <a:pt x="13888" y="15701"/>
                  </a:cubicBezTo>
                  <a:cubicBezTo>
                    <a:pt x="15778" y="16743"/>
                    <a:pt x="17823" y="17553"/>
                    <a:pt x="19906" y="18132"/>
                  </a:cubicBezTo>
                  <a:cubicBezTo>
                    <a:pt x="22066" y="18710"/>
                    <a:pt x="24303" y="19096"/>
                    <a:pt x="26541" y="19289"/>
                  </a:cubicBezTo>
                  <a:cubicBezTo>
                    <a:pt x="27544" y="19405"/>
                    <a:pt x="28547" y="19443"/>
                    <a:pt x="29550" y="19443"/>
                  </a:cubicBezTo>
                  <a:cubicBezTo>
                    <a:pt x="30746" y="19443"/>
                    <a:pt x="31942" y="19366"/>
                    <a:pt x="33138" y="19250"/>
                  </a:cubicBezTo>
                  <a:cubicBezTo>
                    <a:pt x="35799" y="18980"/>
                    <a:pt x="38423" y="18324"/>
                    <a:pt x="40891" y="17283"/>
                  </a:cubicBezTo>
                  <a:lnTo>
                    <a:pt x="40891" y="17283"/>
                  </a:lnTo>
                  <a:cubicBezTo>
                    <a:pt x="40853" y="17900"/>
                    <a:pt x="40891" y="18556"/>
                    <a:pt x="40969" y="19173"/>
                  </a:cubicBezTo>
                  <a:cubicBezTo>
                    <a:pt x="41123" y="20099"/>
                    <a:pt x="41354" y="21025"/>
                    <a:pt x="41702" y="21874"/>
                  </a:cubicBezTo>
                  <a:cubicBezTo>
                    <a:pt x="42512" y="23802"/>
                    <a:pt x="43746" y="25191"/>
                    <a:pt x="45251" y="25808"/>
                  </a:cubicBezTo>
                  <a:cubicBezTo>
                    <a:pt x="45521" y="25886"/>
                    <a:pt x="45752" y="26001"/>
                    <a:pt x="46061" y="26040"/>
                  </a:cubicBezTo>
                  <a:cubicBezTo>
                    <a:pt x="46331" y="26117"/>
                    <a:pt x="46601" y="26156"/>
                    <a:pt x="46909" y="26156"/>
                  </a:cubicBezTo>
                  <a:lnTo>
                    <a:pt x="47642" y="26156"/>
                  </a:lnTo>
                  <a:cubicBezTo>
                    <a:pt x="47295" y="26696"/>
                    <a:pt x="46987" y="27274"/>
                    <a:pt x="46755" y="27892"/>
                  </a:cubicBezTo>
                  <a:cubicBezTo>
                    <a:pt x="46369" y="28895"/>
                    <a:pt x="46099" y="29898"/>
                    <a:pt x="45945" y="30978"/>
                  </a:cubicBezTo>
                  <a:cubicBezTo>
                    <a:pt x="45752" y="32058"/>
                    <a:pt x="45675" y="33177"/>
                    <a:pt x="45714" y="34257"/>
                  </a:cubicBezTo>
                  <a:cubicBezTo>
                    <a:pt x="45714" y="35298"/>
                    <a:pt x="45868" y="36340"/>
                    <a:pt x="46099" y="37304"/>
                  </a:cubicBezTo>
                  <a:cubicBezTo>
                    <a:pt x="46369" y="38269"/>
                    <a:pt x="46794" y="39117"/>
                    <a:pt x="47411" y="39889"/>
                  </a:cubicBezTo>
                  <a:cubicBezTo>
                    <a:pt x="47874" y="40583"/>
                    <a:pt x="48607" y="41046"/>
                    <a:pt x="49456" y="41162"/>
                  </a:cubicBezTo>
                  <a:lnTo>
                    <a:pt x="49648" y="41162"/>
                  </a:lnTo>
                  <a:cubicBezTo>
                    <a:pt x="49957" y="41162"/>
                    <a:pt x="50266" y="41085"/>
                    <a:pt x="50574" y="40969"/>
                  </a:cubicBezTo>
                  <a:cubicBezTo>
                    <a:pt x="50921" y="40853"/>
                    <a:pt x="51269" y="40661"/>
                    <a:pt x="51539" y="40429"/>
                  </a:cubicBezTo>
                  <a:cubicBezTo>
                    <a:pt x="52195" y="39889"/>
                    <a:pt x="52773" y="39233"/>
                    <a:pt x="53236" y="38500"/>
                  </a:cubicBezTo>
                  <a:cubicBezTo>
                    <a:pt x="53738" y="37690"/>
                    <a:pt x="54162" y="36841"/>
                    <a:pt x="54509" y="35954"/>
                  </a:cubicBezTo>
                  <a:cubicBezTo>
                    <a:pt x="54779" y="35260"/>
                    <a:pt x="54933" y="34565"/>
                    <a:pt x="55049" y="33832"/>
                  </a:cubicBezTo>
                  <a:cubicBezTo>
                    <a:pt x="55088" y="33794"/>
                    <a:pt x="55126" y="33717"/>
                    <a:pt x="55126" y="33639"/>
                  </a:cubicBezTo>
                  <a:cubicBezTo>
                    <a:pt x="55474" y="30360"/>
                    <a:pt x="55474" y="27004"/>
                    <a:pt x="55126" y="23725"/>
                  </a:cubicBezTo>
                  <a:cubicBezTo>
                    <a:pt x="54933" y="22105"/>
                    <a:pt x="54702" y="20523"/>
                    <a:pt x="54355" y="18942"/>
                  </a:cubicBezTo>
                  <a:cubicBezTo>
                    <a:pt x="54085" y="17630"/>
                    <a:pt x="53699" y="16357"/>
                    <a:pt x="53198" y="15084"/>
                  </a:cubicBezTo>
                  <a:cubicBezTo>
                    <a:pt x="52272" y="12731"/>
                    <a:pt x="50921" y="10532"/>
                    <a:pt x="49263" y="8603"/>
                  </a:cubicBezTo>
                  <a:cubicBezTo>
                    <a:pt x="48414" y="7639"/>
                    <a:pt x="47527" y="6790"/>
                    <a:pt x="46562" y="5980"/>
                  </a:cubicBezTo>
                  <a:cubicBezTo>
                    <a:pt x="45598" y="5170"/>
                    <a:pt x="44556" y="4437"/>
                    <a:pt x="43476" y="3820"/>
                  </a:cubicBezTo>
                  <a:cubicBezTo>
                    <a:pt x="39194" y="1312"/>
                    <a:pt x="34333" y="0"/>
                    <a:pt x="29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3780895" y="1452297"/>
              <a:ext cx="259692" cy="406838"/>
            </a:xfrm>
            <a:custGeom>
              <a:rect b="b" l="l" r="r" t="t"/>
              <a:pathLst>
                <a:path extrusionOk="0" h="7678" w="4901">
                  <a:moveTo>
                    <a:pt x="4399" y="0"/>
                  </a:moveTo>
                  <a:cubicBezTo>
                    <a:pt x="4405" y="0"/>
                    <a:pt x="4411" y="1"/>
                    <a:pt x="4419" y="3"/>
                  </a:cubicBezTo>
                  <a:lnTo>
                    <a:pt x="4419" y="3"/>
                  </a:lnTo>
                  <a:cubicBezTo>
                    <a:pt x="4425" y="1"/>
                    <a:pt x="4431" y="0"/>
                    <a:pt x="4437" y="0"/>
                  </a:cubicBezTo>
                  <a:close/>
                  <a:moveTo>
                    <a:pt x="4419" y="3"/>
                  </a:moveTo>
                  <a:lnTo>
                    <a:pt x="4419" y="3"/>
                  </a:lnTo>
                  <a:cubicBezTo>
                    <a:pt x="4386" y="12"/>
                    <a:pt x="4354" y="39"/>
                    <a:pt x="4322" y="39"/>
                  </a:cubicBezTo>
                  <a:cubicBezTo>
                    <a:pt x="4322" y="77"/>
                    <a:pt x="4283" y="116"/>
                    <a:pt x="4283" y="155"/>
                  </a:cubicBezTo>
                  <a:lnTo>
                    <a:pt x="4283" y="309"/>
                  </a:lnTo>
                  <a:cubicBezTo>
                    <a:pt x="4360" y="849"/>
                    <a:pt x="4437" y="1428"/>
                    <a:pt x="4476" y="1968"/>
                  </a:cubicBezTo>
                  <a:cubicBezTo>
                    <a:pt x="4514" y="2276"/>
                    <a:pt x="4553" y="2585"/>
                    <a:pt x="4553" y="2894"/>
                  </a:cubicBezTo>
                  <a:lnTo>
                    <a:pt x="4553" y="3009"/>
                  </a:lnTo>
                  <a:cubicBezTo>
                    <a:pt x="4553" y="3086"/>
                    <a:pt x="4592" y="3202"/>
                    <a:pt x="4592" y="3318"/>
                  </a:cubicBezTo>
                  <a:lnTo>
                    <a:pt x="4437" y="3164"/>
                  </a:lnTo>
                  <a:cubicBezTo>
                    <a:pt x="4283" y="3009"/>
                    <a:pt x="4090" y="2894"/>
                    <a:pt x="3897" y="2739"/>
                  </a:cubicBezTo>
                  <a:cubicBezTo>
                    <a:pt x="3511" y="2469"/>
                    <a:pt x="3087" y="2238"/>
                    <a:pt x="2624" y="2083"/>
                  </a:cubicBezTo>
                  <a:cubicBezTo>
                    <a:pt x="2370" y="1988"/>
                    <a:pt x="2090" y="1919"/>
                    <a:pt x="1805" y="1919"/>
                  </a:cubicBezTo>
                  <a:cubicBezTo>
                    <a:pt x="1744" y="1919"/>
                    <a:pt x="1683" y="1922"/>
                    <a:pt x="1621" y="1929"/>
                  </a:cubicBezTo>
                  <a:cubicBezTo>
                    <a:pt x="1505" y="1929"/>
                    <a:pt x="1390" y="1968"/>
                    <a:pt x="1274" y="1968"/>
                  </a:cubicBezTo>
                  <a:cubicBezTo>
                    <a:pt x="850" y="2122"/>
                    <a:pt x="464" y="2431"/>
                    <a:pt x="232" y="2894"/>
                  </a:cubicBezTo>
                  <a:cubicBezTo>
                    <a:pt x="78" y="3202"/>
                    <a:pt x="1" y="3588"/>
                    <a:pt x="1" y="3974"/>
                  </a:cubicBezTo>
                  <a:cubicBezTo>
                    <a:pt x="40" y="4089"/>
                    <a:pt x="40" y="4244"/>
                    <a:pt x="78" y="4359"/>
                  </a:cubicBezTo>
                  <a:cubicBezTo>
                    <a:pt x="155" y="4591"/>
                    <a:pt x="232" y="4822"/>
                    <a:pt x="348" y="5054"/>
                  </a:cubicBezTo>
                  <a:cubicBezTo>
                    <a:pt x="464" y="5285"/>
                    <a:pt x="618" y="5517"/>
                    <a:pt x="772" y="5748"/>
                  </a:cubicBezTo>
                  <a:cubicBezTo>
                    <a:pt x="1081" y="6173"/>
                    <a:pt x="1467" y="6558"/>
                    <a:pt x="1891" y="6867"/>
                  </a:cubicBezTo>
                  <a:cubicBezTo>
                    <a:pt x="2046" y="7021"/>
                    <a:pt x="2277" y="7176"/>
                    <a:pt x="2470" y="7330"/>
                  </a:cubicBezTo>
                  <a:lnTo>
                    <a:pt x="2663" y="7407"/>
                  </a:lnTo>
                  <a:lnTo>
                    <a:pt x="2740" y="7446"/>
                  </a:lnTo>
                  <a:lnTo>
                    <a:pt x="3087" y="7638"/>
                  </a:lnTo>
                  <a:cubicBezTo>
                    <a:pt x="3164" y="7677"/>
                    <a:pt x="3241" y="7677"/>
                    <a:pt x="3319" y="7677"/>
                  </a:cubicBezTo>
                  <a:cubicBezTo>
                    <a:pt x="3473" y="7638"/>
                    <a:pt x="3627" y="7561"/>
                    <a:pt x="3704" y="7407"/>
                  </a:cubicBezTo>
                  <a:cubicBezTo>
                    <a:pt x="3781" y="7176"/>
                    <a:pt x="3704" y="6944"/>
                    <a:pt x="3473" y="6828"/>
                  </a:cubicBezTo>
                  <a:cubicBezTo>
                    <a:pt x="3357" y="6751"/>
                    <a:pt x="3241" y="6713"/>
                    <a:pt x="3126" y="6635"/>
                  </a:cubicBezTo>
                  <a:lnTo>
                    <a:pt x="3049" y="6597"/>
                  </a:lnTo>
                  <a:lnTo>
                    <a:pt x="2894" y="6481"/>
                  </a:lnTo>
                  <a:cubicBezTo>
                    <a:pt x="2856" y="6481"/>
                    <a:pt x="2778" y="6443"/>
                    <a:pt x="2701" y="6365"/>
                  </a:cubicBezTo>
                  <a:cubicBezTo>
                    <a:pt x="2316" y="6134"/>
                    <a:pt x="1930" y="5825"/>
                    <a:pt x="1621" y="5478"/>
                  </a:cubicBezTo>
                  <a:cubicBezTo>
                    <a:pt x="1390" y="5170"/>
                    <a:pt x="1158" y="4900"/>
                    <a:pt x="1004" y="4591"/>
                  </a:cubicBezTo>
                  <a:cubicBezTo>
                    <a:pt x="888" y="4398"/>
                    <a:pt x="850" y="4205"/>
                    <a:pt x="772" y="4012"/>
                  </a:cubicBezTo>
                  <a:cubicBezTo>
                    <a:pt x="772" y="3858"/>
                    <a:pt x="734" y="3742"/>
                    <a:pt x="734" y="3626"/>
                  </a:cubicBezTo>
                  <a:cubicBezTo>
                    <a:pt x="772" y="3472"/>
                    <a:pt x="772" y="3356"/>
                    <a:pt x="811" y="3241"/>
                  </a:cubicBezTo>
                  <a:cubicBezTo>
                    <a:pt x="850" y="3125"/>
                    <a:pt x="927" y="3009"/>
                    <a:pt x="965" y="2932"/>
                  </a:cubicBezTo>
                  <a:cubicBezTo>
                    <a:pt x="1043" y="2855"/>
                    <a:pt x="1081" y="2778"/>
                    <a:pt x="1120" y="2701"/>
                  </a:cubicBezTo>
                  <a:cubicBezTo>
                    <a:pt x="1197" y="2662"/>
                    <a:pt x="1274" y="2623"/>
                    <a:pt x="1351" y="2585"/>
                  </a:cubicBezTo>
                  <a:cubicBezTo>
                    <a:pt x="1428" y="2546"/>
                    <a:pt x="1505" y="2508"/>
                    <a:pt x="1583" y="2469"/>
                  </a:cubicBezTo>
                  <a:lnTo>
                    <a:pt x="1968" y="2469"/>
                  </a:lnTo>
                  <a:cubicBezTo>
                    <a:pt x="2200" y="2508"/>
                    <a:pt x="2431" y="2546"/>
                    <a:pt x="2663" y="2623"/>
                  </a:cubicBezTo>
                  <a:cubicBezTo>
                    <a:pt x="3087" y="2778"/>
                    <a:pt x="3473" y="2971"/>
                    <a:pt x="3859" y="3202"/>
                  </a:cubicBezTo>
                  <a:cubicBezTo>
                    <a:pt x="4013" y="3318"/>
                    <a:pt x="4129" y="3395"/>
                    <a:pt x="4283" y="3511"/>
                  </a:cubicBezTo>
                  <a:lnTo>
                    <a:pt x="4437" y="3626"/>
                  </a:lnTo>
                  <a:lnTo>
                    <a:pt x="4476" y="3704"/>
                  </a:lnTo>
                  <a:lnTo>
                    <a:pt x="4630" y="3819"/>
                  </a:lnTo>
                  <a:cubicBezTo>
                    <a:pt x="4630" y="3819"/>
                    <a:pt x="4707" y="3858"/>
                    <a:pt x="4746" y="3858"/>
                  </a:cubicBezTo>
                  <a:cubicBezTo>
                    <a:pt x="4823" y="3819"/>
                    <a:pt x="4900" y="3742"/>
                    <a:pt x="4900" y="3665"/>
                  </a:cubicBezTo>
                  <a:cubicBezTo>
                    <a:pt x="4862" y="3549"/>
                    <a:pt x="4862" y="3511"/>
                    <a:pt x="4862" y="3318"/>
                  </a:cubicBezTo>
                  <a:cubicBezTo>
                    <a:pt x="4862" y="3125"/>
                    <a:pt x="4823" y="2932"/>
                    <a:pt x="4823" y="2778"/>
                  </a:cubicBezTo>
                  <a:cubicBezTo>
                    <a:pt x="4823" y="2469"/>
                    <a:pt x="4784" y="2161"/>
                    <a:pt x="4746" y="1852"/>
                  </a:cubicBezTo>
                  <a:cubicBezTo>
                    <a:pt x="4707" y="1543"/>
                    <a:pt x="4669" y="1235"/>
                    <a:pt x="4630" y="926"/>
                  </a:cubicBezTo>
                  <a:lnTo>
                    <a:pt x="4592" y="695"/>
                  </a:lnTo>
                  <a:lnTo>
                    <a:pt x="4514" y="116"/>
                  </a:lnTo>
                  <a:cubicBezTo>
                    <a:pt x="4514" y="51"/>
                    <a:pt x="4459" y="13"/>
                    <a:pt x="4419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4637385" y="573870"/>
              <a:ext cx="549904" cy="284914"/>
            </a:xfrm>
            <a:custGeom>
              <a:rect b="b" l="l" r="r" t="t"/>
              <a:pathLst>
                <a:path extrusionOk="0" h="5377" w="10378">
                  <a:moveTo>
                    <a:pt x="3508" y="0"/>
                  </a:moveTo>
                  <a:cubicBezTo>
                    <a:pt x="3265" y="0"/>
                    <a:pt x="3022" y="10"/>
                    <a:pt x="2778" y="29"/>
                  </a:cubicBezTo>
                  <a:cubicBezTo>
                    <a:pt x="1351" y="144"/>
                    <a:pt x="348" y="685"/>
                    <a:pt x="155" y="1456"/>
                  </a:cubicBezTo>
                  <a:cubicBezTo>
                    <a:pt x="1" y="2112"/>
                    <a:pt x="386" y="2806"/>
                    <a:pt x="1235" y="3501"/>
                  </a:cubicBezTo>
                  <a:cubicBezTo>
                    <a:pt x="2238" y="4272"/>
                    <a:pt x="3395" y="4812"/>
                    <a:pt x="4591" y="5082"/>
                  </a:cubicBezTo>
                  <a:cubicBezTo>
                    <a:pt x="5385" y="5265"/>
                    <a:pt x="6179" y="5376"/>
                    <a:pt x="6972" y="5376"/>
                  </a:cubicBezTo>
                  <a:cubicBezTo>
                    <a:pt x="7182" y="5376"/>
                    <a:pt x="7391" y="5368"/>
                    <a:pt x="7600" y="5352"/>
                  </a:cubicBezTo>
                  <a:cubicBezTo>
                    <a:pt x="9028" y="5198"/>
                    <a:pt x="10031" y="4658"/>
                    <a:pt x="10224" y="3886"/>
                  </a:cubicBezTo>
                  <a:cubicBezTo>
                    <a:pt x="10378" y="3269"/>
                    <a:pt x="9992" y="2536"/>
                    <a:pt x="9143" y="1842"/>
                  </a:cubicBezTo>
                  <a:cubicBezTo>
                    <a:pt x="8140" y="1109"/>
                    <a:pt x="6983" y="569"/>
                    <a:pt x="5787" y="299"/>
                  </a:cubicBezTo>
                  <a:cubicBezTo>
                    <a:pt x="5028" y="94"/>
                    <a:pt x="4268" y="0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3151350" y="570267"/>
              <a:ext cx="484465" cy="259639"/>
            </a:xfrm>
            <a:custGeom>
              <a:rect b="b" l="l" r="r" t="t"/>
              <a:pathLst>
                <a:path extrusionOk="0" h="4900" w="9143">
                  <a:moveTo>
                    <a:pt x="6197" y="1"/>
                  </a:moveTo>
                  <a:cubicBezTo>
                    <a:pt x="6027" y="1"/>
                    <a:pt x="5852" y="7"/>
                    <a:pt x="5671" y="20"/>
                  </a:cubicBezTo>
                  <a:cubicBezTo>
                    <a:pt x="5015" y="97"/>
                    <a:pt x="4437" y="212"/>
                    <a:pt x="3819" y="367"/>
                  </a:cubicBezTo>
                  <a:cubicBezTo>
                    <a:pt x="2161" y="868"/>
                    <a:pt x="695" y="1794"/>
                    <a:pt x="232" y="2759"/>
                  </a:cubicBezTo>
                  <a:cubicBezTo>
                    <a:pt x="39" y="3029"/>
                    <a:pt x="0" y="3414"/>
                    <a:pt x="77" y="3762"/>
                  </a:cubicBezTo>
                  <a:cubicBezTo>
                    <a:pt x="284" y="4483"/>
                    <a:pt x="1317" y="4899"/>
                    <a:pt x="2714" y="4899"/>
                  </a:cubicBezTo>
                  <a:cubicBezTo>
                    <a:pt x="2884" y="4899"/>
                    <a:pt x="3060" y="4893"/>
                    <a:pt x="3241" y="4880"/>
                  </a:cubicBezTo>
                  <a:cubicBezTo>
                    <a:pt x="3858" y="4803"/>
                    <a:pt x="4475" y="4687"/>
                    <a:pt x="5054" y="4533"/>
                  </a:cubicBezTo>
                  <a:cubicBezTo>
                    <a:pt x="7484" y="3800"/>
                    <a:pt x="9143" y="2296"/>
                    <a:pt x="8796" y="1138"/>
                  </a:cubicBezTo>
                  <a:cubicBezTo>
                    <a:pt x="8590" y="416"/>
                    <a:pt x="7587" y="1"/>
                    <a:pt x="6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3862707" y="1944922"/>
              <a:ext cx="517158" cy="396188"/>
            </a:xfrm>
            <a:custGeom>
              <a:rect b="b" l="l" r="r" t="t"/>
              <a:pathLst>
                <a:path extrusionOk="0" h="7477" w="9760">
                  <a:moveTo>
                    <a:pt x="0" y="1543"/>
                  </a:moveTo>
                  <a:lnTo>
                    <a:pt x="0" y="1582"/>
                  </a:lnTo>
                  <a:cubicBezTo>
                    <a:pt x="1" y="1582"/>
                    <a:pt x="2" y="1582"/>
                    <a:pt x="2" y="1582"/>
                  </a:cubicBezTo>
                  <a:lnTo>
                    <a:pt x="2" y="1582"/>
                  </a:lnTo>
                  <a:cubicBezTo>
                    <a:pt x="2" y="1569"/>
                    <a:pt x="1" y="1556"/>
                    <a:pt x="0" y="1543"/>
                  </a:cubicBezTo>
                  <a:close/>
                  <a:moveTo>
                    <a:pt x="8333" y="3549"/>
                  </a:moveTo>
                  <a:cubicBezTo>
                    <a:pt x="8526" y="3549"/>
                    <a:pt x="8718" y="3588"/>
                    <a:pt x="8873" y="3627"/>
                  </a:cubicBezTo>
                  <a:lnTo>
                    <a:pt x="8988" y="3627"/>
                  </a:lnTo>
                  <a:cubicBezTo>
                    <a:pt x="8873" y="3935"/>
                    <a:pt x="8757" y="4282"/>
                    <a:pt x="8603" y="4591"/>
                  </a:cubicBezTo>
                  <a:cubicBezTo>
                    <a:pt x="8448" y="4938"/>
                    <a:pt x="8217" y="5247"/>
                    <a:pt x="7985" y="5555"/>
                  </a:cubicBezTo>
                  <a:cubicBezTo>
                    <a:pt x="7754" y="5825"/>
                    <a:pt x="7484" y="6057"/>
                    <a:pt x="7175" y="6250"/>
                  </a:cubicBezTo>
                  <a:cubicBezTo>
                    <a:pt x="6867" y="6443"/>
                    <a:pt x="6558" y="6636"/>
                    <a:pt x="6211" y="6751"/>
                  </a:cubicBezTo>
                  <a:cubicBezTo>
                    <a:pt x="6057" y="6790"/>
                    <a:pt x="5864" y="6828"/>
                    <a:pt x="5709" y="6867"/>
                  </a:cubicBezTo>
                  <a:lnTo>
                    <a:pt x="5787" y="6867"/>
                  </a:lnTo>
                  <a:cubicBezTo>
                    <a:pt x="5594" y="6906"/>
                    <a:pt x="5401" y="6944"/>
                    <a:pt x="5246" y="6944"/>
                  </a:cubicBezTo>
                  <a:cubicBezTo>
                    <a:pt x="5153" y="6954"/>
                    <a:pt x="5063" y="6959"/>
                    <a:pt x="4975" y="6959"/>
                  </a:cubicBezTo>
                  <a:cubicBezTo>
                    <a:pt x="4734" y="6959"/>
                    <a:pt x="4508" y="6923"/>
                    <a:pt x="4282" y="6867"/>
                  </a:cubicBezTo>
                  <a:lnTo>
                    <a:pt x="4051" y="6867"/>
                  </a:lnTo>
                  <a:cubicBezTo>
                    <a:pt x="4089" y="6713"/>
                    <a:pt x="4128" y="6558"/>
                    <a:pt x="4166" y="6404"/>
                  </a:cubicBezTo>
                  <a:cubicBezTo>
                    <a:pt x="4282" y="6095"/>
                    <a:pt x="4398" y="5825"/>
                    <a:pt x="4591" y="5555"/>
                  </a:cubicBezTo>
                  <a:cubicBezTo>
                    <a:pt x="4784" y="5247"/>
                    <a:pt x="4976" y="4977"/>
                    <a:pt x="5246" y="4707"/>
                  </a:cubicBezTo>
                  <a:cubicBezTo>
                    <a:pt x="5555" y="4437"/>
                    <a:pt x="5864" y="4205"/>
                    <a:pt x="6211" y="4051"/>
                  </a:cubicBezTo>
                  <a:cubicBezTo>
                    <a:pt x="6558" y="3858"/>
                    <a:pt x="6944" y="3742"/>
                    <a:pt x="7330" y="3627"/>
                  </a:cubicBezTo>
                  <a:cubicBezTo>
                    <a:pt x="7677" y="3588"/>
                    <a:pt x="8024" y="3549"/>
                    <a:pt x="8333" y="3549"/>
                  </a:cubicBezTo>
                  <a:close/>
                  <a:moveTo>
                    <a:pt x="9336" y="0"/>
                  </a:moveTo>
                  <a:cubicBezTo>
                    <a:pt x="7985" y="656"/>
                    <a:pt x="6520" y="1158"/>
                    <a:pt x="5054" y="1428"/>
                  </a:cubicBezTo>
                  <a:cubicBezTo>
                    <a:pt x="4822" y="1466"/>
                    <a:pt x="4629" y="1505"/>
                    <a:pt x="4398" y="1543"/>
                  </a:cubicBezTo>
                  <a:cubicBezTo>
                    <a:pt x="3567" y="1671"/>
                    <a:pt x="2736" y="1746"/>
                    <a:pt x="1927" y="1746"/>
                  </a:cubicBezTo>
                  <a:cubicBezTo>
                    <a:pt x="1759" y="1746"/>
                    <a:pt x="1593" y="1743"/>
                    <a:pt x="1427" y="1736"/>
                  </a:cubicBezTo>
                  <a:cubicBezTo>
                    <a:pt x="927" y="1698"/>
                    <a:pt x="465" y="1659"/>
                    <a:pt x="2" y="1582"/>
                  </a:cubicBezTo>
                  <a:lnTo>
                    <a:pt x="2" y="1582"/>
                  </a:lnTo>
                  <a:cubicBezTo>
                    <a:pt x="43" y="2225"/>
                    <a:pt x="159" y="2868"/>
                    <a:pt x="386" y="3511"/>
                  </a:cubicBezTo>
                  <a:cubicBezTo>
                    <a:pt x="502" y="3935"/>
                    <a:pt x="694" y="4359"/>
                    <a:pt x="926" y="4784"/>
                  </a:cubicBezTo>
                  <a:cubicBezTo>
                    <a:pt x="1273" y="5478"/>
                    <a:pt x="1736" y="6057"/>
                    <a:pt x="2353" y="6558"/>
                  </a:cubicBezTo>
                  <a:cubicBezTo>
                    <a:pt x="2855" y="6944"/>
                    <a:pt x="3472" y="7214"/>
                    <a:pt x="4128" y="7368"/>
                  </a:cubicBezTo>
                  <a:cubicBezTo>
                    <a:pt x="4442" y="7436"/>
                    <a:pt x="4782" y="7477"/>
                    <a:pt x="5117" y="7477"/>
                  </a:cubicBezTo>
                  <a:cubicBezTo>
                    <a:pt x="5359" y="7477"/>
                    <a:pt x="5599" y="7456"/>
                    <a:pt x="5825" y="7407"/>
                  </a:cubicBezTo>
                  <a:lnTo>
                    <a:pt x="5979" y="7368"/>
                  </a:lnTo>
                  <a:cubicBezTo>
                    <a:pt x="6635" y="7214"/>
                    <a:pt x="7214" y="6944"/>
                    <a:pt x="7715" y="6558"/>
                  </a:cubicBezTo>
                  <a:cubicBezTo>
                    <a:pt x="8255" y="6134"/>
                    <a:pt x="8718" y="5594"/>
                    <a:pt x="9027" y="5015"/>
                  </a:cubicBezTo>
                  <a:cubicBezTo>
                    <a:pt x="9220" y="4668"/>
                    <a:pt x="9336" y="4359"/>
                    <a:pt x="9451" y="3974"/>
                  </a:cubicBezTo>
                  <a:cubicBezTo>
                    <a:pt x="9567" y="3627"/>
                    <a:pt x="9644" y="3241"/>
                    <a:pt x="9683" y="2816"/>
                  </a:cubicBezTo>
                  <a:cubicBezTo>
                    <a:pt x="9760" y="1929"/>
                    <a:pt x="9644" y="1003"/>
                    <a:pt x="9413" y="116"/>
                  </a:cubicBezTo>
                  <a:cubicBezTo>
                    <a:pt x="9413" y="77"/>
                    <a:pt x="9374" y="0"/>
                    <a:pt x="9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3533584" y="3124373"/>
              <a:ext cx="2526550" cy="3389133"/>
            </a:xfrm>
            <a:custGeom>
              <a:rect b="b" l="l" r="r" t="t"/>
              <a:pathLst>
                <a:path extrusionOk="0" h="63961" w="47682">
                  <a:moveTo>
                    <a:pt x="31132" y="0"/>
                  </a:moveTo>
                  <a:lnTo>
                    <a:pt x="31132" y="39"/>
                  </a:lnTo>
                  <a:cubicBezTo>
                    <a:pt x="31016" y="78"/>
                    <a:pt x="30939" y="116"/>
                    <a:pt x="30901" y="193"/>
                  </a:cubicBezTo>
                  <a:cubicBezTo>
                    <a:pt x="30129" y="1119"/>
                    <a:pt x="29281" y="1929"/>
                    <a:pt x="28355" y="2662"/>
                  </a:cubicBezTo>
                  <a:cubicBezTo>
                    <a:pt x="27197" y="3549"/>
                    <a:pt x="25924" y="4282"/>
                    <a:pt x="24613" y="4900"/>
                  </a:cubicBezTo>
                  <a:lnTo>
                    <a:pt x="24536" y="4900"/>
                  </a:lnTo>
                  <a:cubicBezTo>
                    <a:pt x="23725" y="5247"/>
                    <a:pt x="22915" y="5478"/>
                    <a:pt x="22067" y="5633"/>
                  </a:cubicBezTo>
                  <a:cubicBezTo>
                    <a:pt x="21797" y="5671"/>
                    <a:pt x="21527" y="5671"/>
                    <a:pt x="21257" y="5671"/>
                  </a:cubicBezTo>
                  <a:cubicBezTo>
                    <a:pt x="21064" y="5671"/>
                    <a:pt x="20871" y="5671"/>
                    <a:pt x="20639" y="5633"/>
                  </a:cubicBezTo>
                  <a:cubicBezTo>
                    <a:pt x="20331" y="5594"/>
                    <a:pt x="20022" y="5517"/>
                    <a:pt x="19752" y="5401"/>
                  </a:cubicBezTo>
                  <a:cubicBezTo>
                    <a:pt x="19521" y="5285"/>
                    <a:pt x="19289" y="5170"/>
                    <a:pt x="19096" y="5015"/>
                  </a:cubicBezTo>
                  <a:cubicBezTo>
                    <a:pt x="18865" y="4822"/>
                    <a:pt x="18672" y="4630"/>
                    <a:pt x="18518" y="4437"/>
                  </a:cubicBezTo>
                  <a:lnTo>
                    <a:pt x="18479" y="4398"/>
                  </a:lnTo>
                  <a:cubicBezTo>
                    <a:pt x="18286" y="4128"/>
                    <a:pt x="18132" y="3819"/>
                    <a:pt x="17978" y="3511"/>
                  </a:cubicBezTo>
                  <a:cubicBezTo>
                    <a:pt x="17746" y="2932"/>
                    <a:pt x="17592" y="2315"/>
                    <a:pt x="17515" y="1659"/>
                  </a:cubicBezTo>
                  <a:cubicBezTo>
                    <a:pt x="17476" y="1543"/>
                    <a:pt x="17399" y="1428"/>
                    <a:pt x="17283" y="1389"/>
                  </a:cubicBezTo>
                  <a:cubicBezTo>
                    <a:pt x="17206" y="1351"/>
                    <a:pt x="17129" y="1312"/>
                    <a:pt x="17052" y="1312"/>
                  </a:cubicBezTo>
                  <a:lnTo>
                    <a:pt x="16897" y="1312"/>
                  </a:lnTo>
                  <a:lnTo>
                    <a:pt x="16782" y="1351"/>
                  </a:lnTo>
                  <a:cubicBezTo>
                    <a:pt x="16743" y="1428"/>
                    <a:pt x="16666" y="1505"/>
                    <a:pt x="16589" y="1582"/>
                  </a:cubicBezTo>
                  <a:cubicBezTo>
                    <a:pt x="16589" y="1621"/>
                    <a:pt x="16550" y="1659"/>
                    <a:pt x="16550" y="1698"/>
                  </a:cubicBezTo>
                  <a:cubicBezTo>
                    <a:pt x="14467" y="4630"/>
                    <a:pt x="12500" y="7716"/>
                    <a:pt x="10725" y="10879"/>
                  </a:cubicBezTo>
                  <a:cubicBezTo>
                    <a:pt x="8989" y="14004"/>
                    <a:pt x="7446" y="17244"/>
                    <a:pt x="6096" y="20562"/>
                  </a:cubicBezTo>
                  <a:cubicBezTo>
                    <a:pt x="4746" y="23880"/>
                    <a:pt x="3666" y="27274"/>
                    <a:pt x="2817" y="30746"/>
                  </a:cubicBezTo>
                  <a:cubicBezTo>
                    <a:pt x="2392" y="32482"/>
                    <a:pt x="2007" y="34257"/>
                    <a:pt x="1698" y="36070"/>
                  </a:cubicBezTo>
                  <a:cubicBezTo>
                    <a:pt x="1505" y="37111"/>
                    <a:pt x="1351" y="38153"/>
                    <a:pt x="1197" y="39156"/>
                  </a:cubicBezTo>
                  <a:cubicBezTo>
                    <a:pt x="1119" y="39735"/>
                    <a:pt x="1042" y="40313"/>
                    <a:pt x="965" y="40892"/>
                  </a:cubicBezTo>
                  <a:lnTo>
                    <a:pt x="965" y="41008"/>
                  </a:lnTo>
                  <a:cubicBezTo>
                    <a:pt x="464" y="44132"/>
                    <a:pt x="1" y="47373"/>
                    <a:pt x="194" y="50575"/>
                  </a:cubicBezTo>
                  <a:cubicBezTo>
                    <a:pt x="271" y="52118"/>
                    <a:pt x="579" y="53622"/>
                    <a:pt x="1158" y="55050"/>
                  </a:cubicBezTo>
                  <a:cubicBezTo>
                    <a:pt x="1467" y="55744"/>
                    <a:pt x="1852" y="56438"/>
                    <a:pt x="2354" y="57056"/>
                  </a:cubicBezTo>
                  <a:cubicBezTo>
                    <a:pt x="2817" y="57673"/>
                    <a:pt x="3395" y="58252"/>
                    <a:pt x="4013" y="58753"/>
                  </a:cubicBezTo>
                  <a:cubicBezTo>
                    <a:pt x="5247" y="59756"/>
                    <a:pt x="6674" y="60528"/>
                    <a:pt x="8179" y="61106"/>
                  </a:cubicBezTo>
                  <a:cubicBezTo>
                    <a:pt x="8912" y="61415"/>
                    <a:pt x="9683" y="61646"/>
                    <a:pt x="10455" y="61878"/>
                  </a:cubicBezTo>
                  <a:cubicBezTo>
                    <a:pt x="11342" y="62109"/>
                    <a:pt x="12230" y="62341"/>
                    <a:pt x="13194" y="62572"/>
                  </a:cubicBezTo>
                  <a:cubicBezTo>
                    <a:pt x="16936" y="63459"/>
                    <a:pt x="20794" y="63922"/>
                    <a:pt x="24651" y="63961"/>
                  </a:cubicBezTo>
                  <a:lnTo>
                    <a:pt x="25539" y="63961"/>
                  </a:lnTo>
                  <a:cubicBezTo>
                    <a:pt x="29088" y="63961"/>
                    <a:pt x="32637" y="63614"/>
                    <a:pt x="36109" y="62881"/>
                  </a:cubicBezTo>
                  <a:cubicBezTo>
                    <a:pt x="36996" y="62688"/>
                    <a:pt x="37922" y="62456"/>
                    <a:pt x="38848" y="62186"/>
                  </a:cubicBezTo>
                  <a:cubicBezTo>
                    <a:pt x="39581" y="61994"/>
                    <a:pt x="40275" y="61762"/>
                    <a:pt x="40931" y="61492"/>
                  </a:cubicBezTo>
                  <a:cubicBezTo>
                    <a:pt x="41548" y="61222"/>
                    <a:pt x="42165" y="60913"/>
                    <a:pt x="42744" y="60566"/>
                  </a:cubicBezTo>
                  <a:cubicBezTo>
                    <a:pt x="43284" y="60258"/>
                    <a:pt x="43785" y="59910"/>
                    <a:pt x="44248" y="59486"/>
                  </a:cubicBezTo>
                  <a:cubicBezTo>
                    <a:pt x="45136" y="58714"/>
                    <a:pt x="45830" y="57789"/>
                    <a:pt x="46370" y="56747"/>
                  </a:cubicBezTo>
                  <a:cubicBezTo>
                    <a:pt x="46910" y="55667"/>
                    <a:pt x="47296" y="54510"/>
                    <a:pt x="47450" y="53314"/>
                  </a:cubicBezTo>
                  <a:cubicBezTo>
                    <a:pt x="47643" y="51925"/>
                    <a:pt x="47682" y="50536"/>
                    <a:pt x="47566" y="49147"/>
                  </a:cubicBezTo>
                  <a:cubicBezTo>
                    <a:pt x="47489" y="48106"/>
                    <a:pt x="47373" y="47141"/>
                    <a:pt x="47219" y="46293"/>
                  </a:cubicBezTo>
                  <a:cubicBezTo>
                    <a:pt x="47103" y="45367"/>
                    <a:pt x="46910" y="44402"/>
                    <a:pt x="46717" y="43322"/>
                  </a:cubicBezTo>
                  <a:cubicBezTo>
                    <a:pt x="46061" y="40236"/>
                    <a:pt x="45174" y="37150"/>
                    <a:pt x="44326" y="34141"/>
                  </a:cubicBezTo>
                  <a:cubicBezTo>
                    <a:pt x="44094" y="33292"/>
                    <a:pt x="43863" y="32405"/>
                    <a:pt x="43631" y="31556"/>
                  </a:cubicBezTo>
                  <a:cubicBezTo>
                    <a:pt x="42667" y="28084"/>
                    <a:pt x="41779" y="24265"/>
                    <a:pt x="40892" y="19559"/>
                  </a:cubicBezTo>
                  <a:cubicBezTo>
                    <a:pt x="40468" y="17360"/>
                    <a:pt x="40082" y="15161"/>
                    <a:pt x="39773" y="13464"/>
                  </a:cubicBezTo>
                  <a:cubicBezTo>
                    <a:pt x="39542" y="11843"/>
                    <a:pt x="39156" y="10185"/>
                    <a:pt x="38732" y="8603"/>
                  </a:cubicBezTo>
                  <a:cubicBezTo>
                    <a:pt x="38269" y="7021"/>
                    <a:pt x="37575" y="5517"/>
                    <a:pt x="36687" y="4167"/>
                  </a:cubicBezTo>
                  <a:cubicBezTo>
                    <a:pt x="36224" y="3472"/>
                    <a:pt x="35684" y="2816"/>
                    <a:pt x="35106" y="2238"/>
                  </a:cubicBezTo>
                  <a:cubicBezTo>
                    <a:pt x="34836" y="1968"/>
                    <a:pt x="34527" y="1698"/>
                    <a:pt x="34257" y="1466"/>
                  </a:cubicBezTo>
                  <a:lnTo>
                    <a:pt x="34218" y="1428"/>
                  </a:lnTo>
                  <a:cubicBezTo>
                    <a:pt x="33910" y="1158"/>
                    <a:pt x="33601" y="926"/>
                    <a:pt x="33293" y="695"/>
                  </a:cubicBezTo>
                  <a:cubicBezTo>
                    <a:pt x="32791" y="386"/>
                    <a:pt x="32212" y="232"/>
                    <a:pt x="31634" y="193"/>
                  </a:cubicBezTo>
                  <a:cubicBezTo>
                    <a:pt x="31595" y="155"/>
                    <a:pt x="31557" y="116"/>
                    <a:pt x="31518" y="78"/>
                  </a:cubicBezTo>
                  <a:cubicBezTo>
                    <a:pt x="31441" y="39"/>
                    <a:pt x="31325" y="0"/>
                    <a:pt x="31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5085023" y="2680759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D11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3263790" y="111342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517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5686007" y="1376631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3089991" y="3238824"/>
              <a:ext cx="1314408" cy="2076845"/>
            </a:xfrm>
            <a:custGeom>
              <a:rect b="b" l="l" r="r" t="t"/>
              <a:pathLst>
                <a:path extrusionOk="0" h="39195" w="24806">
                  <a:moveTo>
                    <a:pt x="24150" y="0"/>
                  </a:moveTo>
                  <a:cubicBezTo>
                    <a:pt x="23031" y="232"/>
                    <a:pt x="21951" y="695"/>
                    <a:pt x="20948" y="1312"/>
                  </a:cubicBezTo>
                  <a:cubicBezTo>
                    <a:pt x="19907" y="1968"/>
                    <a:pt x="18942" y="2739"/>
                    <a:pt x="18055" y="3627"/>
                  </a:cubicBezTo>
                  <a:cubicBezTo>
                    <a:pt x="17206" y="4514"/>
                    <a:pt x="16396" y="5478"/>
                    <a:pt x="15663" y="6481"/>
                  </a:cubicBezTo>
                  <a:cubicBezTo>
                    <a:pt x="14969" y="7446"/>
                    <a:pt x="14352" y="8449"/>
                    <a:pt x="13850" y="9490"/>
                  </a:cubicBezTo>
                  <a:cubicBezTo>
                    <a:pt x="12577" y="12075"/>
                    <a:pt x="11690" y="14814"/>
                    <a:pt x="11188" y="17630"/>
                  </a:cubicBezTo>
                  <a:cubicBezTo>
                    <a:pt x="11073" y="18286"/>
                    <a:pt x="10995" y="18942"/>
                    <a:pt x="10918" y="19520"/>
                  </a:cubicBezTo>
                  <a:lnTo>
                    <a:pt x="10841" y="19868"/>
                  </a:lnTo>
                  <a:cubicBezTo>
                    <a:pt x="10803" y="20215"/>
                    <a:pt x="10764" y="20523"/>
                    <a:pt x="10725" y="20832"/>
                  </a:cubicBezTo>
                  <a:cubicBezTo>
                    <a:pt x="10532" y="21874"/>
                    <a:pt x="10455" y="22915"/>
                    <a:pt x="10494" y="23957"/>
                  </a:cubicBezTo>
                  <a:cubicBezTo>
                    <a:pt x="9800" y="23494"/>
                    <a:pt x="9028" y="23070"/>
                    <a:pt x="8218" y="22761"/>
                  </a:cubicBezTo>
                  <a:cubicBezTo>
                    <a:pt x="7369" y="22452"/>
                    <a:pt x="6520" y="22298"/>
                    <a:pt x="5633" y="22298"/>
                  </a:cubicBezTo>
                  <a:lnTo>
                    <a:pt x="5440" y="22298"/>
                  </a:lnTo>
                  <a:cubicBezTo>
                    <a:pt x="4553" y="22337"/>
                    <a:pt x="3666" y="22568"/>
                    <a:pt x="2856" y="22992"/>
                  </a:cubicBezTo>
                  <a:cubicBezTo>
                    <a:pt x="2238" y="23301"/>
                    <a:pt x="1698" y="23725"/>
                    <a:pt x="1197" y="24227"/>
                  </a:cubicBezTo>
                  <a:lnTo>
                    <a:pt x="1197" y="24111"/>
                  </a:lnTo>
                  <a:cubicBezTo>
                    <a:pt x="1235" y="23880"/>
                    <a:pt x="1274" y="23648"/>
                    <a:pt x="1313" y="23378"/>
                  </a:cubicBezTo>
                  <a:cubicBezTo>
                    <a:pt x="1351" y="23262"/>
                    <a:pt x="1313" y="23108"/>
                    <a:pt x="1274" y="23031"/>
                  </a:cubicBezTo>
                  <a:cubicBezTo>
                    <a:pt x="1197" y="22915"/>
                    <a:pt x="1081" y="22838"/>
                    <a:pt x="965" y="22799"/>
                  </a:cubicBezTo>
                  <a:cubicBezTo>
                    <a:pt x="925" y="22786"/>
                    <a:pt x="884" y="22780"/>
                    <a:pt x="842" y="22780"/>
                  </a:cubicBezTo>
                  <a:cubicBezTo>
                    <a:pt x="646" y="22780"/>
                    <a:pt x="450" y="22924"/>
                    <a:pt x="387" y="23147"/>
                  </a:cubicBezTo>
                  <a:cubicBezTo>
                    <a:pt x="1" y="25268"/>
                    <a:pt x="78" y="27506"/>
                    <a:pt x="657" y="29628"/>
                  </a:cubicBezTo>
                  <a:cubicBezTo>
                    <a:pt x="1158" y="31788"/>
                    <a:pt x="2200" y="33832"/>
                    <a:pt x="3589" y="35568"/>
                  </a:cubicBezTo>
                  <a:cubicBezTo>
                    <a:pt x="4283" y="36417"/>
                    <a:pt x="5093" y="37150"/>
                    <a:pt x="6019" y="37767"/>
                  </a:cubicBezTo>
                  <a:cubicBezTo>
                    <a:pt x="6906" y="38423"/>
                    <a:pt x="7948" y="38886"/>
                    <a:pt x="9028" y="39118"/>
                  </a:cubicBezTo>
                  <a:cubicBezTo>
                    <a:pt x="9375" y="39156"/>
                    <a:pt x="9722" y="39195"/>
                    <a:pt x="10031" y="39195"/>
                  </a:cubicBezTo>
                  <a:cubicBezTo>
                    <a:pt x="10262" y="39195"/>
                    <a:pt x="10455" y="39195"/>
                    <a:pt x="10648" y="39156"/>
                  </a:cubicBezTo>
                  <a:cubicBezTo>
                    <a:pt x="11188" y="39118"/>
                    <a:pt x="11728" y="38963"/>
                    <a:pt x="12230" y="38770"/>
                  </a:cubicBezTo>
                  <a:cubicBezTo>
                    <a:pt x="12693" y="38539"/>
                    <a:pt x="13156" y="38269"/>
                    <a:pt x="13541" y="37922"/>
                  </a:cubicBezTo>
                  <a:cubicBezTo>
                    <a:pt x="13966" y="37574"/>
                    <a:pt x="14313" y="37189"/>
                    <a:pt x="14622" y="36764"/>
                  </a:cubicBezTo>
                  <a:cubicBezTo>
                    <a:pt x="15277" y="35761"/>
                    <a:pt x="15702" y="34604"/>
                    <a:pt x="15779" y="33447"/>
                  </a:cubicBezTo>
                  <a:cubicBezTo>
                    <a:pt x="15856" y="32212"/>
                    <a:pt x="15702" y="31016"/>
                    <a:pt x="15277" y="29859"/>
                  </a:cubicBezTo>
                  <a:cubicBezTo>
                    <a:pt x="14930" y="28856"/>
                    <a:pt x="14390" y="27892"/>
                    <a:pt x="13773" y="27043"/>
                  </a:cubicBezTo>
                  <a:cubicBezTo>
                    <a:pt x="13889" y="26966"/>
                    <a:pt x="13966" y="26889"/>
                    <a:pt x="14082" y="26811"/>
                  </a:cubicBezTo>
                  <a:cubicBezTo>
                    <a:pt x="14352" y="26580"/>
                    <a:pt x="14583" y="26349"/>
                    <a:pt x="14776" y="26079"/>
                  </a:cubicBezTo>
                  <a:cubicBezTo>
                    <a:pt x="15277" y="25423"/>
                    <a:pt x="15740" y="24690"/>
                    <a:pt x="16088" y="23957"/>
                  </a:cubicBezTo>
                  <a:cubicBezTo>
                    <a:pt x="16473" y="23185"/>
                    <a:pt x="16820" y="22414"/>
                    <a:pt x="17168" y="21719"/>
                  </a:cubicBezTo>
                  <a:lnTo>
                    <a:pt x="17245" y="21488"/>
                  </a:lnTo>
                  <a:lnTo>
                    <a:pt x="17399" y="21141"/>
                  </a:lnTo>
                  <a:cubicBezTo>
                    <a:pt x="17553" y="20755"/>
                    <a:pt x="17708" y="20369"/>
                    <a:pt x="17862" y="20022"/>
                  </a:cubicBezTo>
                  <a:cubicBezTo>
                    <a:pt x="18209" y="19328"/>
                    <a:pt x="18518" y="18633"/>
                    <a:pt x="18826" y="17977"/>
                  </a:cubicBezTo>
                  <a:lnTo>
                    <a:pt x="18942" y="17784"/>
                  </a:lnTo>
                  <a:cubicBezTo>
                    <a:pt x="19174" y="17244"/>
                    <a:pt x="19444" y="16743"/>
                    <a:pt x="19675" y="16241"/>
                  </a:cubicBezTo>
                  <a:cubicBezTo>
                    <a:pt x="20408" y="14737"/>
                    <a:pt x="20987" y="13464"/>
                    <a:pt x="21488" y="12268"/>
                  </a:cubicBezTo>
                  <a:cubicBezTo>
                    <a:pt x="22761" y="9259"/>
                    <a:pt x="24227" y="5247"/>
                    <a:pt x="24420" y="1003"/>
                  </a:cubicBezTo>
                  <a:cubicBezTo>
                    <a:pt x="24536" y="965"/>
                    <a:pt x="24613" y="888"/>
                    <a:pt x="24690" y="811"/>
                  </a:cubicBezTo>
                  <a:cubicBezTo>
                    <a:pt x="24767" y="656"/>
                    <a:pt x="24806" y="541"/>
                    <a:pt x="24767" y="386"/>
                  </a:cubicBezTo>
                  <a:cubicBezTo>
                    <a:pt x="24729" y="271"/>
                    <a:pt x="24652" y="155"/>
                    <a:pt x="24536" y="78"/>
                  </a:cubicBezTo>
                  <a:cubicBezTo>
                    <a:pt x="24459" y="39"/>
                    <a:pt x="24382" y="39"/>
                    <a:pt x="24266" y="39"/>
                  </a:cubicBezTo>
                  <a:lnTo>
                    <a:pt x="24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3265803" y="4365126"/>
              <a:ext cx="488598" cy="950543"/>
            </a:xfrm>
            <a:custGeom>
              <a:rect b="b" l="l" r="r" t="t"/>
              <a:pathLst>
                <a:path extrusionOk="0" h="17939" w="9221">
                  <a:moveTo>
                    <a:pt x="7330" y="0"/>
                  </a:moveTo>
                  <a:cubicBezTo>
                    <a:pt x="7214" y="926"/>
                    <a:pt x="7176" y="1814"/>
                    <a:pt x="7176" y="2739"/>
                  </a:cubicBezTo>
                  <a:lnTo>
                    <a:pt x="7176" y="2701"/>
                  </a:lnTo>
                  <a:cubicBezTo>
                    <a:pt x="6482" y="2199"/>
                    <a:pt x="5710" y="1814"/>
                    <a:pt x="4900" y="1505"/>
                  </a:cubicBezTo>
                  <a:cubicBezTo>
                    <a:pt x="4090" y="1196"/>
                    <a:pt x="3202" y="1042"/>
                    <a:pt x="2354" y="1042"/>
                  </a:cubicBezTo>
                  <a:cubicBezTo>
                    <a:pt x="2547" y="1852"/>
                    <a:pt x="2701" y="2662"/>
                    <a:pt x="2894" y="3511"/>
                  </a:cubicBezTo>
                  <a:cubicBezTo>
                    <a:pt x="3164" y="4938"/>
                    <a:pt x="3395" y="6327"/>
                    <a:pt x="3550" y="7793"/>
                  </a:cubicBezTo>
                  <a:cubicBezTo>
                    <a:pt x="3627" y="8487"/>
                    <a:pt x="3704" y="9182"/>
                    <a:pt x="3743" y="9876"/>
                  </a:cubicBezTo>
                  <a:cubicBezTo>
                    <a:pt x="3743" y="10223"/>
                    <a:pt x="3743" y="10532"/>
                    <a:pt x="3743" y="10841"/>
                  </a:cubicBezTo>
                  <a:lnTo>
                    <a:pt x="3743" y="11496"/>
                  </a:lnTo>
                  <a:cubicBezTo>
                    <a:pt x="3781" y="11959"/>
                    <a:pt x="3743" y="12384"/>
                    <a:pt x="3665" y="12847"/>
                  </a:cubicBezTo>
                  <a:cubicBezTo>
                    <a:pt x="3627" y="13232"/>
                    <a:pt x="3473" y="13618"/>
                    <a:pt x="3241" y="13965"/>
                  </a:cubicBezTo>
                  <a:cubicBezTo>
                    <a:pt x="3010" y="14274"/>
                    <a:pt x="2662" y="14467"/>
                    <a:pt x="2277" y="14544"/>
                  </a:cubicBezTo>
                  <a:cubicBezTo>
                    <a:pt x="2103" y="14579"/>
                    <a:pt x="1922" y="14598"/>
                    <a:pt x="1744" y="14598"/>
                  </a:cubicBezTo>
                  <a:cubicBezTo>
                    <a:pt x="1525" y="14598"/>
                    <a:pt x="1310" y="14569"/>
                    <a:pt x="1119" y="14505"/>
                  </a:cubicBezTo>
                  <a:cubicBezTo>
                    <a:pt x="695" y="14390"/>
                    <a:pt x="348" y="14235"/>
                    <a:pt x="1" y="13965"/>
                  </a:cubicBezTo>
                  <a:lnTo>
                    <a:pt x="1" y="13965"/>
                  </a:lnTo>
                  <a:lnTo>
                    <a:pt x="271" y="14312"/>
                  </a:lnTo>
                  <a:cubicBezTo>
                    <a:pt x="965" y="15161"/>
                    <a:pt x="1775" y="15894"/>
                    <a:pt x="2662" y="16511"/>
                  </a:cubicBezTo>
                  <a:cubicBezTo>
                    <a:pt x="3588" y="17167"/>
                    <a:pt x="4591" y="17630"/>
                    <a:pt x="5710" y="17862"/>
                  </a:cubicBezTo>
                  <a:cubicBezTo>
                    <a:pt x="6057" y="17939"/>
                    <a:pt x="6366" y="17939"/>
                    <a:pt x="6713" y="17939"/>
                  </a:cubicBezTo>
                  <a:cubicBezTo>
                    <a:pt x="6906" y="17939"/>
                    <a:pt x="7137" y="17939"/>
                    <a:pt x="7330" y="17900"/>
                  </a:cubicBezTo>
                  <a:cubicBezTo>
                    <a:pt x="7446" y="17900"/>
                    <a:pt x="7562" y="17900"/>
                    <a:pt x="7677" y="17862"/>
                  </a:cubicBezTo>
                  <a:cubicBezTo>
                    <a:pt x="7793" y="17514"/>
                    <a:pt x="7909" y="17206"/>
                    <a:pt x="7986" y="16859"/>
                  </a:cubicBezTo>
                  <a:cubicBezTo>
                    <a:pt x="8217" y="16087"/>
                    <a:pt x="8410" y="15315"/>
                    <a:pt x="8603" y="14582"/>
                  </a:cubicBezTo>
                  <a:cubicBezTo>
                    <a:pt x="8758" y="13811"/>
                    <a:pt x="8912" y="13078"/>
                    <a:pt x="9028" y="12306"/>
                  </a:cubicBezTo>
                  <a:cubicBezTo>
                    <a:pt x="9143" y="11303"/>
                    <a:pt x="9220" y="10262"/>
                    <a:pt x="9220" y="9259"/>
                  </a:cubicBezTo>
                  <a:cubicBezTo>
                    <a:pt x="9220" y="8757"/>
                    <a:pt x="9220" y="8256"/>
                    <a:pt x="9143" y="7754"/>
                  </a:cubicBezTo>
                  <a:cubicBezTo>
                    <a:pt x="9105" y="7253"/>
                    <a:pt x="9105" y="6906"/>
                    <a:pt x="9028" y="6481"/>
                  </a:cubicBezTo>
                  <a:cubicBezTo>
                    <a:pt x="8835" y="5093"/>
                    <a:pt x="8526" y="3742"/>
                    <a:pt x="8140" y="2431"/>
                  </a:cubicBezTo>
                  <a:cubicBezTo>
                    <a:pt x="7909" y="1582"/>
                    <a:pt x="7677" y="772"/>
                    <a:pt x="7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4435025" y="3157064"/>
              <a:ext cx="28666" cy="20506"/>
            </a:xfrm>
            <a:custGeom>
              <a:rect b="b" l="l" r="r" t="t"/>
              <a:pathLst>
                <a:path extrusionOk="0" h="387" w="541">
                  <a:moveTo>
                    <a:pt x="425" y="0"/>
                  </a:moveTo>
                  <a:cubicBezTo>
                    <a:pt x="322" y="138"/>
                    <a:pt x="189" y="244"/>
                    <a:pt x="52" y="348"/>
                  </a:cubicBezTo>
                  <a:lnTo>
                    <a:pt x="78" y="348"/>
                  </a:lnTo>
                  <a:cubicBezTo>
                    <a:pt x="78" y="328"/>
                    <a:pt x="87" y="319"/>
                    <a:pt x="102" y="319"/>
                  </a:cubicBezTo>
                  <a:cubicBezTo>
                    <a:pt x="116" y="319"/>
                    <a:pt x="136" y="328"/>
                    <a:pt x="155" y="348"/>
                  </a:cubicBezTo>
                  <a:lnTo>
                    <a:pt x="193" y="270"/>
                  </a:lnTo>
                  <a:lnTo>
                    <a:pt x="541" y="0"/>
                  </a:lnTo>
                  <a:close/>
                  <a:moveTo>
                    <a:pt x="1" y="348"/>
                  </a:moveTo>
                  <a:lnTo>
                    <a:pt x="1" y="386"/>
                  </a:lnTo>
                  <a:cubicBezTo>
                    <a:pt x="18" y="373"/>
                    <a:pt x="35" y="360"/>
                    <a:pt x="52" y="348"/>
                  </a:cubicBez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5111623" y="3083464"/>
              <a:ext cx="1817259" cy="1601282"/>
            </a:xfrm>
            <a:custGeom>
              <a:rect b="b" l="l" r="r" t="t"/>
              <a:pathLst>
                <a:path extrusionOk="0" h="30220" w="34296">
                  <a:moveTo>
                    <a:pt x="4475" y="1"/>
                  </a:moveTo>
                  <a:cubicBezTo>
                    <a:pt x="3858" y="1"/>
                    <a:pt x="3241" y="39"/>
                    <a:pt x="2624" y="78"/>
                  </a:cubicBezTo>
                  <a:cubicBezTo>
                    <a:pt x="2277" y="116"/>
                    <a:pt x="1891" y="155"/>
                    <a:pt x="1466" y="232"/>
                  </a:cubicBezTo>
                  <a:cubicBezTo>
                    <a:pt x="1312" y="271"/>
                    <a:pt x="1235" y="348"/>
                    <a:pt x="1158" y="464"/>
                  </a:cubicBezTo>
                  <a:cubicBezTo>
                    <a:pt x="1158" y="464"/>
                    <a:pt x="1119" y="502"/>
                    <a:pt x="1119" y="502"/>
                  </a:cubicBezTo>
                  <a:lnTo>
                    <a:pt x="965" y="502"/>
                  </a:lnTo>
                  <a:cubicBezTo>
                    <a:pt x="695" y="502"/>
                    <a:pt x="502" y="695"/>
                    <a:pt x="502" y="965"/>
                  </a:cubicBezTo>
                  <a:cubicBezTo>
                    <a:pt x="463" y="2045"/>
                    <a:pt x="348" y="3125"/>
                    <a:pt x="271" y="4167"/>
                  </a:cubicBezTo>
                  <a:cubicBezTo>
                    <a:pt x="232" y="4668"/>
                    <a:pt x="155" y="5170"/>
                    <a:pt x="116" y="5710"/>
                  </a:cubicBezTo>
                  <a:cubicBezTo>
                    <a:pt x="0" y="7176"/>
                    <a:pt x="0" y="8642"/>
                    <a:pt x="78" y="10146"/>
                  </a:cubicBezTo>
                  <a:cubicBezTo>
                    <a:pt x="155" y="11535"/>
                    <a:pt x="348" y="12885"/>
                    <a:pt x="733" y="14197"/>
                  </a:cubicBezTo>
                  <a:cubicBezTo>
                    <a:pt x="1119" y="15547"/>
                    <a:pt x="1698" y="16859"/>
                    <a:pt x="2431" y="18016"/>
                  </a:cubicBezTo>
                  <a:cubicBezTo>
                    <a:pt x="3048" y="19019"/>
                    <a:pt x="3820" y="19906"/>
                    <a:pt x="4668" y="20678"/>
                  </a:cubicBezTo>
                  <a:cubicBezTo>
                    <a:pt x="5440" y="21411"/>
                    <a:pt x="6327" y="22028"/>
                    <a:pt x="7253" y="22568"/>
                  </a:cubicBezTo>
                  <a:cubicBezTo>
                    <a:pt x="8256" y="23070"/>
                    <a:pt x="9259" y="23533"/>
                    <a:pt x="10301" y="23918"/>
                  </a:cubicBezTo>
                  <a:cubicBezTo>
                    <a:pt x="10841" y="24150"/>
                    <a:pt x="8217" y="24227"/>
                    <a:pt x="8796" y="24420"/>
                  </a:cubicBezTo>
                  <a:cubicBezTo>
                    <a:pt x="9259" y="24574"/>
                    <a:pt x="9143" y="26117"/>
                    <a:pt x="9760" y="26349"/>
                  </a:cubicBezTo>
                  <a:lnTo>
                    <a:pt x="11689" y="24883"/>
                  </a:lnTo>
                  <a:cubicBezTo>
                    <a:pt x="11705" y="24890"/>
                    <a:pt x="11720" y="24894"/>
                    <a:pt x="11733" y="24894"/>
                  </a:cubicBezTo>
                  <a:cubicBezTo>
                    <a:pt x="12393" y="24894"/>
                    <a:pt x="9760" y="15645"/>
                    <a:pt x="9760" y="14776"/>
                  </a:cubicBezTo>
                  <a:cubicBezTo>
                    <a:pt x="9780" y="13366"/>
                    <a:pt x="10076" y="12777"/>
                    <a:pt x="10570" y="12777"/>
                  </a:cubicBezTo>
                  <a:cubicBezTo>
                    <a:pt x="11995" y="12777"/>
                    <a:pt x="15073" y="17692"/>
                    <a:pt x="17939" y="21990"/>
                  </a:cubicBezTo>
                  <a:cubicBezTo>
                    <a:pt x="19752" y="24690"/>
                    <a:pt x="20215" y="27545"/>
                    <a:pt x="20832" y="29242"/>
                  </a:cubicBezTo>
                  <a:cubicBezTo>
                    <a:pt x="21102" y="29975"/>
                    <a:pt x="21569" y="30219"/>
                    <a:pt x="22135" y="30219"/>
                  </a:cubicBezTo>
                  <a:cubicBezTo>
                    <a:pt x="23267" y="30219"/>
                    <a:pt x="24793" y="29242"/>
                    <a:pt x="25924" y="29242"/>
                  </a:cubicBezTo>
                  <a:cubicBezTo>
                    <a:pt x="26387" y="29242"/>
                    <a:pt x="26850" y="29203"/>
                    <a:pt x="27313" y="29165"/>
                  </a:cubicBezTo>
                  <a:cubicBezTo>
                    <a:pt x="28509" y="28972"/>
                    <a:pt x="29628" y="28586"/>
                    <a:pt x="30669" y="27969"/>
                  </a:cubicBezTo>
                  <a:cubicBezTo>
                    <a:pt x="31132" y="27699"/>
                    <a:pt x="31595" y="27352"/>
                    <a:pt x="31981" y="27005"/>
                  </a:cubicBezTo>
                  <a:cubicBezTo>
                    <a:pt x="32366" y="26657"/>
                    <a:pt x="32714" y="26310"/>
                    <a:pt x="32984" y="25924"/>
                  </a:cubicBezTo>
                  <a:cubicBezTo>
                    <a:pt x="33524" y="25230"/>
                    <a:pt x="33910" y="24420"/>
                    <a:pt x="34102" y="23533"/>
                  </a:cubicBezTo>
                  <a:cubicBezTo>
                    <a:pt x="34295" y="22684"/>
                    <a:pt x="34295" y="21797"/>
                    <a:pt x="34180" y="20909"/>
                  </a:cubicBezTo>
                  <a:cubicBezTo>
                    <a:pt x="33871" y="18980"/>
                    <a:pt x="33177" y="17129"/>
                    <a:pt x="32135" y="15509"/>
                  </a:cubicBezTo>
                  <a:cubicBezTo>
                    <a:pt x="31093" y="13773"/>
                    <a:pt x="29820" y="12152"/>
                    <a:pt x="28432" y="10686"/>
                  </a:cubicBezTo>
                  <a:cubicBezTo>
                    <a:pt x="27814" y="10031"/>
                    <a:pt x="27159" y="9375"/>
                    <a:pt x="26503" y="8796"/>
                  </a:cubicBezTo>
                  <a:cubicBezTo>
                    <a:pt x="25731" y="8140"/>
                    <a:pt x="24960" y="7523"/>
                    <a:pt x="24150" y="6944"/>
                  </a:cubicBezTo>
                  <a:cubicBezTo>
                    <a:pt x="22066" y="5517"/>
                    <a:pt x="19868" y="4244"/>
                    <a:pt x="17592" y="3203"/>
                  </a:cubicBezTo>
                  <a:cubicBezTo>
                    <a:pt x="15200" y="2084"/>
                    <a:pt x="12692" y="1235"/>
                    <a:pt x="10108" y="656"/>
                  </a:cubicBezTo>
                  <a:cubicBezTo>
                    <a:pt x="8256" y="232"/>
                    <a:pt x="6404" y="39"/>
                    <a:pt x="4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5185222" y="3060998"/>
              <a:ext cx="4133" cy="53"/>
            </a:xfrm>
            <a:custGeom>
              <a:rect b="b" l="l" r="r" t="t"/>
              <a:pathLst>
                <a:path extrusionOk="0" h="1" w="78">
                  <a:moveTo>
                    <a:pt x="0" y="0"/>
                  </a:moveTo>
                  <a:lnTo>
                    <a:pt x="77" y="0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5226076" y="3067144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6546577" y="5047870"/>
              <a:ext cx="6200" cy="53"/>
            </a:xfrm>
            <a:custGeom>
              <a:rect b="b" l="l" r="r" t="t"/>
              <a:pathLst>
                <a:path extrusionOk="0" h="1" w="117">
                  <a:moveTo>
                    <a:pt x="78" y="0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4651691" y="4767831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5244462" y="5011044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5125929" y="4894524"/>
              <a:ext cx="2119" cy="2119"/>
            </a:xfrm>
            <a:custGeom>
              <a:rect b="b" l="l" r="r" t="t"/>
              <a:pathLst>
                <a:path extrusionOk="0" h="40" w="40">
                  <a:moveTo>
                    <a:pt x="39" y="39"/>
                  </a:moveTo>
                  <a:lnTo>
                    <a:pt x="1" y="1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5240382" y="5009030"/>
              <a:ext cx="2119" cy="2067"/>
            </a:xfrm>
            <a:custGeom>
              <a:rect b="b" l="l" r="r" t="t"/>
              <a:pathLst>
                <a:path extrusionOk="0" h="39" w="40">
                  <a:moveTo>
                    <a:pt x="39" y="39"/>
                  </a:moveTo>
                  <a:lnTo>
                    <a:pt x="39" y="39"/>
                  </a:lnTo>
                  <a:lnTo>
                    <a:pt x="1" y="0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5326275" y="5152096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5326275" y="5648801"/>
              <a:ext cx="2067" cy="4133"/>
            </a:xfrm>
            <a:custGeom>
              <a:rect b="b" l="l" r="r" t="t"/>
              <a:pathLst>
                <a:path extrusionOk="0" h="78" w="39">
                  <a:moveTo>
                    <a:pt x="0" y="78"/>
                  </a:moveTo>
                  <a:lnTo>
                    <a:pt x="39" y="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6616097" y="5577268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44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3085911" y="3817288"/>
              <a:ext cx="688943" cy="966916"/>
            </a:xfrm>
            <a:custGeom>
              <a:rect b="b" l="l" r="r" t="t"/>
              <a:pathLst>
                <a:path extrusionOk="0" h="18248" w="13002">
                  <a:moveTo>
                    <a:pt x="9838" y="1"/>
                  </a:moveTo>
                  <a:cubicBezTo>
                    <a:pt x="9529" y="1"/>
                    <a:pt x="9182" y="39"/>
                    <a:pt x="8874" y="116"/>
                  </a:cubicBezTo>
                  <a:cubicBezTo>
                    <a:pt x="8333" y="232"/>
                    <a:pt x="7832" y="387"/>
                    <a:pt x="7330" y="618"/>
                  </a:cubicBezTo>
                  <a:cubicBezTo>
                    <a:pt x="6135" y="1119"/>
                    <a:pt x="5054" y="1814"/>
                    <a:pt x="4090" y="2701"/>
                  </a:cubicBezTo>
                  <a:cubicBezTo>
                    <a:pt x="3126" y="3550"/>
                    <a:pt x="2277" y="4553"/>
                    <a:pt x="1582" y="5633"/>
                  </a:cubicBezTo>
                  <a:cubicBezTo>
                    <a:pt x="1042" y="6482"/>
                    <a:pt x="618" y="7408"/>
                    <a:pt x="348" y="8411"/>
                  </a:cubicBezTo>
                  <a:cubicBezTo>
                    <a:pt x="194" y="9066"/>
                    <a:pt x="78" y="9761"/>
                    <a:pt x="39" y="10455"/>
                  </a:cubicBezTo>
                  <a:cubicBezTo>
                    <a:pt x="1" y="11227"/>
                    <a:pt x="1" y="11960"/>
                    <a:pt x="78" y="12731"/>
                  </a:cubicBezTo>
                  <a:cubicBezTo>
                    <a:pt x="117" y="13503"/>
                    <a:pt x="271" y="14274"/>
                    <a:pt x="502" y="15046"/>
                  </a:cubicBezTo>
                  <a:cubicBezTo>
                    <a:pt x="695" y="15740"/>
                    <a:pt x="1004" y="16357"/>
                    <a:pt x="1390" y="16936"/>
                  </a:cubicBezTo>
                  <a:cubicBezTo>
                    <a:pt x="1582" y="17206"/>
                    <a:pt x="1814" y="17438"/>
                    <a:pt x="2084" y="17630"/>
                  </a:cubicBezTo>
                  <a:cubicBezTo>
                    <a:pt x="2354" y="17862"/>
                    <a:pt x="2663" y="18016"/>
                    <a:pt x="3010" y="18132"/>
                  </a:cubicBezTo>
                  <a:cubicBezTo>
                    <a:pt x="3280" y="18209"/>
                    <a:pt x="3550" y="18248"/>
                    <a:pt x="3820" y="18248"/>
                  </a:cubicBezTo>
                  <a:cubicBezTo>
                    <a:pt x="4283" y="18248"/>
                    <a:pt x="4707" y="18171"/>
                    <a:pt x="5093" y="18055"/>
                  </a:cubicBezTo>
                  <a:cubicBezTo>
                    <a:pt x="5479" y="17900"/>
                    <a:pt x="5865" y="17746"/>
                    <a:pt x="6212" y="17515"/>
                  </a:cubicBezTo>
                  <a:cubicBezTo>
                    <a:pt x="6482" y="17360"/>
                    <a:pt x="6752" y="17168"/>
                    <a:pt x="6983" y="16975"/>
                  </a:cubicBezTo>
                  <a:cubicBezTo>
                    <a:pt x="7716" y="16435"/>
                    <a:pt x="8372" y="15817"/>
                    <a:pt x="9028" y="15200"/>
                  </a:cubicBezTo>
                  <a:cubicBezTo>
                    <a:pt x="9722" y="14506"/>
                    <a:pt x="10378" y="13811"/>
                    <a:pt x="10995" y="13040"/>
                  </a:cubicBezTo>
                  <a:cubicBezTo>
                    <a:pt x="11265" y="12693"/>
                    <a:pt x="11535" y="12307"/>
                    <a:pt x="11767" y="11921"/>
                  </a:cubicBezTo>
                  <a:cubicBezTo>
                    <a:pt x="11960" y="11651"/>
                    <a:pt x="12114" y="11304"/>
                    <a:pt x="12268" y="10995"/>
                  </a:cubicBezTo>
                  <a:cubicBezTo>
                    <a:pt x="12307" y="10841"/>
                    <a:pt x="12345" y="10687"/>
                    <a:pt x="12384" y="10532"/>
                  </a:cubicBezTo>
                  <a:cubicBezTo>
                    <a:pt x="12423" y="10378"/>
                    <a:pt x="12423" y="10224"/>
                    <a:pt x="12423" y="10069"/>
                  </a:cubicBezTo>
                  <a:cubicBezTo>
                    <a:pt x="12423" y="9684"/>
                    <a:pt x="12345" y="9298"/>
                    <a:pt x="12114" y="8951"/>
                  </a:cubicBezTo>
                  <a:cubicBezTo>
                    <a:pt x="11921" y="8681"/>
                    <a:pt x="11612" y="8488"/>
                    <a:pt x="11265" y="8411"/>
                  </a:cubicBezTo>
                  <a:lnTo>
                    <a:pt x="10957" y="8411"/>
                  </a:lnTo>
                  <a:cubicBezTo>
                    <a:pt x="10725" y="8449"/>
                    <a:pt x="10455" y="8488"/>
                    <a:pt x="10224" y="8565"/>
                  </a:cubicBezTo>
                  <a:lnTo>
                    <a:pt x="10031" y="8603"/>
                  </a:lnTo>
                  <a:lnTo>
                    <a:pt x="10108" y="8565"/>
                  </a:lnTo>
                  <a:lnTo>
                    <a:pt x="10185" y="8488"/>
                  </a:lnTo>
                  <a:cubicBezTo>
                    <a:pt x="10802" y="7870"/>
                    <a:pt x="11381" y="7253"/>
                    <a:pt x="11883" y="6559"/>
                  </a:cubicBezTo>
                  <a:cubicBezTo>
                    <a:pt x="12384" y="5980"/>
                    <a:pt x="12731" y="5324"/>
                    <a:pt x="12924" y="4591"/>
                  </a:cubicBezTo>
                  <a:cubicBezTo>
                    <a:pt x="13001" y="4283"/>
                    <a:pt x="13001" y="3974"/>
                    <a:pt x="12924" y="3666"/>
                  </a:cubicBezTo>
                  <a:cubicBezTo>
                    <a:pt x="12847" y="3357"/>
                    <a:pt x="12654" y="3087"/>
                    <a:pt x="12384" y="2894"/>
                  </a:cubicBezTo>
                  <a:cubicBezTo>
                    <a:pt x="12114" y="2663"/>
                    <a:pt x="11767" y="2508"/>
                    <a:pt x="11420" y="2470"/>
                  </a:cubicBezTo>
                  <a:lnTo>
                    <a:pt x="11150" y="2470"/>
                  </a:lnTo>
                  <a:cubicBezTo>
                    <a:pt x="10880" y="2470"/>
                    <a:pt x="10571" y="2508"/>
                    <a:pt x="10301" y="2585"/>
                  </a:cubicBezTo>
                  <a:cubicBezTo>
                    <a:pt x="10185" y="2624"/>
                    <a:pt x="10069" y="2663"/>
                    <a:pt x="9954" y="2701"/>
                  </a:cubicBezTo>
                  <a:cubicBezTo>
                    <a:pt x="10185" y="2431"/>
                    <a:pt x="10417" y="2161"/>
                    <a:pt x="10609" y="1852"/>
                  </a:cubicBezTo>
                  <a:cubicBezTo>
                    <a:pt x="10725" y="1660"/>
                    <a:pt x="10841" y="1505"/>
                    <a:pt x="10918" y="1312"/>
                  </a:cubicBezTo>
                  <a:cubicBezTo>
                    <a:pt x="10957" y="1235"/>
                    <a:pt x="10995" y="1119"/>
                    <a:pt x="10995" y="1042"/>
                  </a:cubicBezTo>
                  <a:cubicBezTo>
                    <a:pt x="11034" y="888"/>
                    <a:pt x="11034" y="772"/>
                    <a:pt x="10995" y="618"/>
                  </a:cubicBezTo>
                  <a:cubicBezTo>
                    <a:pt x="10918" y="425"/>
                    <a:pt x="10764" y="232"/>
                    <a:pt x="10571" y="155"/>
                  </a:cubicBezTo>
                  <a:cubicBezTo>
                    <a:pt x="10378" y="39"/>
                    <a:pt x="10108" y="1"/>
                    <a:pt x="9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4308279" y="1143963"/>
              <a:ext cx="977142" cy="819134"/>
            </a:xfrm>
            <a:custGeom>
              <a:rect b="b" l="l" r="r" t="t"/>
              <a:pathLst>
                <a:path extrusionOk="0" h="15459" w="18441">
                  <a:moveTo>
                    <a:pt x="7623" y="1826"/>
                  </a:moveTo>
                  <a:cubicBezTo>
                    <a:pt x="8350" y="1826"/>
                    <a:pt x="9056" y="1982"/>
                    <a:pt x="9761" y="2270"/>
                  </a:cubicBezTo>
                  <a:cubicBezTo>
                    <a:pt x="11150" y="2810"/>
                    <a:pt x="12230" y="3890"/>
                    <a:pt x="12847" y="5279"/>
                  </a:cubicBezTo>
                  <a:lnTo>
                    <a:pt x="12808" y="5318"/>
                  </a:lnTo>
                  <a:cubicBezTo>
                    <a:pt x="12963" y="5626"/>
                    <a:pt x="13078" y="5974"/>
                    <a:pt x="13155" y="6359"/>
                  </a:cubicBezTo>
                  <a:lnTo>
                    <a:pt x="12654" y="6398"/>
                  </a:lnTo>
                  <a:cubicBezTo>
                    <a:pt x="11381" y="6475"/>
                    <a:pt x="10494" y="6938"/>
                    <a:pt x="10494" y="7439"/>
                  </a:cubicBezTo>
                  <a:cubicBezTo>
                    <a:pt x="10494" y="8057"/>
                    <a:pt x="11690" y="8558"/>
                    <a:pt x="13194" y="8558"/>
                  </a:cubicBezTo>
                  <a:cubicBezTo>
                    <a:pt x="13117" y="8905"/>
                    <a:pt x="13001" y="9291"/>
                    <a:pt x="12885" y="9638"/>
                  </a:cubicBezTo>
                  <a:cubicBezTo>
                    <a:pt x="12075" y="11606"/>
                    <a:pt x="10224" y="12995"/>
                    <a:pt x="8102" y="13149"/>
                  </a:cubicBezTo>
                  <a:cubicBezTo>
                    <a:pt x="7950" y="13162"/>
                    <a:pt x="7797" y="13169"/>
                    <a:pt x="7646" y="13169"/>
                  </a:cubicBezTo>
                  <a:cubicBezTo>
                    <a:pt x="6912" y="13169"/>
                    <a:pt x="6188" y="13019"/>
                    <a:pt x="5517" y="12763"/>
                  </a:cubicBezTo>
                  <a:cubicBezTo>
                    <a:pt x="1" y="10526"/>
                    <a:pt x="1235" y="2347"/>
                    <a:pt x="7176" y="1846"/>
                  </a:cubicBezTo>
                  <a:cubicBezTo>
                    <a:pt x="7326" y="1833"/>
                    <a:pt x="7475" y="1826"/>
                    <a:pt x="7623" y="1826"/>
                  </a:cubicBezTo>
                  <a:close/>
                  <a:moveTo>
                    <a:pt x="9616" y="0"/>
                  </a:moveTo>
                  <a:cubicBezTo>
                    <a:pt x="4409" y="0"/>
                    <a:pt x="263" y="5406"/>
                    <a:pt x="2547" y="10757"/>
                  </a:cubicBezTo>
                  <a:cubicBezTo>
                    <a:pt x="3887" y="13896"/>
                    <a:pt x="6775" y="15459"/>
                    <a:pt x="9661" y="15459"/>
                  </a:cubicBezTo>
                  <a:cubicBezTo>
                    <a:pt x="12591" y="15459"/>
                    <a:pt x="15518" y="13848"/>
                    <a:pt x="16820" y="10641"/>
                  </a:cubicBezTo>
                  <a:cubicBezTo>
                    <a:pt x="18441" y="6668"/>
                    <a:pt x="16512" y="2154"/>
                    <a:pt x="12538" y="573"/>
                  </a:cubicBezTo>
                  <a:cubicBezTo>
                    <a:pt x="11551" y="180"/>
                    <a:pt x="10566" y="0"/>
                    <a:pt x="961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4862263" y="1480910"/>
              <a:ext cx="290319" cy="116573"/>
            </a:xfrm>
            <a:custGeom>
              <a:rect b="b" l="l" r="r" t="t"/>
              <a:pathLst>
                <a:path extrusionOk="0" h="2200" w="5479">
                  <a:moveTo>
                    <a:pt x="2662" y="0"/>
                  </a:moveTo>
                  <a:lnTo>
                    <a:pt x="2160" y="39"/>
                  </a:lnTo>
                  <a:cubicBezTo>
                    <a:pt x="926" y="155"/>
                    <a:pt x="0" y="579"/>
                    <a:pt x="0" y="1119"/>
                  </a:cubicBezTo>
                  <a:cubicBezTo>
                    <a:pt x="0" y="1736"/>
                    <a:pt x="1196" y="2199"/>
                    <a:pt x="2700" y="2199"/>
                  </a:cubicBezTo>
                  <a:lnTo>
                    <a:pt x="2739" y="2199"/>
                  </a:lnTo>
                  <a:cubicBezTo>
                    <a:pt x="4244" y="2199"/>
                    <a:pt x="5478" y="1736"/>
                    <a:pt x="5478" y="1080"/>
                  </a:cubicBezTo>
                  <a:cubicBezTo>
                    <a:pt x="5478" y="463"/>
                    <a:pt x="4244" y="0"/>
                    <a:pt x="273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3073670" y="1097758"/>
              <a:ext cx="715490" cy="742249"/>
            </a:xfrm>
            <a:custGeom>
              <a:rect b="b" l="l" r="r" t="t"/>
              <a:pathLst>
                <a:path extrusionOk="0" h="14008" w="13503">
                  <a:moveTo>
                    <a:pt x="301" y="5670"/>
                  </a:moveTo>
                  <a:cubicBezTo>
                    <a:pt x="269" y="5826"/>
                    <a:pt x="246" y="5986"/>
                    <a:pt x="232" y="6151"/>
                  </a:cubicBezTo>
                  <a:cubicBezTo>
                    <a:pt x="252" y="5990"/>
                    <a:pt x="275" y="5830"/>
                    <a:pt x="301" y="5670"/>
                  </a:cubicBezTo>
                  <a:close/>
                  <a:moveTo>
                    <a:pt x="6284" y="1"/>
                  </a:moveTo>
                  <a:cubicBezTo>
                    <a:pt x="6143" y="1"/>
                    <a:pt x="6003" y="6"/>
                    <a:pt x="5864" y="17"/>
                  </a:cubicBezTo>
                  <a:cubicBezTo>
                    <a:pt x="3434" y="287"/>
                    <a:pt x="1351" y="1985"/>
                    <a:pt x="618" y="4338"/>
                  </a:cubicBezTo>
                  <a:cubicBezTo>
                    <a:pt x="475" y="4766"/>
                    <a:pt x="374" y="5215"/>
                    <a:pt x="301" y="5670"/>
                  </a:cubicBezTo>
                  <a:lnTo>
                    <a:pt x="301" y="5670"/>
                  </a:lnTo>
                  <a:cubicBezTo>
                    <a:pt x="358" y="5386"/>
                    <a:pt x="441" y="5113"/>
                    <a:pt x="540" y="4840"/>
                  </a:cubicBezTo>
                  <a:cubicBezTo>
                    <a:pt x="1042" y="3104"/>
                    <a:pt x="2585" y="1831"/>
                    <a:pt x="4398" y="1676"/>
                  </a:cubicBezTo>
                  <a:cubicBezTo>
                    <a:pt x="4517" y="1663"/>
                    <a:pt x="4638" y="1657"/>
                    <a:pt x="4758" y="1657"/>
                  </a:cubicBezTo>
                  <a:cubicBezTo>
                    <a:pt x="5342" y="1657"/>
                    <a:pt x="5938" y="1806"/>
                    <a:pt x="6481" y="2062"/>
                  </a:cubicBezTo>
                  <a:cubicBezTo>
                    <a:pt x="7639" y="2602"/>
                    <a:pt x="8564" y="3566"/>
                    <a:pt x="8989" y="4801"/>
                  </a:cubicBezTo>
                  <a:cubicBezTo>
                    <a:pt x="9105" y="5110"/>
                    <a:pt x="9220" y="5418"/>
                    <a:pt x="9297" y="5765"/>
                  </a:cubicBezTo>
                  <a:cubicBezTo>
                    <a:pt x="9143" y="5804"/>
                    <a:pt x="8989" y="5804"/>
                    <a:pt x="8873" y="5804"/>
                  </a:cubicBezTo>
                  <a:cubicBezTo>
                    <a:pt x="7870" y="5881"/>
                    <a:pt x="7137" y="6267"/>
                    <a:pt x="7137" y="6768"/>
                  </a:cubicBezTo>
                  <a:cubicBezTo>
                    <a:pt x="7137" y="7308"/>
                    <a:pt x="8102" y="7771"/>
                    <a:pt x="9297" y="7771"/>
                  </a:cubicBezTo>
                  <a:cubicBezTo>
                    <a:pt x="9259" y="8119"/>
                    <a:pt x="9182" y="8427"/>
                    <a:pt x="9066" y="8736"/>
                  </a:cubicBezTo>
                  <a:cubicBezTo>
                    <a:pt x="8526" y="10472"/>
                    <a:pt x="7021" y="11706"/>
                    <a:pt x="5208" y="11899"/>
                  </a:cubicBezTo>
                  <a:cubicBezTo>
                    <a:pt x="5123" y="11904"/>
                    <a:pt x="5037" y="11906"/>
                    <a:pt x="4950" y="11906"/>
                  </a:cubicBezTo>
                  <a:cubicBezTo>
                    <a:pt x="4335" y="11906"/>
                    <a:pt x="3700" y="11784"/>
                    <a:pt x="3125" y="11513"/>
                  </a:cubicBezTo>
                  <a:cubicBezTo>
                    <a:pt x="1968" y="10973"/>
                    <a:pt x="1081" y="9970"/>
                    <a:pt x="618" y="8736"/>
                  </a:cubicBezTo>
                  <a:cubicBezTo>
                    <a:pt x="309" y="7964"/>
                    <a:pt x="193" y="7116"/>
                    <a:pt x="232" y="6267"/>
                  </a:cubicBezTo>
                  <a:lnTo>
                    <a:pt x="232" y="6267"/>
                  </a:lnTo>
                  <a:cubicBezTo>
                    <a:pt x="0" y="9276"/>
                    <a:pt x="1543" y="12285"/>
                    <a:pt x="4205" y="13481"/>
                  </a:cubicBezTo>
                  <a:cubicBezTo>
                    <a:pt x="4987" y="13839"/>
                    <a:pt x="5791" y="14008"/>
                    <a:pt x="6579" y="14008"/>
                  </a:cubicBezTo>
                  <a:cubicBezTo>
                    <a:pt x="9020" y="14008"/>
                    <a:pt x="11305" y="12383"/>
                    <a:pt x="12268" y="9700"/>
                  </a:cubicBezTo>
                  <a:cubicBezTo>
                    <a:pt x="13502" y="6113"/>
                    <a:pt x="11959" y="2062"/>
                    <a:pt x="8719" y="557"/>
                  </a:cubicBezTo>
                  <a:cubicBezTo>
                    <a:pt x="7960" y="194"/>
                    <a:pt x="7116" y="1"/>
                    <a:pt x="628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3451842" y="1403231"/>
              <a:ext cx="233039" cy="106452"/>
            </a:xfrm>
            <a:custGeom>
              <a:rect b="b" l="l" r="r" t="t"/>
              <a:pathLst>
                <a:path extrusionOk="0" h="2009" w="4398">
                  <a:moveTo>
                    <a:pt x="2122" y="0"/>
                  </a:moveTo>
                  <a:lnTo>
                    <a:pt x="1736" y="39"/>
                  </a:lnTo>
                  <a:cubicBezTo>
                    <a:pt x="733" y="116"/>
                    <a:pt x="0" y="502"/>
                    <a:pt x="0" y="1003"/>
                  </a:cubicBezTo>
                  <a:cubicBezTo>
                    <a:pt x="0" y="1543"/>
                    <a:pt x="965" y="2006"/>
                    <a:pt x="2160" y="2006"/>
                  </a:cubicBezTo>
                  <a:cubicBezTo>
                    <a:pt x="2210" y="2008"/>
                    <a:pt x="2259" y="2009"/>
                    <a:pt x="2308" y="2009"/>
                  </a:cubicBezTo>
                  <a:cubicBezTo>
                    <a:pt x="3507" y="2009"/>
                    <a:pt x="4398" y="1561"/>
                    <a:pt x="4398" y="1042"/>
                  </a:cubicBezTo>
                  <a:cubicBezTo>
                    <a:pt x="4359" y="502"/>
                    <a:pt x="3395" y="0"/>
                    <a:pt x="216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4058920" y="2122748"/>
              <a:ext cx="286238" cy="196584"/>
            </a:xfrm>
            <a:custGeom>
              <a:rect b="b" l="l" r="r" t="t"/>
              <a:pathLst>
                <a:path extrusionOk="0" h="3710" w="5402">
                  <a:moveTo>
                    <a:pt x="5093" y="0"/>
                  </a:moveTo>
                  <a:lnTo>
                    <a:pt x="5015" y="39"/>
                  </a:lnTo>
                  <a:cubicBezTo>
                    <a:pt x="4938" y="78"/>
                    <a:pt x="4938" y="116"/>
                    <a:pt x="4938" y="193"/>
                  </a:cubicBezTo>
                  <a:cubicBezTo>
                    <a:pt x="4861" y="193"/>
                    <a:pt x="4823" y="155"/>
                    <a:pt x="4784" y="155"/>
                  </a:cubicBezTo>
                  <a:cubicBezTo>
                    <a:pt x="4321" y="193"/>
                    <a:pt x="3897" y="232"/>
                    <a:pt x="3511" y="309"/>
                  </a:cubicBezTo>
                  <a:lnTo>
                    <a:pt x="3434" y="309"/>
                  </a:lnTo>
                  <a:cubicBezTo>
                    <a:pt x="3048" y="386"/>
                    <a:pt x="2662" y="502"/>
                    <a:pt x="2276" y="656"/>
                  </a:cubicBezTo>
                  <a:cubicBezTo>
                    <a:pt x="1929" y="849"/>
                    <a:pt x="1582" y="1042"/>
                    <a:pt x="1273" y="1274"/>
                  </a:cubicBezTo>
                  <a:cubicBezTo>
                    <a:pt x="1081" y="1428"/>
                    <a:pt x="888" y="1582"/>
                    <a:pt x="695" y="1736"/>
                  </a:cubicBezTo>
                  <a:cubicBezTo>
                    <a:pt x="540" y="1891"/>
                    <a:pt x="386" y="2045"/>
                    <a:pt x="270" y="2238"/>
                  </a:cubicBezTo>
                  <a:cubicBezTo>
                    <a:pt x="193" y="2315"/>
                    <a:pt x="155" y="2392"/>
                    <a:pt x="116" y="2508"/>
                  </a:cubicBezTo>
                  <a:cubicBezTo>
                    <a:pt x="78" y="2585"/>
                    <a:pt x="39" y="2662"/>
                    <a:pt x="39" y="2778"/>
                  </a:cubicBezTo>
                  <a:cubicBezTo>
                    <a:pt x="0" y="2932"/>
                    <a:pt x="0" y="3125"/>
                    <a:pt x="116" y="3280"/>
                  </a:cubicBezTo>
                  <a:cubicBezTo>
                    <a:pt x="324" y="3557"/>
                    <a:pt x="657" y="3710"/>
                    <a:pt x="1002" y="3710"/>
                  </a:cubicBezTo>
                  <a:cubicBezTo>
                    <a:pt x="1041" y="3710"/>
                    <a:pt x="1080" y="3708"/>
                    <a:pt x="1119" y="3704"/>
                  </a:cubicBezTo>
                  <a:cubicBezTo>
                    <a:pt x="1273" y="3665"/>
                    <a:pt x="1466" y="3665"/>
                    <a:pt x="1659" y="3627"/>
                  </a:cubicBezTo>
                  <a:cubicBezTo>
                    <a:pt x="1891" y="3588"/>
                    <a:pt x="2122" y="3511"/>
                    <a:pt x="2354" y="3434"/>
                  </a:cubicBezTo>
                  <a:cubicBezTo>
                    <a:pt x="2817" y="3280"/>
                    <a:pt x="3241" y="3087"/>
                    <a:pt x="3627" y="2817"/>
                  </a:cubicBezTo>
                  <a:cubicBezTo>
                    <a:pt x="3858" y="2662"/>
                    <a:pt x="4090" y="2469"/>
                    <a:pt x="4282" y="2277"/>
                  </a:cubicBezTo>
                  <a:cubicBezTo>
                    <a:pt x="4475" y="2122"/>
                    <a:pt x="4668" y="1929"/>
                    <a:pt x="4823" y="1698"/>
                  </a:cubicBezTo>
                  <a:cubicBezTo>
                    <a:pt x="4977" y="1466"/>
                    <a:pt x="5131" y="1235"/>
                    <a:pt x="5208" y="1003"/>
                  </a:cubicBezTo>
                  <a:cubicBezTo>
                    <a:pt x="5324" y="772"/>
                    <a:pt x="5363" y="541"/>
                    <a:pt x="5401" y="271"/>
                  </a:cubicBezTo>
                  <a:cubicBezTo>
                    <a:pt x="5401" y="232"/>
                    <a:pt x="5401" y="155"/>
                    <a:pt x="5363" y="116"/>
                  </a:cubicBezTo>
                  <a:cubicBezTo>
                    <a:pt x="5324" y="39"/>
                    <a:pt x="5247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5686007" y="5298024"/>
              <a:ext cx="936236" cy="685552"/>
            </a:xfrm>
            <a:custGeom>
              <a:rect b="b" l="l" r="r" t="t"/>
              <a:pathLst>
                <a:path extrusionOk="0" h="12938" w="17669">
                  <a:moveTo>
                    <a:pt x="10250" y="1"/>
                  </a:moveTo>
                  <a:cubicBezTo>
                    <a:pt x="10037" y="1"/>
                    <a:pt x="9822" y="9"/>
                    <a:pt x="9606" y="24"/>
                  </a:cubicBezTo>
                  <a:lnTo>
                    <a:pt x="9028" y="63"/>
                  </a:lnTo>
                  <a:lnTo>
                    <a:pt x="7600" y="178"/>
                  </a:lnTo>
                  <a:lnTo>
                    <a:pt x="7253" y="217"/>
                  </a:lnTo>
                  <a:lnTo>
                    <a:pt x="6134" y="294"/>
                  </a:lnTo>
                  <a:lnTo>
                    <a:pt x="6134" y="256"/>
                  </a:lnTo>
                  <a:lnTo>
                    <a:pt x="5247" y="371"/>
                  </a:lnTo>
                  <a:cubicBezTo>
                    <a:pt x="4553" y="410"/>
                    <a:pt x="3858" y="526"/>
                    <a:pt x="3280" y="641"/>
                  </a:cubicBezTo>
                  <a:cubicBezTo>
                    <a:pt x="2971" y="680"/>
                    <a:pt x="2662" y="757"/>
                    <a:pt x="2354" y="873"/>
                  </a:cubicBezTo>
                  <a:cubicBezTo>
                    <a:pt x="2161" y="911"/>
                    <a:pt x="1968" y="988"/>
                    <a:pt x="1775" y="1104"/>
                  </a:cubicBezTo>
                  <a:cubicBezTo>
                    <a:pt x="1582" y="1220"/>
                    <a:pt x="1428" y="1336"/>
                    <a:pt x="1312" y="1490"/>
                  </a:cubicBezTo>
                  <a:cubicBezTo>
                    <a:pt x="1158" y="1644"/>
                    <a:pt x="1119" y="1799"/>
                    <a:pt x="1081" y="1991"/>
                  </a:cubicBezTo>
                  <a:cubicBezTo>
                    <a:pt x="1042" y="2300"/>
                    <a:pt x="1119" y="2609"/>
                    <a:pt x="1351" y="2840"/>
                  </a:cubicBezTo>
                  <a:cubicBezTo>
                    <a:pt x="1582" y="3072"/>
                    <a:pt x="1891" y="3303"/>
                    <a:pt x="2238" y="3457"/>
                  </a:cubicBezTo>
                  <a:cubicBezTo>
                    <a:pt x="2585" y="3612"/>
                    <a:pt x="2932" y="3766"/>
                    <a:pt x="3318" y="3843"/>
                  </a:cubicBezTo>
                  <a:cubicBezTo>
                    <a:pt x="3743" y="3959"/>
                    <a:pt x="4167" y="4036"/>
                    <a:pt x="4630" y="4036"/>
                  </a:cubicBezTo>
                  <a:lnTo>
                    <a:pt x="4321" y="4190"/>
                  </a:lnTo>
                  <a:lnTo>
                    <a:pt x="3665" y="4538"/>
                  </a:lnTo>
                  <a:cubicBezTo>
                    <a:pt x="2855" y="4962"/>
                    <a:pt x="2045" y="5463"/>
                    <a:pt x="1312" y="6003"/>
                  </a:cubicBezTo>
                  <a:cubicBezTo>
                    <a:pt x="965" y="6235"/>
                    <a:pt x="695" y="6505"/>
                    <a:pt x="425" y="6775"/>
                  </a:cubicBezTo>
                  <a:cubicBezTo>
                    <a:pt x="232" y="7045"/>
                    <a:pt x="78" y="7354"/>
                    <a:pt x="39" y="7701"/>
                  </a:cubicBezTo>
                  <a:cubicBezTo>
                    <a:pt x="1" y="7855"/>
                    <a:pt x="39" y="8009"/>
                    <a:pt x="78" y="8164"/>
                  </a:cubicBezTo>
                  <a:cubicBezTo>
                    <a:pt x="116" y="8357"/>
                    <a:pt x="193" y="8550"/>
                    <a:pt x="309" y="8704"/>
                  </a:cubicBezTo>
                  <a:cubicBezTo>
                    <a:pt x="464" y="8935"/>
                    <a:pt x="734" y="9090"/>
                    <a:pt x="1004" y="9167"/>
                  </a:cubicBezTo>
                  <a:cubicBezTo>
                    <a:pt x="1201" y="9223"/>
                    <a:pt x="1399" y="9259"/>
                    <a:pt x="1597" y="9259"/>
                  </a:cubicBezTo>
                  <a:cubicBezTo>
                    <a:pt x="1669" y="9259"/>
                    <a:pt x="1741" y="9254"/>
                    <a:pt x="1814" y="9244"/>
                  </a:cubicBezTo>
                  <a:cubicBezTo>
                    <a:pt x="2161" y="9205"/>
                    <a:pt x="2508" y="9128"/>
                    <a:pt x="2855" y="9012"/>
                  </a:cubicBezTo>
                  <a:cubicBezTo>
                    <a:pt x="3164" y="8897"/>
                    <a:pt x="3434" y="8820"/>
                    <a:pt x="3704" y="8665"/>
                  </a:cubicBezTo>
                  <a:lnTo>
                    <a:pt x="3704" y="8665"/>
                  </a:lnTo>
                  <a:cubicBezTo>
                    <a:pt x="3473" y="8935"/>
                    <a:pt x="3241" y="9205"/>
                    <a:pt x="3087" y="9475"/>
                  </a:cubicBezTo>
                  <a:cubicBezTo>
                    <a:pt x="3010" y="9630"/>
                    <a:pt x="2932" y="9823"/>
                    <a:pt x="2894" y="9977"/>
                  </a:cubicBezTo>
                  <a:cubicBezTo>
                    <a:pt x="2855" y="10170"/>
                    <a:pt x="2817" y="10363"/>
                    <a:pt x="2855" y="10556"/>
                  </a:cubicBezTo>
                  <a:cubicBezTo>
                    <a:pt x="2894" y="10941"/>
                    <a:pt x="3087" y="11289"/>
                    <a:pt x="3395" y="11481"/>
                  </a:cubicBezTo>
                  <a:cubicBezTo>
                    <a:pt x="3665" y="11713"/>
                    <a:pt x="4013" y="11829"/>
                    <a:pt x="4360" y="11867"/>
                  </a:cubicBezTo>
                  <a:lnTo>
                    <a:pt x="4784" y="11867"/>
                  </a:lnTo>
                  <a:cubicBezTo>
                    <a:pt x="5208" y="11790"/>
                    <a:pt x="5633" y="11674"/>
                    <a:pt x="6057" y="11520"/>
                  </a:cubicBezTo>
                  <a:cubicBezTo>
                    <a:pt x="6482" y="11327"/>
                    <a:pt x="6944" y="11096"/>
                    <a:pt x="7330" y="10864"/>
                  </a:cubicBezTo>
                  <a:lnTo>
                    <a:pt x="7330" y="10864"/>
                  </a:lnTo>
                  <a:cubicBezTo>
                    <a:pt x="7253" y="11018"/>
                    <a:pt x="7176" y="11211"/>
                    <a:pt x="7137" y="11366"/>
                  </a:cubicBezTo>
                  <a:cubicBezTo>
                    <a:pt x="7099" y="11481"/>
                    <a:pt x="7099" y="11597"/>
                    <a:pt x="7137" y="11713"/>
                  </a:cubicBezTo>
                  <a:cubicBezTo>
                    <a:pt x="7137" y="11867"/>
                    <a:pt x="7176" y="11983"/>
                    <a:pt x="7214" y="12099"/>
                  </a:cubicBezTo>
                  <a:cubicBezTo>
                    <a:pt x="7330" y="12330"/>
                    <a:pt x="7485" y="12523"/>
                    <a:pt x="7716" y="12677"/>
                  </a:cubicBezTo>
                  <a:cubicBezTo>
                    <a:pt x="8034" y="12851"/>
                    <a:pt x="8374" y="12938"/>
                    <a:pt x="8720" y="12938"/>
                  </a:cubicBezTo>
                  <a:cubicBezTo>
                    <a:pt x="8835" y="12938"/>
                    <a:pt x="8950" y="12928"/>
                    <a:pt x="9066" y="12909"/>
                  </a:cubicBezTo>
                  <a:cubicBezTo>
                    <a:pt x="9529" y="12832"/>
                    <a:pt x="9953" y="12754"/>
                    <a:pt x="10378" y="12562"/>
                  </a:cubicBezTo>
                  <a:cubicBezTo>
                    <a:pt x="10956" y="12369"/>
                    <a:pt x="11458" y="12099"/>
                    <a:pt x="11959" y="11751"/>
                  </a:cubicBezTo>
                  <a:cubicBezTo>
                    <a:pt x="12461" y="11404"/>
                    <a:pt x="12962" y="11018"/>
                    <a:pt x="13387" y="10594"/>
                  </a:cubicBezTo>
                  <a:cubicBezTo>
                    <a:pt x="14235" y="9784"/>
                    <a:pt x="15007" y="8897"/>
                    <a:pt x="15663" y="7932"/>
                  </a:cubicBezTo>
                  <a:cubicBezTo>
                    <a:pt x="16280" y="7045"/>
                    <a:pt x="16782" y="6158"/>
                    <a:pt x="17244" y="5193"/>
                  </a:cubicBezTo>
                  <a:cubicBezTo>
                    <a:pt x="17283" y="5193"/>
                    <a:pt x="17322" y="5193"/>
                    <a:pt x="17360" y="5155"/>
                  </a:cubicBezTo>
                  <a:cubicBezTo>
                    <a:pt x="17476" y="5116"/>
                    <a:pt x="17592" y="5000"/>
                    <a:pt x="17630" y="4885"/>
                  </a:cubicBezTo>
                  <a:cubicBezTo>
                    <a:pt x="17669" y="4769"/>
                    <a:pt x="17669" y="4653"/>
                    <a:pt x="17630" y="4499"/>
                  </a:cubicBezTo>
                  <a:cubicBezTo>
                    <a:pt x="17244" y="3496"/>
                    <a:pt x="16550" y="2609"/>
                    <a:pt x="15701" y="1953"/>
                  </a:cubicBezTo>
                  <a:cubicBezTo>
                    <a:pt x="15277" y="1606"/>
                    <a:pt x="14814" y="1297"/>
                    <a:pt x="14313" y="1066"/>
                  </a:cubicBezTo>
                  <a:cubicBezTo>
                    <a:pt x="13811" y="796"/>
                    <a:pt x="13271" y="564"/>
                    <a:pt x="12731" y="371"/>
                  </a:cubicBezTo>
                  <a:cubicBezTo>
                    <a:pt x="11929" y="124"/>
                    <a:pt x="11101" y="1"/>
                    <a:pt x="10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5863833" y="3768116"/>
              <a:ext cx="1124342" cy="1829658"/>
            </a:xfrm>
            <a:custGeom>
              <a:rect b="b" l="l" r="r" t="t"/>
              <a:pathLst>
                <a:path extrusionOk="0" h="34530" w="21219">
                  <a:moveTo>
                    <a:pt x="10619" y="1"/>
                  </a:moveTo>
                  <a:cubicBezTo>
                    <a:pt x="10526" y="1"/>
                    <a:pt x="10433" y="1"/>
                    <a:pt x="10339" y="3"/>
                  </a:cubicBezTo>
                  <a:lnTo>
                    <a:pt x="9954" y="3"/>
                  </a:lnTo>
                  <a:cubicBezTo>
                    <a:pt x="8719" y="41"/>
                    <a:pt x="7485" y="157"/>
                    <a:pt x="6289" y="427"/>
                  </a:cubicBezTo>
                  <a:cubicBezTo>
                    <a:pt x="5093" y="620"/>
                    <a:pt x="3974" y="967"/>
                    <a:pt x="2855" y="1430"/>
                  </a:cubicBezTo>
                  <a:cubicBezTo>
                    <a:pt x="2045" y="1739"/>
                    <a:pt x="1235" y="2163"/>
                    <a:pt x="502" y="2626"/>
                  </a:cubicBezTo>
                  <a:cubicBezTo>
                    <a:pt x="464" y="2665"/>
                    <a:pt x="387" y="2703"/>
                    <a:pt x="387" y="2780"/>
                  </a:cubicBezTo>
                  <a:cubicBezTo>
                    <a:pt x="271" y="2780"/>
                    <a:pt x="155" y="2858"/>
                    <a:pt x="117" y="2973"/>
                  </a:cubicBezTo>
                  <a:cubicBezTo>
                    <a:pt x="39" y="3089"/>
                    <a:pt x="1" y="3243"/>
                    <a:pt x="39" y="3359"/>
                  </a:cubicBezTo>
                  <a:cubicBezTo>
                    <a:pt x="78" y="3475"/>
                    <a:pt x="155" y="3591"/>
                    <a:pt x="232" y="3629"/>
                  </a:cubicBezTo>
                  <a:cubicBezTo>
                    <a:pt x="927" y="4015"/>
                    <a:pt x="1582" y="4439"/>
                    <a:pt x="2161" y="4941"/>
                  </a:cubicBezTo>
                  <a:cubicBezTo>
                    <a:pt x="2855" y="5519"/>
                    <a:pt x="3473" y="6214"/>
                    <a:pt x="4013" y="6947"/>
                  </a:cubicBezTo>
                  <a:lnTo>
                    <a:pt x="4013" y="6908"/>
                  </a:lnTo>
                  <a:cubicBezTo>
                    <a:pt x="4591" y="7757"/>
                    <a:pt x="5054" y="8683"/>
                    <a:pt x="5440" y="9686"/>
                  </a:cubicBezTo>
                  <a:cubicBezTo>
                    <a:pt x="5980" y="11152"/>
                    <a:pt x="6289" y="12733"/>
                    <a:pt x="6443" y="14276"/>
                  </a:cubicBezTo>
                  <a:cubicBezTo>
                    <a:pt x="6520" y="15395"/>
                    <a:pt x="6520" y="16552"/>
                    <a:pt x="6482" y="17671"/>
                  </a:cubicBezTo>
                  <a:cubicBezTo>
                    <a:pt x="6443" y="18906"/>
                    <a:pt x="6327" y="20140"/>
                    <a:pt x="6096" y="21375"/>
                  </a:cubicBezTo>
                  <a:cubicBezTo>
                    <a:pt x="5826" y="22995"/>
                    <a:pt x="5324" y="24576"/>
                    <a:pt x="4669" y="26081"/>
                  </a:cubicBezTo>
                  <a:cubicBezTo>
                    <a:pt x="4206" y="27007"/>
                    <a:pt x="3666" y="27894"/>
                    <a:pt x="3087" y="28704"/>
                  </a:cubicBezTo>
                  <a:cubicBezTo>
                    <a:pt x="2971" y="28820"/>
                    <a:pt x="2971" y="28974"/>
                    <a:pt x="3010" y="29129"/>
                  </a:cubicBezTo>
                  <a:cubicBezTo>
                    <a:pt x="3087" y="29399"/>
                    <a:pt x="3203" y="29707"/>
                    <a:pt x="3318" y="29939"/>
                  </a:cubicBezTo>
                  <a:cubicBezTo>
                    <a:pt x="3434" y="30170"/>
                    <a:pt x="3588" y="30363"/>
                    <a:pt x="3743" y="30594"/>
                  </a:cubicBezTo>
                  <a:cubicBezTo>
                    <a:pt x="4013" y="30942"/>
                    <a:pt x="4321" y="31289"/>
                    <a:pt x="4707" y="31597"/>
                  </a:cubicBezTo>
                  <a:cubicBezTo>
                    <a:pt x="5517" y="32292"/>
                    <a:pt x="6405" y="32909"/>
                    <a:pt x="7369" y="33333"/>
                  </a:cubicBezTo>
                  <a:cubicBezTo>
                    <a:pt x="8372" y="33796"/>
                    <a:pt x="9375" y="34144"/>
                    <a:pt x="10455" y="34336"/>
                  </a:cubicBezTo>
                  <a:cubicBezTo>
                    <a:pt x="11034" y="34452"/>
                    <a:pt x="11612" y="34529"/>
                    <a:pt x="12230" y="34529"/>
                  </a:cubicBezTo>
                  <a:cubicBezTo>
                    <a:pt x="12577" y="34529"/>
                    <a:pt x="12924" y="34491"/>
                    <a:pt x="13310" y="34452"/>
                  </a:cubicBezTo>
                  <a:cubicBezTo>
                    <a:pt x="13426" y="34452"/>
                    <a:pt x="13580" y="34414"/>
                    <a:pt x="13734" y="34375"/>
                  </a:cubicBezTo>
                  <a:lnTo>
                    <a:pt x="13811" y="34336"/>
                  </a:lnTo>
                  <a:cubicBezTo>
                    <a:pt x="13927" y="34298"/>
                    <a:pt x="14043" y="34259"/>
                    <a:pt x="14120" y="34182"/>
                  </a:cubicBezTo>
                  <a:cubicBezTo>
                    <a:pt x="15779" y="32022"/>
                    <a:pt x="17167" y="29707"/>
                    <a:pt x="18325" y="27277"/>
                  </a:cubicBezTo>
                  <a:cubicBezTo>
                    <a:pt x="19444" y="24885"/>
                    <a:pt x="20254" y="22339"/>
                    <a:pt x="20717" y="19754"/>
                  </a:cubicBezTo>
                  <a:cubicBezTo>
                    <a:pt x="21141" y="17093"/>
                    <a:pt x="21218" y="14392"/>
                    <a:pt x="20909" y="11730"/>
                  </a:cubicBezTo>
                  <a:cubicBezTo>
                    <a:pt x="20717" y="10342"/>
                    <a:pt x="20408" y="8991"/>
                    <a:pt x="20061" y="7641"/>
                  </a:cubicBezTo>
                  <a:cubicBezTo>
                    <a:pt x="19675" y="6291"/>
                    <a:pt x="19212" y="5018"/>
                    <a:pt x="18595" y="3783"/>
                  </a:cubicBezTo>
                  <a:cubicBezTo>
                    <a:pt x="18209" y="2973"/>
                    <a:pt x="17746" y="2240"/>
                    <a:pt x="17245" y="1507"/>
                  </a:cubicBezTo>
                  <a:cubicBezTo>
                    <a:pt x="17129" y="1392"/>
                    <a:pt x="17013" y="1315"/>
                    <a:pt x="16859" y="1276"/>
                  </a:cubicBezTo>
                  <a:cubicBezTo>
                    <a:pt x="14863" y="426"/>
                    <a:pt x="12760" y="1"/>
                    <a:pt x="10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5984433" y="5244083"/>
              <a:ext cx="643957" cy="398625"/>
            </a:xfrm>
            <a:custGeom>
              <a:rect b="b" l="l" r="r" t="t"/>
              <a:pathLst>
                <a:path extrusionOk="0" h="7523" w="12153">
                  <a:moveTo>
                    <a:pt x="1042" y="0"/>
                  </a:moveTo>
                  <a:lnTo>
                    <a:pt x="772" y="271"/>
                  </a:lnTo>
                  <a:cubicBezTo>
                    <a:pt x="657" y="386"/>
                    <a:pt x="502" y="541"/>
                    <a:pt x="387" y="656"/>
                  </a:cubicBezTo>
                  <a:cubicBezTo>
                    <a:pt x="309" y="772"/>
                    <a:pt x="232" y="926"/>
                    <a:pt x="155" y="1042"/>
                  </a:cubicBezTo>
                  <a:cubicBezTo>
                    <a:pt x="78" y="1119"/>
                    <a:pt x="39" y="1196"/>
                    <a:pt x="1" y="1312"/>
                  </a:cubicBezTo>
                  <a:cubicBezTo>
                    <a:pt x="117" y="1582"/>
                    <a:pt x="271" y="1814"/>
                    <a:pt x="425" y="2084"/>
                  </a:cubicBezTo>
                  <a:cubicBezTo>
                    <a:pt x="734" y="2624"/>
                    <a:pt x="1120" y="3087"/>
                    <a:pt x="1505" y="3550"/>
                  </a:cubicBezTo>
                  <a:cubicBezTo>
                    <a:pt x="2393" y="4514"/>
                    <a:pt x="3396" y="5286"/>
                    <a:pt x="4514" y="5903"/>
                  </a:cubicBezTo>
                  <a:cubicBezTo>
                    <a:pt x="5633" y="6520"/>
                    <a:pt x="6829" y="6944"/>
                    <a:pt x="8102" y="7214"/>
                  </a:cubicBezTo>
                  <a:cubicBezTo>
                    <a:pt x="8681" y="7369"/>
                    <a:pt x="9298" y="7446"/>
                    <a:pt x="9915" y="7484"/>
                  </a:cubicBezTo>
                  <a:cubicBezTo>
                    <a:pt x="10301" y="7523"/>
                    <a:pt x="10687" y="7523"/>
                    <a:pt x="11072" y="7523"/>
                  </a:cubicBezTo>
                  <a:cubicBezTo>
                    <a:pt x="11381" y="7137"/>
                    <a:pt x="11690" y="6713"/>
                    <a:pt x="11960" y="6289"/>
                  </a:cubicBezTo>
                  <a:cubicBezTo>
                    <a:pt x="12037" y="6173"/>
                    <a:pt x="12114" y="6057"/>
                    <a:pt x="12153" y="5903"/>
                  </a:cubicBezTo>
                  <a:lnTo>
                    <a:pt x="11921" y="5903"/>
                  </a:lnTo>
                  <a:cubicBezTo>
                    <a:pt x="11767" y="5941"/>
                    <a:pt x="11612" y="5980"/>
                    <a:pt x="11497" y="6018"/>
                  </a:cubicBezTo>
                  <a:cubicBezTo>
                    <a:pt x="11231" y="6048"/>
                    <a:pt x="10972" y="6061"/>
                    <a:pt x="10714" y="6061"/>
                  </a:cubicBezTo>
                  <a:cubicBezTo>
                    <a:pt x="10296" y="6061"/>
                    <a:pt x="9881" y="6028"/>
                    <a:pt x="9452" y="5980"/>
                  </a:cubicBezTo>
                  <a:cubicBezTo>
                    <a:pt x="8449" y="5826"/>
                    <a:pt x="7446" y="5594"/>
                    <a:pt x="6482" y="5208"/>
                  </a:cubicBezTo>
                  <a:cubicBezTo>
                    <a:pt x="5556" y="4823"/>
                    <a:pt x="4669" y="4321"/>
                    <a:pt x="3897" y="3742"/>
                  </a:cubicBezTo>
                  <a:cubicBezTo>
                    <a:pt x="3241" y="3241"/>
                    <a:pt x="2663" y="2662"/>
                    <a:pt x="2123" y="2045"/>
                  </a:cubicBezTo>
                  <a:cubicBezTo>
                    <a:pt x="1737" y="1544"/>
                    <a:pt x="1428" y="965"/>
                    <a:pt x="1158" y="38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4390039" y="3109611"/>
              <a:ext cx="858027" cy="324972"/>
            </a:xfrm>
            <a:custGeom>
              <a:rect b="b" l="l" r="r" t="t"/>
              <a:pathLst>
                <a:path extrusionOk="0" h="6133" w="16193">
                  <a:moveTo>
                    <a:pt x="15092" y="0"/>
                  </a:moveTo>
                  <a:cubicBezTo>
                    <a:pt x="15077" y="0"/>
                    <a:pt x="15061" y="1"/>
                    <a:pt x="15046" y="1"/>
                  </a:cubicBezTo>
                  <a:cubicBezTo>
                    <a:pt x="14814" y="1"/>
                    <a:pt x="14621" y="79"/>
                    <a:pt x="14467" y="233"/>
                  </a:cubicBezTo>
                  <a:lnTo>
                    <a:pt x="14429" y="233"/>
                  </a:lnTo>
                  <a:cubicBezTo>
                    <a:pt x="14043" y="657"/>
                    <a:pt x="13618" y="1043"/>
                    <a:pt x="13156" y="1390"/>
                  </a:cubicBezTo>
                  <a:cubicBezTo>
                    <a:pt x="12037" y="2200"/>
                    <a:pt x="10841" y="2895"/>
                    <a:pt x="9568" y="3435"/>
                  </a:cubicBezTo>
                  <a:cubicBezTo>
                    <a:pt x="8526" y="3859"/>
                    <a:pt x="7446" y="4206"/>
                    <a:pt x="6327" y="4361"/>
                  </a:cubicBezTo>
                  <a:cubicBezTo>
                    <a:pt x="5989" y="4406"/>
                    <a:pt x="5636" y="4424"/>
                    <a:pt x="5286" y="4424"/>
                  </a:cubicBezTo>
                  <a:cubicBezTo>
                    <a:pt x="5039" y="4424"/>
                    <a:pt x="4793" y="4415"/>
                    <a:pt x="4553" y="4399"/>
                  </a:cubicBezTo>
                  <a:cubicBezTo>
                    <a:pt x="4206" y="4361"/>
                    <a:pt x="3859" y="4245"/>
                    <a:pt x="3511" y="4129"/>
                  </a:cubicBezTo>
                  <a:cubicBezTo>
                    <a:pt x="3280" y="4013"/>
                    <a:pt x="3087" y="3898"/>
                    <a:pt x="2856" y="3743"/>
                  </a:cubicBezTo>
                  <a:cubicBezTo>
                    <a:pt x="2701" y="3589"/>
                    <a:pt x="2547" y="3435"/>
                    <a:pt x="2393" y="3242"/>
                  </a:cubicBezTo>
                  <a:cubicBezTo>
                    <a:pt x="2200" y="3010"/>
                    <a:pt x="2084" y="2779"/>
                    <a:pt x="1968" y="2509"/>
                  </a:cubicBezTo>
                  <a:lnTo>
                    <a:pt x="1891" y="2355"/>
                  </a:lnTo>
                  <a:cubicBezTo>
                    <a:pt x="1737" y="2046"/>
                    <a:pt x="1621" y="1737"/>
                    <a:pt x="1544" y="1429"/>
                  </a:cubicBezTo>
                  <a:cubicBezTo>
                    <a:pt x="1467" y="1236"/>
                    <a:pt x="1428" y="1043"/>
                    <a:pt x="1390" y="850"/>
                  </a:cubicBezTo>
                  <a:cubicBezTo>
                    <a:pt x="1390" y="734"/>
                    <a:pt x="1351" y="619"/>
                    <a:pt x="1351" y="503"/>
                  </a:cubicBezTo>
                  <a:lnTo>
                    <a:pt x="1158" y="657"/>
                  </a:lnTo>
                  <a:cubicBezTo>
                    <a:pt x="734" y="1043"/>
                    <a:pt x="387" y="1429"/>
                    <a:pt x="1" y="1814"/>
                  </a:cubicBezTo>
                  <a:cubicBezTo>
                    <a:pt x="39" y="2007"/>
                    <a:pt x="78" y="2162"/>
                    <a:pt x="117" y="2355"/>
                  </a:cubicBezTo>
                  <a:cubicBezTo>
                    <a:pt x="232" y="2779"/>
                    <a:pt x="387" y="3165"/>
                    <a:pt x="580" y="3550"/>
                  </a:cubicBezTo>
                  <a:cubicBezTo>
                    <a:pt x="927" y="4168"/>
                    <a:pt x="1390" y="4708"/>
                    <a:pt x="1968" y="5132"/>
                  </a:cubicBezTo>
                  <a:cubicBezTo>
                    <a:pt x="2913" y="5784"/>
                    <a:pt x="3995" y="6132"/>
                    <a:pt x="5121" y="6132"/>
                  </a:cubicBezTo>
                  <a:cubicBezTo>
                    <a:pt x="5329" y="6132"/>
                    <a:pt x="5539" y="6121"/>
                    <a:pt x="5749" y="6097"/>
                  </a:cubicBezTo>
                  <a:cubicBezTo>
                    <a:pt x="7215" y="6019"/>
                    <a:pt x="8681" y="5634"/>
                    <a:pt x="10031" y="5055"/>
                  </a:cubicBezTo>
                  <a:cubicBezTo>
                    <a:pt x="11381" y="4515"/>
                    <a:pt x="12654" y="3820"/>
                    <a:pt x="13811" y="2972"/>
                  </a:cubicBezTo>
                  <a:cubicBezTo>
                    <a:pt x="14467" y="2509"/>
                    <a:pt x="15084" y="2007"/>
                    <a:pt x="15663" y="1429"/>
                  </a:cubicBezTo>
                  <a:cubicBezTo>
                    <a:pt x="16192" y="900"/>
                    <a:pt x="15833" y="0"/>
                    <a:pt x="15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4" name="Google Shape;1284;p35"/>
            <p:cNvGrpSpPr/>
            <p:nvPr/>
          </p:nvGrpSpPr>
          <p:grpSpPr>
            <a:xfrm flipH="1">
              <a:off x="4311502" y="1219701"/>
              <a:ext cx="763757" cy="649186"/>
              <a:chOff x="3918550" y="1535650"/>
              <a:chExt cx="397025" cy="337450"/>
            </a:xfrm>
          </p:grpSpPr>
          <p:sp>
            <p:nvSpPr>
              <p:cNvPr id="1285" name="Google Shape;1285;p35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35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7" name="Google Shape;1287;p35"/>
            <p:cNvGrpSpPr/>
            <p:nvPr/>
          </p:nvGrpSpPr>
          <p:grpSpPr>
            <a:xfrm flipH="1">
              <a:off x="2999698" y="1159301"/>
              <a:ext cx="651717" cy="599986"/>
              <a:chOff x="3918550" y="1535650"/>
              <a:chExt cx="397025" cy="337450"/>
            </a:xfrm>
          </p:grpSpPr>
          <p:sp>
            <p:nvSpPr>
              <p:cNvPr id="1288" name="Google Shape;1288;p35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0" name="Google Shape;1290;p35"/>
          <p:cNvGrpSpPr/>
          <p:nvPr/>
        </p:nvGrpSpPr>
        <p:grpSpPr>
          <a:xfrm>
            <a:off x="6022991" y="2452312"/>
            <a:ext cx="1343598" cy="2997041"/>
            <a:chOff x="4018698" y="539495"/>
            <a:chExt cx="1447843" cy="3181910"/>
          </a:xfrm>
        </p:grpSpPr>
        <p:grpSp>
          <p:nvGrpSpPr>
            <p:cNvPr id="1291" name="Google Shape;1291;p35"/>
            <p:cNvGrpSpPr/>
            <p:nvPr/>
          </p:nvGrpSpPr>
          <p:grpSpPr>
            <a:xfrm>
              <a:off x="4018698" y="539495"/>
              <a:ext cx="1447843" cy="3181910"/>
              <a:chOff x="2848325" y="1033450"/>
              <a:chExt cx="1800800" cy="3957600"/>
            </a:xfrm>
          </p:grpSpPr>
          <p:sp>
            <p:nvSpPr>
              <p:cNvPr id="1292" name="Google Shape;1292;p35"/>
              <p:cNvSpPr/>
              <p:nvPr/>
            </p:nvSpPr>
            <p:spPr>
              <a:xfrm>
                <a:off x="3003500" y="2901825"/>
                <a:ext cx="434900" cy="576175"/>
              </a:xfrm>
              <a:custGeom>
                <a:rect b="b" l="l" r="r" t="t"/>
                <a:pathLst>
                  <a:path extrusionOk="0" h="23047" w="17396">
                    <a:moveTo>
                      <a:pt x="11769" y="0"/>
                    </a:moveTo>
                    <a:cubicBezTo>
                      <a:pt x="9907" y="0"/>
                      <a:pt x="8109" y="1059"/>
                      <a:pt x="7275" y="2872"/>
                    </a:cubicBezTo>
                    <a:lnTo>
                      <a:pt x="1147" y="15997"/>
                    </a:lnTo>
                    <a:cubicBezTo>
                      <a:pt x="0" y="18487"/>
                      <a:pt x="1068" y="21413"/>
                      <a:pt x="3558" y="22559"/>
                    </a:cubicBezTo>
                    <a:cubicBezTo>
                      <a:pt x="3993" y="22757"/>
                      <a:pt x="4468" y="22915"/>
                      <a:pt x="4942" y="22994"/>
                    </a:cubicBezTo>
                    <a:cubicBezTo>
                      <a:pt x="5179" y="23029"/>
                      <a:pt x="5415" y="23046"/>
                      <a:pt x="5650" y="23046"/>
                    </a:cubicBezTo>
                    <a:cubicBezTo>
                      <a:pt x="7535" y="23046"/>
                      <a:pt x="9313" y="21945"/>
                      <a:pt x="10121" y="20187"/>
                    </a:cubicBezTo>
                    <a:lnTo>
                      <a:pt x="16249" y="7062"/>
                    </a:lnTo>
                    <a:cubicBezTo>
                      <a:pt x="17395" y="4572"/>
                      <a:pt x="16328" y="1607"/>
                      <a:pt x="13837" y="460"/>
                    </a:cubicBezTo>
                    <a:cubicBezTo>
                      <a:pt x="13170" y="148"/>
                      <a:pt x="12465" y="0"/>
                      <a:pt x="117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5"/>
              <p:cNvSpPr/>
              <p:nvPr/>
            </p:nvSpPr>
            <p:spPr>
              <a:xfrm>
                <a:off x="4182600" y="2927825"/>
                <a:ext cx="466525" cy="565675"/>
              </a:xfrm>
              <a:custGeom>
                <a:rect b="b" l="l" r="r" t="t"/>
                <a:pathLst>
                  <a:path extrusionOk="0" h="22627" w="18661">
                    <a:moveTo>
                      <a:pt x="5659" y="1"/>
                    </a:moveTo>
                    <a:cubicBezTo>
                      <a:pt x="4856" y="1"/>
                      <a:pt x="4040" y="196"/>
                      <a:pt x="3282" y="606"/>
                    </a:cubicBezTo>
                    <a:cubicBezTo>
                      <a:pt x="870" y="1871"/>
                      <a:pt x="0" y="4876"/>
                      <a:pt x="1305" y="7287"/>
                    </a:cubicBezTo>
                    <a:lnTo>
                      <a:pt x="8184" y="20017"/>
                    </a:lnTo>
                    <a:cubicBezTo>
                      <a:pt x="9053" y="21638"/>
                      <a:pt x="10714" y="22626"/>
                      <a:pt x="12532" y="22626"/>
                    </a:cubicBezTo>
                    <a:cubicBezTo>
                      <a:pt x="16288" y="22626"/>
                      <a:pt x="18660" y="18633"/>
                      <a:pt x="16881" y="15313"/>
                    </a:cubicBezTo>
                    <a:lnTo>
                      <a:pt x="9963" y="2583"/>
                    </a:lnTo>
                    <a:cubicBezTo>
                      <a:pt x="9095" y="929"/>
                      <a:pt x="7410" y="1"/>
                      <a:pt x="5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35"/>
              <p:cNvSpPr/>
              <p:nvPr/>
            </p:nvSpPr>
            <p:spPr>
              <a:xfrm>
                <a:off x="3349425" y="3566600"/>
                <a:ext cx="910275" cy="1302875"/>
              </a:xfrm>
              <a:custGeom>
                <a:rect b="b" l="l" r="r" t="t"/>
                <a:pathLst>
                  <a:path extrusionOk="0" h="52115" w="36411">
                    <a:moveTo>
                      <a:pt x="0" y="1"/>
                    </a:moveTo>
                    <a:cubicBezTo>
                      <a:pt x="0" y="1"/>
                      <a:pt x="633" y="35186"/>
                      <a:pt x="2926" y="49734"/>
                    </a:cubicBezTo>
                    <a:cubicBezTo>
                      <a:pt x="2926" y="49734"/>
                      <a:pt x="5840" y="52115"/>
                      <a:pt x="10027" y="52115"/>
                    </a:cubicBezTo>
                    <a:cubicBezTo>
                      <a:pt x="11651" y="52115"/>
                      <a:pt x="13467" y="51756"/>
                      <a:pt x="15379" y="50762"/>
                    </a:cubicBezTo>
                    <a:lnTo>
                      <a:pt x="16249" y="17712"/>
                    </a:lnTo>
                    <a:lnTo>
                      <a:pt x="16249" y="17277"/>
                    </a:lnTo>
                    <a:cubicBezTo>
                      <a:pt x="17474" y="17238"/>
                      <a:pt x="18779" y="17238"/>
                      <a:pt x="20202" y="17238"/>
                    </a:cubicBezTo>
                    <a:lnTo>
                      <a:pt x="20202" y="17712"/>
                    </a:lnTo>
                    <a:lnTo>
                      <a:pt x="21032" y="50762"/>
                    </a:lnTo>
                    <a:cubicBezTo>
                      <a:pt x="22944" y="51756"/>
                      <a:pt x="24760" y="52115"/>
                      <a:pt x="26384" y="52115"/>
                    </a:cubicBezTo>
                    <a:cubicBezTo>
                      <a:pt x="30571" y="52115"/>
                      <a:pt x="33485" y="49734"/>
                      <a:pt x="33485" y="49734"/>
                    </a:cubicBezTo>
                    <a:cubicBezTo>
                      <a:pt x="35778" y="35186"/>
                      <a:pt x="36411" y="1"/>
                      <a:pt x="36411" y="1"/>
                    </a:cubicBezTo>
                    <a:lnTo>
                      <a:pt x="36411" y="1"/>
                    </a:lnTo>
                    <a:lnTo>
                      <a:pt x="28662" y="1582"/>
                    </a:lnTo>
                    <a:lnTo>
                      <a:pt x="7314" y="15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35"/>
              <p:cNvSpPr/>
              <p:nvPr/>
            </p:nvSpPr>
            <p:spPr>
              <a:xfrm>
                <a:off x="3084550" y="2588875"/>
                <a:ext cx="1443000" cy="1123050"/>
              </a:xfrm>
              <a:custGeom>
                <a:rect b="b" l="l" r="r" t="t"/>
                <a:pathLst>
                  <a:path extrusionOk="0" h="44922" w="57720">
                    <a:moveTo>
                      <a:pt x="23571" y="0"/>
                    </a:moveTo>
                    <a:cubicBezTo>
                      <a:pt x="20330" y="0"/>
                      <a:pt x="17095" y="142"/>
                      <a:pt x="13877" y="446"/>
                    </a:cubicBezTo>
                    <a:cubicBezTo>
                      <a:pt x="3440" y="1553"/>
                      <a:pt x="0" y="16694"/>
                      <a:pt x="0" y="16694"/>
                    </a:cubicBezTo>
                    <a:cubicBezTo>
                      <a:pt x="0" y="16694"/>
                      <a:pt x="5311" y="22005"/>
                      <a:pt x="10330" y="22005"/>
                    </a:cubicBezTo>
                    <a:cubicBezTo>
                      <a:pt x="10471" y="22005"/>
                      <a:pt x="10613" y="22000"/>
                      <a:pt x="10753" y="21992"/>
                    </a:cubicBezTo>
                    <a:lnTo>
                      <a:pt x="10753" y="21992"/>
                    </a:lnTo>
                    <a:lnTo>
                      <a:pt x="9212" y="41007"/>
                    </a:lnTo>
                    <a:cubicBezTo>
                      <a:pt x="15458" y="43538"/>
                      <a:pt x="22100" y="44882"/>
                      <a:pt x="28860" y="44921"/>
                    </a:cubicBezTo>
                    <a:lnTo>
                      <a:pt x="29176" y="44921"/>
                    </a:lnTo>
                    <a:cubicBezTo>
                      <a:pt x="35818" y="44921"/>
                      <a:pt x="42380" y="43577"/>
                      <a:pt x="48508" y="41007"/>
                    </a:cubicBezTo>
                    <a:lnTo>
                      <a:pt x="46966" y="21992"/>
                    </a:lnTo>
                    <a:lnTo>
                      <a:pt x="46966" y="21992"/>
                    </a:lnTo>
                    <a:cubicBezTo>
                      <a:pt x="47107" y="22000"/>
                      <a:pt x="47248" y="22005"/>
                      <a:pt x="47390" y="22005"/>
                    </a:cubicBezTo>
                    <a:cubicBezTo>
                      <a:pt x="52409" y="22005"/>
                      <a:pt x="57720" y="16694"/>
                      <a:pt x="57720" y="16694"/>
                    </a:cubicBezTo>
                    <a:cubicBezTo>
                      <a:pt x="57720" y="16694"/>
                      <a:pt x="54280" y="1553"/>
                      <a:pt x="43843" y="446"/>
                    </a:cubicBezTo>
                    <a:cubicBezTo>
                      <a:pt x="40675" y="142"/>
                      <a:pt x="37507" y="0"/>
                      <a:pt x="34339" y="0"/>
                    </a:cubicBezTo>
                    <a:cubicBezTo>
                      <a:pt x="32565" y="0"/>
                      <a:pt x="30792" y="45"/>
                      <a:pt x="29018" y="130"/>
                    </a:cubicBezTo>
                    <a:cubicBezTo>
                      <a:pt x="27202" y="45"/>
                      <a:pt x="25386" y="0"/>
                      <a:pt x="23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3561925" y="2590675"/>
                <a:ext cx="445750" cy="218900"/>
              </a:xfrm>
              <a:custGeom>
                <a:rect b="b" l="l" r="r" t="t"/>
                <a:pathLst>
                  <a:path extrusionOk="0" h="8756" w="17830">
                    <a:moveTo>
                      <a:pt x="9113" y="0"/>
                    </a:moveTo>
                    <a:cubicBezTo>
                      <a:pt x="6992" y="0"/>
                      <a:pt x="4586" y="126"/>
                      <a:pt x="2016" y="572"/>
                    </a:cubicBezTo>
                    <a:cubicBezTo>
                      <a:pt x="0" y="927"/>
                      <a:pt x="40" y="2548"/>
                      <a:pt x="40" y="2548"/>
                    </a:cubicBezTo>
                    <a:cubicBezTo>
                      <a:pt x="0" y="5948"/>
                      <a:pt x="2807" y="8755"/>
                      <a:pt x="6246" y="8755"/>
                    </a:cubicBezTo>
                    <a:lnTo>
                      <a:pt x="10437" y="8755"/>
                    </a:lnTo>
                    <a:cubicBezTo>
                      <a:pt x="14390" y="8755"/>
                      <a:pt x="17672" y="5948"/>
                      <a:pt x="17672" y="1995"/>
                    </a:cubicBezTo>
                    <a:cubicBezTo>
                      <a:pt x="17672" y="1995"/>
                      <a:pt x="17830" y="216"/>
                      <a:pt x="15695" y="216"/>
                    </a:cubicBezTo>
                    <a:cubicBezTo>
                      <a:pt x="14172" y="216"/>
                      <a:pt x="11887" y="0"/>
                      <a:pt x="9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35"/>
              <p:cNvSpPr/>
              <p:nvPr/>
            </p:nvSpPr>
            <p:spPr>
              <a:xfrm>
                <a:off x="3040075" y="3002475"/>
                <a:ext cx="321225" cy="144125"/>
              </a:xfrm>
              <a:custGeom>
                <a:rect b="b" l="l" r="r" t="t"/>
                <a:pathLst>
                  <a:path extrusionOk="0" h="5765" w="12849">
                    <a:moveTo>
                      <a:pt x="1889" y="1"/>
                    </a:moveTo>
                    <a:cubicBezTo>
                      <a:pt x="1691" y="1"/>
                      <a:pt x="1507" y="97"/>
                      <a:pt x="1384" y="269"/>
                    </a:cubicBezTo>
                    <a:cubicBezTo>
                      <a:pt x="1384" y="269"/>
                      <a:pt x="0" y="1732"/>
                      <a:pt x="949" y="2246"/>
                    </a:cubicBezTo>
                    <a:cubicBezTo>
                      <a:pt x="2491" y="3115"/>
                      <a:pt x="6998" y="5685"/>
                      <a:pt x="12216" y="5764"/>
                    </a:cubicBezTo>
                    <a:cubicBezTo>
                      <a:pt x="12572" y="5764"/>
                      <a:pt x="12849" y="5448"/>
                      <a:pt x="12849" y="5092"/>
                    </a:cubicBezTo>
                    <a:lnTo>
                      <a:pt x="12849" y="3906"/>
                    </a:lnTo>
                    <a:cubicBezTo>
                      <a:pt x="12809" y="3550"/>
                      <a:pt x="12532" y="3313"/>
                      <a:pt x="12177" y="3313"/>
                    </a:cubicBezTo>
                    <a:cubicBezTo>
                      <a:pt x="7709" y="3194"/>
                      <a:pt x="3558" y="901"/>
                      <a:pt x="2254" y="111"/>
                    </a:cubicBezTo>
                    <a:cubicBezTo>
                      <a:pt x="2134" y="36"/>
                      <a:pt x="2009" y="1"/>
                      <a:pt x="18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35"/>
              <p:cNvSpPr/>
              <p:nvPr/>
            </p:nvSpPr>
            <p:spPr>
              <a:xfrm>
                <a:off x="4249800" y="3002475"/>
                <a:ext cx="321225" cy="144125"/>
              </a:xfrm>
              <a:custGeom>
                <a:rect b="b" l="l" r="r" t="t"/>
                <a:pathLst>
                  <a:path extrusionOk="0" h="5765" w="12849">
                    <a:moveTo>
                      <a:pt x="10943" y="1"/>
                    </a:moveTo>
                    <a:cubicBezTo>
                      <a:pt x="10821" y="1"/>
                      <a:pt x="10700" y="36"/>
                      <a:pt x="10596" y="111"/>
                    </a:cubicBezTo>
                    <a:cubicBezTo>
                      <a:pt x="9251" y="901"/>
                      <a:pt x="5100" y="3194"/>
                      <a:pt x="633" y="3313"/>
                    </a:cubicBezTo>
                    <a:cubicBezTo>
                      <a:pt x="610" y="3310"/>
                      <a:pt x="588" y="3309"/>
                      <a:pt x="566" y="3309"/>
                    </a:cubicBezTo>
                    <a:cubicBezTo>
                      <a:pt x="243" y="3309"/>
                      <a:pt x="1" y="3573"/>
                      <a:pt x="1" y="3906"/>
                    </a:cubicBezTo>
                    <a:lnTo>
                      <a:pt x="1" y="5092"/>
                    </a:lnTo>
                    <a:cubicBezTo>
                      <a:pt x="1" y="5448"/>
                      <a:pt x="277" y="5764"/>
                      <a:pt x="633" y="5764"/>
                    </a:cubicBezTo>
                    <a:cubicBezTo>
                      <a:pt x="5852" y="5685"/>
                      <a:pt x="10358" y="3115"/>
                      <a:pt x="11900" y="2246"/>
                    </a:cubicBezTo>
                    <a:cubicBezTo>
                      <a:pt x="12849" y="1732"/>
                      <a:pt x="11465" y="269"/>
                      <a:pt x="11465" y="269"/>
                    </a:cubicBezTo>
                    <a:cubicBezTo>
                      <a:pt x="11342" y="97"/>
                      <a:pt x="11143" y="1"/>
                      <a:pt x="10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9" name="Google Shape;1299;p35"/>
              <p:cNvSpPr/>
              <p:nvPr/>
            </p:nvSpPr>
            <p:spPr>
              <a:xfrm>
                <a:off x="2848325" y="1033450"/>
                <a:ext cx="1646600" cy="1515925"/>
              </a:xfrm>
              <a:custGeom>
                <a:rect b="b" l="l" r="r" t="t"/>
                <a:pathLst>
                  <a:path extrusionOk="0" h="60637" w="65864">
                    <a:moveTo>
                      <a:pt x="37599" y="1"/>
                    </a:moveTo>
                    <a:cubicBezTo>
                      <a:pt x="32928" y="1"/>
                      <a:pt x="25705" y="2562"/>
                      <a:pt x="16051" y="13404"/>
                    </a:cubicBezTo>
                    <a:cubicBezTo>
                      <a:pt x="16051" y="13404"/>
                      <a:pt x="7196" y="15816"/>
                      <a:pt x="3954" y="23801"/>
                    </a:cubicBezTo>
                    <a:cubicBezTo>
                      <a:pt x="1068" y="30997"/>
                      <a:pt x="1" y="40366"/>
                      <a:pt x="6049" y="43371"/>
                    </a:cubicBezTo>
                    <a:cubicBezTo>
                      <a:pt x="6049" y="43371"/>
                      <a:pt x="9686" y="53649"/>
                      <a:pt x="12296" y="54282"/>
                    </a:cubicBezTo>
                    <a:cubicBezTo>
                      <a:pt x="14718" y="54869"/>
                      <a:pt x="16221" y="60636"/>
                      <a:pt x="24997" y="60636"/>
                    </a:cubicBezTo>
                    <a:cubicBezTo>
                      <a:pt x="25674" y="60636"/>
                      <a:pt x="26393" y="60602"/>
                      <a:pt x="27160" y="60528"/>
                    </a:cubicBezTo>
                    <a:cubicBezTo>
                      <a:pt x="30247" y="60232"/>
                      <a:pt x="33012" y="60205"/>
                      <a:pt x="35504" y="60205"/>
                    </a:cubicBezTo>
                    <a:cubicBezTo>
                      <a:pt x="36061" y="60205"/>
                      <a:pt x="36604" y="60206"/>
                      <a:pt x="37135" y="60206"/>
                    </a:cubicBezTo>
                    <a:cubicBezTo>
                      <a:pt x="42465" y="60206"/>
                      <a:pt x="46469" y="60070"/>
                      <a:pt x="49695" y="57049"/>
                    </a:cubicBezTo>
                    <a:cubicBezTo>
                      <a:pt x="49695" y="57049"/>
                      <a:pt x="49782" y="57061"/>
                      <a:pt x="49944" y="57061"/>
                    </a:cubicBezTo>
                    <a:cubicBezTo>
                      <a:pt x="50966" y="57061"/>
                      <a:pt x="54965" y="56590"/>
                      <a:pt x="58787" y="49696"/>
                    </a:cubicBezTo>
                    <a:cubicBezTo>
                      <a:pt x="61831" y="44201"/>
                      <a:pt x="62424" y="38666"/>
                      <a:pt x="62741" y="35227"/>
                    </a:cubicBezTo>
                    <a:cubicBezTo>
                      <a:pt x="62938" y="32973"/>
                      <a:pt x="63017" y="30680"/>
                      <a:pt x="62978" y="28427"/>
                    </a:cubicBezTo>
                    <a:cubicBezTo>
                      <a:pt x="62978" y="28427"/>
                      <a:pt x="65864" y="26213"/>
                      <a:pt x="65231" y="21864"/>
                    </a:cubicBezTo>
                    <a:cubicBezTo>
                      <a:pt x="64638" y="17476"/>
                      <a:pt x="62029" y="12613"/>
                      <a:pt x="58787" y="10162"/>
                    </a:cubicBezTo>
                    <a:cubicBezTo>
                      <a:pt x="58787" y="10162"/>
                      <a:pt x="59934" y="7988"/>
                      <a:pt x="54518" y="4153"/>
                    </a:cubicBezTo>
                    <a:cubicBezTo>
                      <a:pt x="51715" y="2134"/>
                      <a:pt x="48955" y="1650"/>
                      <a:pt x="46955" y="1650"/>
                    </a:cubicBezTo>
                    <a:cubicBezTo>
                      <a:pt x="45119" y="1650"/>
                      <a:pt x="43923" y="2058"/>
                      <a:pt x="43923" y="2058"/>
                    </a:cubicBezTo>
                    <a:cubicBezTo>
                      <a:pt x="43923" y="2058"/>
                      <a:pt x="41786" y="1"/>
                      <a:pt x="375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5"/>
              <p:cNvSpPr/>
              <p:nvPr/>
            </p:nvSpPr>
            <p:spPr>
              <a:xfrm>
                <a:off x="2978800" y="2129500"/>
                <a:ext cx="256750" cy="218225"/>
              </a:xfrm>
              <a:custGeom>
                <a:rect b="b" l="l" r="r" t="t"/>
                <a:pathLst>
                  <a:path extrusionOk="0" h="8729" w="10270">
                    <a:moveTo>
                      <a:pt x="5762" y="1"/>
                    </a:moveTo>
                    <a:cubicBezTo>
                      <a:pt x="5713" y="1"/>
                      <a:pt x="5663" y="1"/>
                      <a:pt x="5614" y="3"/>
                    </a:cubicBezTo>
                    <a:cubicBezTo>
                      <a:pt x="1740" y="201"/>
                      <a:pt x="0" y="4945"/>
                      <a:pt x="2847" y="7554"/>
                    </a:cubicBezTo>
                    <a:cubicBezTo>
                      <a:pt x="3720" y="8367"/>
                      <a:pt x="4761" y="8729"/>
                      <a:pt x="5779" y="8729"/>
                    </a:cubicBezTo>
                    <a:cubicBezTo>
                      <a:pt x="8081" y="8729"/>
                      <a:pt x="10270" y="6879"/>
                      <a:pt x="10160" y="4194"/>
                    </a:cubicBezTo>
                    <a:cubicBezTo>
                      <a:pt x="10083" y="1832"/>
                      <a:pt x="8109" y="1"/>
                      <a:pt x="57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3031900" y="2201700"/>
                <a:ext cx="188075" cy="64325"/>
              </a:xfrm>
              <a:custGeom>
                <a:rect b="b" l="l" r="r" t="t"/>
                <a:pathLst>
                  <a:path extrusionOk="0" h="2573" w="7523">
                    <a:moveTo>
                      <a:pt x="4518" y="1"/>
                    </a:moveTo>
                    <a:cubicBezTo>
                      <a:pt x="4162" y="1"/>
                      <a:pt x="3806" y="40"/>
                      <a:pt x="3490" y="120"/>
                    </a:cubicBezTo>
                    <a:cubicBezTo>
                      <a:pt x="2818" y="278"/>
                      <a:pt x="2146" y="515"/>
                      <a:pt x="1592" y="910"/>
                    </a:cubicBezTo>
                    <a:cubicBezTo>
                      <a:pt x="1316" y="1108"/>
                      <a:pt x="1039" y="1306"/>
                      <a:pt x="802" y="1543"/>
                    </a:cubicBezTo>
                    <a:cubicBezTo>
                      <a:pt x="525" y="1780"/>
                      <a:pt x="288" y="2057"/>
                      <a:pt x="90" y="2333"/>
                    </a:cubicBezTo>
                    <a:cubicBezTo>
                      <a:pt x="0" y="2453"/>
                      <a:pt x="114" y="2573"/>
                      <a:pt x="226" y="2573"/>
                    </a:cubicBezTo>
                    <a:cubicBezTo>
                      <a:pt x="262" y="2573"/>
                      <a:pt x="298" y="2560"/>
                      <a:pt x="327" y="2531"/>
                    </a:cubicBezTo>
                    <a:cubicBezTo>
                      <a:pt x="762" y="2057"/>
                      <a:pt x="1276" y="1622"/>
                      <a:pt x="1790" y="1266"/>
                    </a:cubicBezTo>
                    <a:cubicBezTo>
                      <a:pt x="2343" y="950"/>
                      <a:pt x="2936" y="673"/>
                      <a:pt x="3569" y="554"/>
                    </a:cubicBezTo>
                    <a:cubicBezTo>
                      <a:pt x="3908" y="470"/>
                      <a:pt x="4247" y="430"/>
                      <a:pt x="4586" y="430"/>
                    </a:cubicBezTo>
                    <a:cubicBezTo>
                      <a:pt x="4879" y="430"/>
                      <a:pt x="5173" y="460"/>
                      <a:pt x="5467" y="515"/>
                    </a:cubicBezTo>
                    <a:cubicBezTo>
                      <a:pt x="5783" y="554"/>
                      <a:pt x="6099" y="634"/>
                      <a:pt x="6415" y="752"/>
                    </a:cubicBezTo>
                    <a:cubicBezTo>
                      <a:pt x="6574" y="792"/>
                      <a:pt x="6692" y="871"/>
                      <a:pt x="6850" y="950"/>
                    </a:cubicBezTo>
                    <a:lnTo>
                      <a:pt x="7325" y="1147"/>
                    </a:lnTo>
                    <a:cubicBezTo>
                      <a:pt x="7335" y="1158"/>
                      <a:pt x="7349" y="1163"/>
                      <a:pt x="7363" y="1163"/>
                    </a:cubicBezTo>
                    <a:cubicBezTo>
                      <a:pt x="7404" y="1163"/>
                      <a:pt x="7454" y="1126"/>
                      <a:pt x="7483" y="1068"/>
                    </a:cubicBezTo>
                    <a:cubicBezTo>
                      <a:pt x="7522" y="1029"/>
                      <a:pt x="7483" y="910"/>
                      <a:pt x="7443" y="910"/>
                    </a:cubicBezTo>
                    <a:lnTo>
                      <a:pt x="6969" y="673"/>
                    </a:lnTo>
                    <a:cubicBezTo>
                      <a:pt x="6850" y="554"/>
                      <a:pt x="6692" y="475"/>
                      <a:pt x="6534" y="436"/>
                    </a:cubicBezTo>
                    <a:cubicBezTo>
                      <a:pt x="6218" y="278"/>
                      <a:pt x="5862" y="199"/>
                      <a:pt x="5546" y="120"/>
                    </a:cubicBezTo>
                    <a:cubicBezTo>
                      <a:pt x="5388" y="80"/>
                      <a:pt x="5190" y="40"/>
                      <a:pt x="5032" y="40"/>
                    </a:cubicBezTo>
                    <a:lnTo>
                      <a:pt x="4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257700" y="1811225"/>
                <a:ext cx="270850" cy="238400"/>
              </a:xfrm>
              <a:custGeom>
                <a:rect b="b" l="l" r="r" t="t"/>
                <a:pathLst>
                  <a:path extrusionOk="0" h="9536" w="10834">
                    <a:moveTo>
                      <a:pt x="5378" y="0"/>
                    </a:moveTo>
                    <a:cubicBezTo>
                      <a:pt x="4685" y="0"/>
                      <a:pt x="3983" y="154"/>
                      <a:pt x="3322" y="479"/>
                    </a:cubicBezTo>
                    <a:cubicBezTo>
                      <a:pt x="950" y="1665"/>
                      <a:pt x="1" y="4511"/>
                      <a:pt x="1187" y="6883"/>
                    </a:cubicBezTo>
                    <a:cubicBezTo>
                      <a:pt x="2008" y="8555"/>
                      <a:pt x="3703" y="9536"/>
                      <a:pt x="5456" y="9536"/>
                    </a:cubicBezTo>
                    <a:cubicBezTo>
                      <a:pt x="6149" y="9536"/>
                      <a:pt x="6851" y="9382"/>
                      <a:pt x="7512" y="9057"/>
                    </a:cubicBezTo>
                    <a:cubicBezTo>
                      <a:pt x="9884" y="7871"/>
                      <a:pt x="10833" y="5025"/>
                      <a:pt x="9647" y="2653"/>
                    </a:cubicBezTo>
                    <a:cubicBezTo>
                      <a:pt x="8825" y="981"/>
                      <a:pt x="7131" y="0"/>
                      <a:pt x="5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94275" y="1888375"/>
                <a:ext cx="196700" cy="82750"/>
              </a:xfrm>
              <a:custGeom>
                <a:rect b="b" l="l" r="r" t="t"/>
                <a:pathLst>
                  <a:path extrusionOk="0" h="3310" w="7868">
                    <a:moveTo>
                      <a:pt x="5191" y="1"/>
                    </a:moveTo>
                    <a:cubicBezTo>
                      <a:pt x="4597" y="1"/>
                      <a:pt x="4007" y="89"/>
                      <a:pt x="3440" y="279"/>
                    </a:cubicBezTo>
                    <a:cubicBezTo>
                      <a:pt x="3045" y="358"/>
                      <a:pt x="2728" y="516"/>
                      <a:pt x="2373" y="674"/>
                    </a:cubicBezTo>
                    <a:lnTo>
                      <a:pt x="1898" y="990"/>
                    </a:lnTo>
                    <a:cubicBezTo>
                      <a:pt x="1740" y="1109"/>
                      <a:pt x="1582" y="1227"/>
                      <a:pt x="1463" y="1346"/>
                    </a:cubicBezTo>
                    <a:cubicBezTo>
                      <a:pt x="1147" y="1583"/>
                      <a:pt x="910" y="1860"/>
                      <a:pt x="673" y="2137"/>
                    </a:cubicBezTo>
                    <a:cubicBezTo>
                      <a:pt x="554" y="2295"/>
                      <a:pt x="435" y="2453"/>
                      <a:pt x="356" y="2611"/>
                    </a:cubicBezTo>
                    <a:lnTo>
                      <a:pt x="40" y="3046"/>
                    </a:lnTo>
                    <a:cubicBezTo>
                      <a:pt x="1" y="3125"/>
                      <a:pt x="1" y="3244"/>
                      <a:pt x="80" y="3283"/>
                    </a:cubicBezTo>
                    <a:cubicBezTo>
                      <a:pt x="112" y="3299"/>
                      <a:pt x="145" y="3309"/>
                      <a:pt x="175" y="3309"/>
                    </a:cubicBezTo>
                    <a:cubicBezTo>
                      <a:pt x="217" y="3309"/>
                      <a:pt x="254" y="3290"/>
                      <a:pt x="277" y="3244"/>
                    </a:cubicBezTo>
                    <a:lnTo>
                      <a:pt x="594" y="2809"/>
                    </a:lnTo>
                    <a:cubicBezTo>
                      <a:pt x="712" y="2651"/>
                      <a:pt x="831" y="2532"/>
                      <a:pt x="949" y="2413"/>
                    </a:cubicBezTo>
                    <a:cubicBezTo>
                      <a:pt x="1147" y="2137"/>
                      <a:pt x="1424" y="1899"/>
                      <a:pt x="1701" y="1662"/>
                    </a:cubicBezTo>
                    <a:cubicBezTo>
                      <a:pt x="2214" y="1227"/>
                      <a:pt x="2847" y="872"/>
                      <a:pt x="3519" y="674"/>
                    </a:cubicBezTo>
                    <a:cubicBezTo>
                      <a:pt x="4018" y="527"/>
                      <a:pt x="4538" y="446"/>
                      <a:pt x="5047" y="446"/>
                    </a:cubicBezTo>
                    <a:cubicBezTo>
                      <a:pt x="5225" y="446"/>
                      <a:pt x="5401" y="456"/>
                      <a:pt x="5575" y="476"/>
                    </a:cubicBezTo>
                    <a:cubicBezTo>
                      <a:pt x="6286" y="516"/>
                      <a:pt x="6998" y="634"/>
                      <a:pt x="7670" y="872"/>
                    </a:cubicBezTo>
                    <a:cubicBezTo>
                      <a:pt x="7749" y="872"/>
                      <a:pt x="7828" y="832"/>
                      <a:pt x="7868" y="753"/>
                    </a:cubicBezTo>
                    <a:cubicBezTo>
                      <a:pt x="7868" y="713"/>
                      <a:pt x="7868" y="634"/>
                      <a:pt x="7828" y="595"/>
                    </a:cubicBezTo>
                    <a:cubicBezTo>
                      <a:pt x="7472" y="397"/>
                      <a:pt x="7117" y="279"/>
                      <a:pt x="6761" y="199"/>
                    </a:cubicBezTo>
                    <a:cubicBezTo>
                      <a:pt x="6242" y="70"/>
                      <a:pt x="5715" y="1"/>
                      <a:pt x="51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3094425" y="1246575"/>
                <a:ext cx="1285850" cy="1501725"/>
              </a:xfrm>
              <a:custGeom>
                <a:rect b="b" l="l" r="r" t="t"/>
                <a:pathLst>
                  <a:path extrusionOk="0" h="60069" w="51434">
                    <a:moveTo>
                      <a:pt x="25794" y="0"/>
                    </a:moveTo>
                    <a:cubicBezTo>
                      <a:pt x="24952" y="0"/>
                      <a:pt x="24102" y="45"/>
                      <a:pt x="23246" y="135"/>
                    </a:cubicBezTo>
                    <a:cubicBezTo>
                      <a:pt x="9765" y="1519"/>
                      <a:pt x="1" y="13774"/>
                      <a:pt x="1424" y="27492"/>
                    </a:cubicBezTo>
                    <a:cubicBezTo>
                      <a:pt x="2610" y="38918"/>
                      <a:pt x="9844" y="48485"/>
                      <a:pt x="21349" y="50461"/>
                    </a:cubicBezTo>
                    <a:lnTo>
                      <a:pt x="21349" y="55680"/>
                    </a:lnTo>
                    <a:cubicBezTo>
                      <a:pt x="21349" y="59001"/>
                      <a:pt x="24037" y="60068"/>
                      <a:pt x="27358" y="60068"/>
                    </a:cubicBezTo>
                    <a:lnTo>
                      <a:pt x="27674" y="60068"/>
                    </a:lnTo>
                    <a:cubicBezTo>
                      <a:pt x="30995" y="60068"/>
                      <a:pt x="33683" y="59001"/>
                      <a:pt x="33683" y="55680"/>
                    </a:cubicBezTo>
                    <a:lnTo>
                      <a:pt x="33683" y="49829"/>
                    </a:lnTo>
                    <a:cubicBezTo>
                      <a:pt x="46769" y="46310"/>
                      <a:pt x="51434" y="34727"/>
                      <a:pt x="50169" y="22432"/>
                    </a:cubicBezTo>
                    <a:cubicBezTo>
                      <a:pt x="48836" y="9587"/>
                      <a:pt x="38180" y="0"/>
                      <a:pt x="257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5" name="Google Shape;1305;p35"/>
              <p:cNvSpPr/>
              <p:nvPr/>
            </p:nvSpPr>
            <p:spPr>
              <a:xfrm>
                <a:off x="3380050" y="1945725"/>
                <a:ext cx="271825" cy="273800"/>
              </a:xfrm>
              <a:custGeom>
                <a:rect b="b" l="l" r="r" t="t"/>
                <a:pathLst>
                  <a:path extrusionOk="0" h="10952" w="10873">
                    <a:moveTo>
                      <a:pt x="5417" y="1"/>
                    </a:moveTo>
                    <a:cubicBezTo>
                      <a:pt x="2452" y="1"/>
                      <a:pt x="1" y="2452"/>
                      <a:pt x="1" y="5496"/>
                    </a:cubicBezTo>
                    <a:cubicBezTo>
                      <a:pt x="1" y="8500"/>
                      <a:pt x="2452" y="10952"/>
                      <a:pt x="5417" y="10952"/>
                    </a:cubicBezTo>
                    <a:cubicBezTo>
                      <a:pt x="8422" y="10952"/>
                      <a:pt x="10873" y="8500"/>
                      <a:pt x="10873" y="5496"/>
                    </a:cubicBezTo>
                    <a:cubicBezTo>
                      <a:pt x="10873" y="2452"/>
                      <a:pt x="8422" y="1"/>
                      <a:pt x="5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35"/>
              <p:cNvSpPr/>
              <p:nvPr/>
            </p:nvSpPr>
            <p:spPr>
              <a:xfrm>
                <a:off x="3899925" y="1802625"/>
                <a:ext cx="308400" cy="273400"/>
              </a:xfrm>
              <a:custGeom>
                <a:rect b="b" l="l" r="r" t="t"/>
                <a:pathLst>
                  <a:path extrusionOk="0" h="10936" w="12336">
                    <a:moveTo>
                      <a:pt x="6155" y="1"/>
                    </a:moveTo>
                    <a:cubicBezTo>
                      <a:pt x="5486" y="1"/>
                      <a:pt x="4808" y="125"/>
                      <a:pt x="4152" y="388"/>
                    </a:cubicBezTo>
                    <a:cubicBezTo>
                      <a:pt x="1345" y="1495"/>
                      <a:pt x="1" y="4697"/>
                      <a:pt x="1147" y="7504"/>
                    </a:cubicBezTo>
                    <a:cubicBezTo>
                      <a:pt x="2022" y="9645"/>
                      <a:pt x="4070" y="10935"/>
                      <a:pt x="6220" y="10935"/>
                    </a:cubicBezTo>
                    <a:cubicBezTo>
                      <a:pt x="6889" y="10935"/>
                      <a:pt x="7567" y="10810"/>
                      <a:pt x="8224" y="10548"/>
                    </a:cubicBezTo>
                    <a:cubicBezTo>
                      <a:pt x="11030" y="9441"/>
                      <a:pt x="12335" y="6239"/>
                      <a:pt x="11228" y="3432"/>
                    </a:cubicBezTo>
                    <a:cubicBezTo>
                      <a:pt x="10354" y="1291"/>
                      <a:pt x="8306" y="1"/>
                      <a:pt x="6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7" name="Google Shape;1307;p35"/>
              <p:cNvSpPr/>
              <p:nvPr/>
            </p:nvSpPr>
            <p:spPr>
              <a:xfrm>
                <a:off x="3724000" y="2185150"/>
                <a:ext cx="157175" cy="65250"/>
              </a:xfrm>
              <a:custGeom>
                <a:rect b="b" l="l" r="r" t="t"/>
                <a:pathLst>
                  <a:path extrusionOk="0" h="2610" w="6287">
                    <a:moveTo>
                      <a:pt x="159" y="1"/>
                    </a:moveTo>
                    <a:cubicBezTo>
                      <a:pt x="129" y="1"/>
                      <a:pt x="99" y="11"/>
                      <a:pt x="80" y="30"/>
                    </a:cubicBezTo>
                    <a:cubicBezTo>
                      <a:pt x="40" y="70"/>
                      <a:pt x="1" y="149"/>
                      <a:pt x="40" y="189"/>
                    </a:cubicBezTo>
                    <a:cubicBezTo>
                      <a:pt x="317" y="702"/>
                      <a:pt x="712" y="1177"/>
                      <a:pt x="1187" y="1533"/>
                    </a:cubicBezTo>
                    <a:cubicBezTo>
                      <a:pt x="1661" y="1889"/>
                      <a:pt x="2175" y="2205"/>
                      <a:pt x="2728" y="2363"/>
                    </a:cubicBezTo>
                    <a:cubicBezTo>
                      <a:pt x="3190" y="2528"/>
                      <a:pt x="3706" y="2610"/>
                      <a:pt x="4208" y="2610"/>
                    </a:cubicBezTo>
                    <a:cubicBezTo>
                      <a:pt x="4309" y="2610"/>
                      <a:pt x="4409" y="2607"/>
                      <a:pt x="4507" y="2600"/>
                    </a:cubicBezTo>
                    <a:cubicBezTo>
                      <a:pt x="5061" y="2561"/>
                      <a:pt x="5654" y="2402"/>
                      <a:pt x="6207" y="2205"/>
                    </a:cubicBezTo>
                    <a:cubicBezTo>
                      <a:pt x="6247" y="2165"/>
                      <a:pt x="6286" y="2126"/>
                      <a:pt x="6286" y="2047"/>
                    </a:cubicBezTo>
                    <a:cubicBezTo>
                      <a:pt x="6254" y="2015"/>
                      <a:pt x="6222" y="1957"/>
                      <a:pt x="6170" y="1957"/>
                    </a:cubicBezTo>
                    <a:cubicBezTo>
                      <a:pt x="6157" y="1957"/>
                      <a:pt x="6143" y="1960"/>
                      <a:pt x="6128" y="1968"/>
                    </a:cubicBezTo>
                    <a:cubicBezTo>
                      <a:pt x="5575" y="2086"/>
                      <a:pt x="5021" y="2165"/>
                      <a:pt x="4507" y="2165"/>
                    </a:cubicBezTo>
                    <a:cubicBezTo>
                      <a:pt x="3954" y="2165"/>
                      <a:pt x="3400" y="2086"/>
                      <a:pt x="2887" y="1928"/>
                    </a:cubicBezTo>
                    <a:cubicBezTo>
                      <a:pt x="1859" y="1533"/>
                      <a:pt x="949" y="900"/>
                      <a:pt x="277" y="70"/>
                    </a:cubicBezTo>
                    <a:lnTo>
                      <a:pt x="238" y="30"/>
                    </a:lnTo>
                    <a:cubicBezTo>
                      <a:pt x="218" y="11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8" name="Google Shape;1308;p35"/>
              <p:cNvSpPr/>
              <p:nvPr/>
            </p:nvSpPr>
            <p:spPr>
              <a:xfrm>
                <a:off x="3751675" y="2242475"/>
                <a:ext cx="84025" cy="31950"/>
              </a:xfrm>
              <a:custGeom>
                <a:rect b="b" l="l" r="r" t="t"/>
                <a:pathLst>
                  <a:path extrusionOk="0" h="1278" w="3361">
                    <a:moveTo>
                      <a:pt x="114" y="1"/>
                    </a:moveTo>
                    <a:cubicBezTo>
                      <a:pt x="89" y="1"/>
                      <a:pt x="60" y="11"/>
                      <a:pt x="40" y="30"/>
                    </a:cubicBezTo>
                    <a:cubicBezTo>
                      <a:pt x="1" y="70"/>
                      <a:pt x="1" y="109"/>
                      <a:pt x="40" y="149"/>
                    </a:cubicBezTo>
                    <a:cubicBezTo>
                      <a:pt x="435" y="623"/>
                      <a:pt x="949" y="979"/>
                      <a:pt x="1542" y="1137"/>
                    </a:cubicBezTo>
                    <a:cubicBezTo>
                      <a:pt x="1853" y="1226"/>
                      <a:pt x="2189" y="1278"/>
                      <a:pt x="2522" y="1278"/>
                    </a:cubicBezTo>
                    <a:cubicBezTo>
                      <a:pt x="2781" y="1278"/>
                      <a:pt x="3039" y="1246"/>
                      <a:pt x="3282" y="1177"/>
                    </a:cubicBezTo>
                    <a:cubicBezTo>
                      <a:pt x="3321" y="1177"/>
                      <a:pt x="3361" y="1137"/>
                      <a:pt x="3361" y="1098"/>
                    </a:cubicBezTo>
                    <a:cubicBezTo>
                      <a:pt x="3361" y="1070"/>
                      <a:pt x="3341" y="1042"/>
                      <a:pt x="3316" y="1042"/>
                    </a:cubicBezTo>
                    <a:cubicBezTo>
                      <a:pt x="3305" y="1042"/>
                      <a:pt x="3293" y="1047"/>
                      <a:pt x="3282" y="1058"/>
                    </a:cubicBezTo>
                    <a:cubicBezTo>
                      <a:pt x="3094" y="1083"/>
                      <a:pt x="2910" y="1096"/>
                      <a:pt x="2729" y="1096"/>
                    </a:cubicBezTo>
                    <a:cubicBezTo>
                      <a:pt x="2338" y="1096"/>
                      <a:pt x="1960" y="1035"/>
                      <a:pt x="1582" y="900"/>
                    </a:cubicBezTo>
                    <a:cubicBezTo>
                      <a:pt x="1068" y="702"/>
                      <a:pt x="594" y="426"/>
                      <a:pt x="159" y="30"/>
                    </a:cubicBezTo>
                    <a:cubicBezTo>
                      <a:pt x="159" y="11"/>
                      <a:pt x="139" y="1"/>
                      <a:pt x="1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35"/>
              <p:cNvSpPr/>
              <p:nvPr/>
            </p:nvSpPr>
            <p:spPr>
              <a:xfrm>
                <a:off x="3057850" y="1113375"/>
                <a:ext cx="1363950" cy="925800"/>
              </a:xfrm>
              <a:custGeom>
                <a:rect b="b" l="l" r="r" t="t"/>
                <a:pathLst>
                  <a:path extrusionOk="0" h="37032" w="54558">
                    <a:moveTo>
                      <a:pt x="32940" y="0"/>
                    </a:moveTo>
                    <a:cubicBezTo>
                      <a:pt x="29420" y="0"/>
                      <a:pt x="25910" y="556"/>
                      <a:pt x="22575" y="1668"/>
                    </a:cubicBezTo>
                    <a:cubicBezTo>
                      <a:pt x="15063" y="4040"/>
                      <a:pt x="7987" y="8428"/>
                      <a:pt x="3796" y="15070"/>
                    </a:cubicBezTo>
                    <a:cubicBezTo>
                      <a:pt x="1187" y="19181"/>
                      <a:pt x="1" y="24004"/>
                      <a:pt x="317" y="28827"/>
                    </a:cubicBezTo>
                    <a:cubicBezTo>
                      <a:pt x="475" y="31239"/>
                      <a:pt x="1108" y="33571"/>
                      <a:pt x="2175" y="35746"/>
                    </a:cubicBezTo>
                    <a:cubicBezTo>
                      <a:pt x="2646" y="36674"/>
                      <a:pt x="3185" y="37031"/>
                      <a:pt x="3744" y="37031"/>
                    </a:cubicBezTo>
                    <a:cubicBezTo>
                      <a:pt x="4876" y="37031"/>
                      <a:pt x="6086" y="35566"/>
                      <a:pt x="6959" y="34402"/>
                    </a:cubicBezTo>
                    <a:cubicBezTo>
                      <a:pt x="8540" y="32148"/>
                      <a:pt x="9608" y="29579"/>
                      <a:pt x="10082" y="26890"/>
                    </a:cubicBezTo>
                    <a:cubicBezTo>
                      <a:pt x="10952" y="22660"/>
                      <a:pt x="11149" y="20684"/>
                      <a:pt x="11663" y="16414"/>
                    </a:cubicBezTo>
                    <a:cubicBezTo>
                      <a:pt x="13086" y="19498"/>
                      <a:pt x="18898" y="23965"/>
                      <a:pt x="21230" y="24163"/>
                    </a:cubicBezTo>
                    <a:cubicBezTo>
                      <a:pt x="21716" y="24207"/>
                      <a:pt x="22224" y="24256"/>
                      <a:pt x="22721" y="24256"/>
                    </a:cubicBezTo>
                    <a:cubicBezTo>
                      <a:pt x="23559" y="24256"/>
                      <a:pt x="24366" y="24115"/>
                      <a:pt x="24986" y="23570"/>
                    </a:cubicBezTo>
                    <a:cubicBezTo>
                      <a:pt x="25760" y="22857"/>
                      <a:pt x="26098" y="21660"/>
                      <a:pt x="25752" y="20718"/>
                    </a:cubicBezTo>
                    <a:lnTo>
                      <a:pt x="25752" y="20718"/>
                    </a:lnTo>
                    <a:cubicBezTo>
                      <a:pt x="26520" y="21881"/>
                      <a:pt x="27398" y="22984"/>
                      <a:pt x="28386" y="24004"/>
                    </a:cubicBezTo>
                    <a:cubicBezTo>
                      <a:pt x="29612" y="25230"/>
                      <a:pt x="31193" y="25981"/>
                      <a:pt x="32893" y="26100"/>
                    </a:cubicBezTo>
                    <a:cubicBezTo>
                      <a:pt x="32969" y="26103"/>
                      <a:pt x="33045" y="26104"/>
                      <a:pt x="33120" y="26104"/>
                    </a:cubicBezTo>
                    <a:cubicBezTo>
                      <a:pt x="36871" y="26104"/>
                      <a:pt x="39427" y="22274"/>
                      <a:pt x="37993" y="18786"/>
                    </a:cubicBezTo>
                    <a:lnTo>
                      <a:pt x="37993" y="18786"/>
                    </a:lnTo>
                    <a:cubicBezTo>
                      <a:pt x="39218" y="20684"/>
                      <a:pt x="40483" y="22581"/>
                      <a:pt x="42104" y="24123"/>
                    </a:cubicBezTo>
                    <a:cubicBezTo>
                      <a:pt x="43765" y="25665"/>
                      <a:pt x="45860" y="26851"/>
                      <a:pt x="48113" y="26969"/>
                    </a:cubicBezTo>
                    <a:cubicBezTo>
                      <a:pt x="48186" y="26972"/>
                      <a:pt x="48259" y="26973"/>
                      <a:pt x="48333" y="26973"/>
                    </a:cubicBezTo>
                    <a:cubicBezTo>
                      <a:pt x="50516" y="26973"/>
                      <a:pt x="52730" y="25835"/>
                      <a:pt x="53648" y="23846"/>
                    </a:cubicBezTo>
                    <a:cubicBezTo>
                      <a:pt x="54557" y="21790"/>
                      <a:pt x="53885" y="19221"/>
                      <a:pt x="53095" y="17046"/>
                    </a:cubicBezTo>
                    <a:cubicBezTo>
                      <a:pt x="51197" y="11868"/>
                      <a:pt x="48667" y="6649"/>
                      <a:pt x="44200" y="3407"/>
                    </a:cubicBezTo>
                    <a:cubicBezTo>
                      <a:pt x="41076" y="1273"/>
                      <a:pt x="37439" y="87"/>
                      <a:pt x="33644" y="7"/>
                    </a:cubicBezTo>
                    <a:cubicBezTo>
                      <a:pt x="33409" y="3"/>
                      <a:pt x="33175" y="0"/>
                      <a:pt x="329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0" name="Google Shape;1310;p35"/>
              <p:cNvSpPr/>
              <p:nvPr/>
            </p:nvSpPr>
            <p:spPr>
              <a:xfrm>
                <a:off x="3140875" y="1210650"/>
                <a:ext cx="142350" cy="234025"/>
              </a:xfrm>
              <a:custGeom>
                <a:rect b="b" l="l" r="r" t="t"/>
                <a:pathLst>
                  <a:path extrusionOk="0" h="9361" w="5694">
                    <a:moveTo>
                      <a:pt x="4342" y="0"/>
                    </a:moveTo>
                    <a:cubicBezTo>
                      <a:pt x="3992" y="0"/>
                      <a:pt x="3641" y="198"/>
                      <a:pt x="3519" y="584"/>
                    </a:cubicBezTo>
                    <a:cubicBezTo>
                      <a:pt x="3401" y="900"/>
                      <a:pt x="3321" y="1256"/>
                      <a:pt x="3321" y="1612"/>
                    </a:cubicBezTo>
                    <a:cubicBezTo>
                      <a:pt x="3242" y="3944"/>
                      <a:pt x="3559" y="6237"/>
                      <a:pt x="4231" y="8451"/>
                    </a:cubicBezTo>
                    <a:lnTo>
                      <a:pt x="1701" y="3786"/>
                    </a:lnTo>
                    <a:cubicBezTo>
                      <a:pt x="1480" y="3381"/>
                      <a:pt x="1122" y="2908"/>
                      <a:pt x="691" y="2908"/>
                    </a:cubicBezTo>
                    <a:cubicBezTo>
                      <a:pt x="659" y="2908"/>
                      <a:pt x="627" y="2911"/>
                      <a:pt x="594" y="2916"/>
                    </a:cubicBezTo>
                    <a:cubicBezTo>
                      <a:pt x="238" y="3035"/>
                      <a:pt x="1" y="3351"/>
                      <a:pt x="1" y="3746"/>
                    </a:cubicBezTo>
                    <a:cubicBezTo>
                      <a:pt x="40" y="4102"/>
                      <a:pt x="159" y="4419"/>
                      <a:pt x="317" y="4735"/>
                    </a:cubicBezTo>
                    <a:cubicBezTo>
                      <a:pt x="1305" y="6514"/>
                      <a:pt x="2610" y="8095"/>
                      <a:pt x="4191" y="9360"/>
                    </a:cubicBezTo>
                    <a:lnTo>
                      <a:pt x="5101" y="8965"/>
                    </a:lnTo>
                    <a:cubicBezTo>
                      <a:pt x="5575" y="6553"/>
                      <a:pt x="5694" y="4023"/>
                      <a:pt x="5417" y="1572"/>
                    </a:cubicBezTo>
                    <a:cubicBezTo>
                      <a:pt x="5417" y="1216"/>
                      <a:pt x="5298" y="861"/>
                      <a:pt x="5140" y="544"/>
                    </a:cubicBezTo>
                    <a:cubicBezTo>
                      <a:pt x="5005" y="179"/>
                      <a:pt x="4674" y="0"/>
                      <a:pt x="4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1" name="Google Shape;1311;p35"/>
              <p:cNvSpPr/>
              <p:nvPr/>
            </p:nvSpPr>
            <p:spPr>
              <a:xfrm>
                <a:off x="3271575" y="1732500"/>
                <a:ext cx="254775" cy="250525"/>
              </a:xfrm>
              <a:custGeom>
                <a:rect b="b" l="l" r="r" t="t"/>
                <a:pathLst>
                  <a:path extrusionOk="0" h="10021" w="10191">
                    <a:moveTo>
                      <a:pt x="6380" y="1"/>
                    </a:moveTo>
                    <a:cubicBezTo>
                      <a:pt x="3227" y="1"/>
                      <a:pt x="189" y="8293"/>
                      <a:pt x="189" y="8293"/>
                    </a:cubicBezTo>
                    <a:cubicBezTo>
                      <a:pt x="1" y="9581"/>
                      <a:pt x="385" y="10021"/>
                      <a:pt x="988" y="10021"/>
                    </a:cubicBezTo>
                    <a:cubicBezTo>
                      <a:pt x="2032" y="10021"/>
                      <a:pt x="3734" y="8700"/>
                      <a:pt x="4261" y="8174"/>
                    </a:cubicBezTo>
                    <a:cubicBezTo>
                      <a:pt x="5091" y="7344"/>
                      <a:pt x="10191" y="979"/>
                      <a:pt x="6870" y="70"/>
                    </a:cubicBezTo>
                    <a:cubicBezTo>
                      <a:pt x="6707" y="23"/>
                      <a:pt x="6543" y="1"/>
                      <a:pt x="6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35"/>
              <p:cNvSpPr/>
              <p:nvPr/>
            </p:nvSpPr>
            <p:spPr>
              <a:xfrm>
                <a:off x="3860400" y="1585975"/>
                <a:ext cx="346550" cy="159375"/>
              </a:xfrm>
              <a:custGeom>
                <a:rect b="b" l="l" r="r" t="t"/>
                <a:pathLst>
                  <a:path extrusionOk="0" h="6375" w="13862">
                    <a:moveTo>
                      <a:pt x="4023" y="0"/>
                    </a:moveTo>
                    <a:cubicBezTo>
                      <a:pt x="3359" y="0"/>
                      <a:pt x="2786" y="185"/>
                      <a:pt x="2372" y="633"/>
                    </a:cubicBezTo>
                    <a:cubicBezTo>
                      <a:pt x="0" y="3163"/>
                      <a:pt x="7709" y="5891"/>
                      <a:pt x="8816" y="6168"/>
                    </a:cubicBezTo>
                    <a:cubicBezTo>
                      <a:pt x="9206" y="6262"/>
                      <a:pt x="10004" y="6374"/>
                      <a:pt x="10797" y="6374"/>
                    </a:cubicBezTo>
                    <a:cubicBezTo>
                      <a:pt x="12336" y="6374"/>
                      <a:pt x="13861" y="5951"/>
                      <a:pt x="12374" y="4152"/>
                    </a:cubicBezTo>
                    <a:cubicBezTo>
                      <a:pt x="12374" y="4152"/>
                      <a:pt x="7172" y="0"/>
                      <a:pt x="40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3" name="Google Shape;1313;p35"/>
              <p:cNvSpPr/>
              <p:nvPr/>
            </p:nvSpPr>
            <p:spPr>
              <a:xfrm>
                <a:off x="3721025" y="1620750"/>
                <a:ext cx="697800" cy="597800"/>
              </a:xfrm>
              <a:custGeom>
                <a:rect b="b" l="l" r="r" t="t"/>
                <a:pathLst>
                  <a:path extrusionOk="0" h="23912" w="27912">
                    <a:moveTo>
                      <a:pt x="15973" y="2009"/>
                    </a:moveTo>
                    <a:cubicBezTo>
                      <a:pt x="21468" y="2009"/>
                      <a:pt x="25935" y="6477"/>
                      <a:pt x="25935" y="11972"/>
                    </a:cubicBezTo>
                    <a:cubicBezTo>
                      <a:pt x="25935" y="17965"/>
                      <a:pt x="21028" y="21949"/>
                      <a:pt x="15907" y="21949"/>
                    </a:cubicBezTo>
                    <a:cubicBezTo>
                      <a:pt x="13461" y="21949"/>
                      <a:pt x="10967" y="21040"/>
                      <a:pt x="8936" y="19009"/>
                    </a:cubicBezTo>
                    <a:cubicBezTo>
                      <a:pt x="2650" y="12723"/>
                      <a:pt x="7117" y="2009"/>
                      <a:pt x="15973" y="2009"/>
                    </a:cubicBezTo>
                    <a:close/>
                    <a:moveTo>
                      <a:pt x="15887" y="0"/>
                    </a:moveTo>
                    <a:cubicBezTo>
                      <a:pt x="12960" y="0"/>
                      <a:pt x="9978" y="1086"/>
                      <a:pt x="7552" y="3512"/>
                    </a:cubicBezTo>
                    <a:cubicBezTo>
                      <a:pt x="1" y="11063"/>
                      <a:pt x="5338" y="23911"/>
                      <a:pt x="15973" y="23911"/>
                    </a:cubicBezTo>
                    <a:cubicBezTo>
                      <a:pt x="22575" y="23872"/>
                      <a:pt x="27912" y="18534"/>
                      <a:pt x="27912" y="11972"/>
                    </a:cubicBezTo>
                    <a:cubicBezTo>
                      <a:pt x="27912" y="4772"/>
                      <a:pt x="22022" y="0"/>
                      <a:pt x="158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4" name="Google Shape;1314;p35"/>
              <p:cNvSpPr/>
              <p:nvPr/>
            </p:nvSpPr>
            <p:spPr>
              <a:xfrm>
                <a:off x="3790225" y="2016050"/>
                <a:ext cx="142350" cy="143200"/>
              </a:xfrm>
              <a:custGeom>
                <a:rect b="b" l="l" r="r" t="t"/>
                <a:pathLst>
                  <a:path extrusionOk="0" h="5728" w="5694">
                    <a:moveTo>
                      <a:pt x="3274" y="1"/>
                    </a:moveTo>
                    <a:cubicBezTo>
                      <a:pt x="2259" y="1"/>
                      <a:pt x="1083" y="1389"/>
                      <a:pt x="0" y="1497"/>
                    </a:cubicBezTo>
                    <a:lnTo>
                      <a:pt x="1937" y="5727"/>
                    </a:lnTo>
                    <a:cubicBezTo>
                      <a:pt x="1937" y="5727"/>
                      <a:pt x="5693" y="3790"/>
                      <a:pt x="4547" y="1141"/>
                    </a:cubicBezTo>
                    <a:cubicBezTo>
                      <a:pt x="4173" y="294"/>
                      <a:pt x="3741" y="1"/>
                      <a:pt x="32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35"/>
              <p:cNvSpPr/>
              <p:nvPr/>
            </p:nvSpPr>
            <p:spPr>
              <a:xfrm>
                <a:off x="3725975" y="1849875"/>
                <a:ext cx="188800" cy="312725"/>
              </a:xfrm>
              <a:custGeom>
                <a:rect b="b" l="l" r="r" t="t"/>
                <a:pathLst>
                  <a:path extrusionOk="0" h="12509" w="7552">
                    <a:moveTo>
                      <a:pt x="80" y="0"/>
                    </a:moveTo>
                    <a:cubicBezTo>
                      <a:pt x="40" y="0"/>
                      <a:pt x="1" y="40"/>
                      <a:pt x="1" y="119"/>
                    </a:cubicBezTo>
                    <a:cubicBezTo>
                      <a:pt x="119" y="1779"/>
                      <a:pt x="396" y="3439"/>
                      <a:pt x="752" y="5060"/>
                    </a:cubicBezTo>
                    <a:cubicBezTo>
                      <a:pt x="910" y="5891"/>
                      <a:pt x="1147" y="6681"/>
                      <a:pt x="1503" y="7472"/>
                    </a:cubicBezTo>
                    <a:cubicBezTo>
                      <a:pt x="1622" y="7670"/>
                      <a:pt x="1740" y="7867"/>
                      <a:pt x="1859" y="8065"/>
                    </a:cubicBezTo>
                    <a:cubicBezTo>
                      <a:pt x="2017" y="8302"/>
                      <a:pt x="2294" y="8421"/>
                      <a:pt x="2570" y="8421"/>
                    </a:cubicBezTo>
                    <a:cubicBezTo>
                      <a:pt x="3045" y="8381"/>
                      <a:pt x="3480" y="8183"/>
                      <a:pt x="3835" y="7946"/>
                    </a:cubicBezTo>
                    <a:cubicBezTo>
                      <a:pt x="4231" y="7709"/>
                      <a:pt x="4547" y="7472"/>
                      <a:pt x="4903" y="7274"/>
                    </a:cubicBezTo>
                    <a:cubicBezTo>
                      <a:pt x="5219" y="7077"/>
                      <a:pt x="5575" y="6958"/>
                      <a:pt x="5931" y="6918"/>
                    </a:cubicBezTo>
                    <a:cubicBezTo>
                      <a:pt x="6287" y="6997"/>
                      <a:pt x="6563" y="7195"/>
                      <a:pt x="6721" y="7511"/>
                    </a:cubicBezTo>
                    <a:cubicBezTo>
                      <a:pt x="6800" y="7709"/>
                      <a:pt x="6880" y="7867"/>
                      <a:pt x="6959" y="8065"/>
                    </a:cubicBezTo>
                    <a:lnTo>
                      <a:pt x="7077" y="8302"/>
                    </a:lnTo>
                    <a:cubicBezTo>
                      <a:pt x="7077" y="8421"/>
                      <a:pt x="7077" y="8500"/>
                      <a:pt x="7117" y="8618"/>
                    </a:cubicBezTo>
                    <a:cubicBezTo>
                      <a:pt x="7117" y="8776"/>
                      <a:pt x="7117" y="8974"/>
                      <a:pt x="7117" y="9172"/>
                    </a:cubicBezTo>
                    <a:cubicBezTo>
                      <a:pt x="7077" y="9369"/>
                      <a:pt x="7038" y="9528"/>
                      <a:pt x="6959" y="9725"/>
                    </a:cubicBezTo>
                    <a:cubicBezTo>
                      <a:pt x="6800" y="10081"/>
                      <a:pt x="6603" y="10437"/>
                      <a:pt x="6326" y="10753"/>
                    </a:cubicBezTo>
                    <a:cubicBezTo>
                      <a:pt x="5812" y="11386"/>
                      <a:pt x="5180" y="11900"/>
                      <a:pt x="4468" y="12295"/>
                    </a:cubicBezTo>
                    <a:cubicBezTo>
                      <a:pt x="4428" y="12334"/>
                      <a:pt x="4428" y="12414"/>
                      <a:pt x="4468" y="12453"/>
                    </a:cubicBezTo>
                    <a:cubicBezTo>
                      <a:pt x="4468" y="12481"/>
                      <a:pt x="4507" y="12509"/>
                      <a:pt x="4545" y="12509"/>
                    </a:cubicBezTo>
                    <a:cubicBezTo>
                      <a:pt x="4560" y="12509"/>
                      <a:pt x="4575" y="12504"/>
                      <a:pt x="4587" y="12493"/>
                    </a:cubicBezTo>
                    <a:cubicBezTo>
                      <a:pt x="5338" y="12097"/>
                      <a:pt x="6049" y="11583"/>
                      <a:pt x="6603" y="10951"/>
                    </a:cubicBezTo>
                    <a:cubicBezTo>
                      <a:pt x="6919" y="10635"/>
                      <a:pt x="7156" y="10279"/>
                      <a:pt x="7314" y="9883"/>
                    </a:cubicBezTo>
                    <a:cubicBezTo>
                      <a:pt x="7393" y="9646"/>
                      <a:pt x="7473" y="9449"/>
                      <a:pt x="7512" y="9211"/>
                    </a:cubicBezTo>
                    <a:cubicBezTo>
                      <a:pt x="7552" y="9014"/>
                      <a:pt x="7552" y="8776"/>
                      <a:pt x="7512" y="8539"/>
                    </a:cubicBezTo>
                    <a:cubicBezTo>
                      <a:pt x="7512" y="8421"/>
                      <a:pt x="7473" y="8342"/>
                      <a:pt x="7473" y="8223"/>
                    </a:cubicBezTo>
                    <a:lnTo>
                      <a:pt x="7354" y="7907"/>
                    </a:lnTo>
                    <a:cubicBezTo>
                      <a:pt x="7275" y="7670"/>
                      <a:pt x="7196" y="7472"/>
                      <a:pt x="7077" y="7274"/>
                    </a:cubicBezTo>
                    <a:cubicBezTo>
                      <a:pt x="6959" y="7077"/>
                      <a:pt x="6800" y="6918"/>
                      <a:pt x="6642" y="6760"/>
                    </a:cubicBezTo>
                    <a:lnTo>
                      <a:pt x="6484" y="6642"/>
                    </a:lnTo>
                    <a:lnTo>
                      <a:pt x="6326" y="6563"/>
                    </a:lnTo>
                    <a:cubicBezTo>
                      <a:pt x="6207" y="6484"/>
                      <a:pt x="6089" y="6484"/>
                      <a:pt x="5970" y="6444"/>
                    </a:cubicBezTo>
                    <a:cubicBezTo>
                      <a:pt x="5496" y="6444"/>
                      <a:pt x="5021" y="6602"/>
                      <a:pt x="4626" y="6839"/>
                    </a:cubicBezTo>
                    <a:cubicBezTo>
                      <a:pt x="4270" y="7077"/>
                      <a:pt x="3914" y="7314"/>
                      <a:pt x="3559" y="7511"/>
                    </a:cubicBezTo>
                    <a:cubicBezTo>
                      <a:pt x="3282" y="7749"/>
                      <a:pt x="2926" y="7867"/>
                      <a:pt x="2531" y="7946"/>
                    </a:cubicBezTo>
                    <a:cubicBezTo>
                      <a:pt x="2412" y="7907"/>
                      <a:pt x="2294" y="7867"/>
                      <a:pt x="2215" y="7749"/>
                    </a:cubicBezTo>
                    <a:cubicBezTo>
                      <a:pt x="2096" y="7590"/>
                      <a:pt x="1977" y="7432"/>
                      <a:pt x="1898" y="7235"/>
                    </a:cubicBezTo>
                    <a:cubicBezTo>
                      <a:pt x="1582" y="6484"/>
                      <a:pt x="1305" y="5732"/>
                      <a:pt x="1108" y="4942"/>
                    </a:cubicBezTo>
                    <a:cubicBezTo>
                      <a:pt x="910" y="4151"/>
                      <a:pt x="752" y="3321"/>
                      <a:pt x="594" y="2491"/>
                    </a:cubicBezTo>
                    <a:cubicBezTo>
                      <a:pt x="436" y="1660"/>
                      <a:pt x="317" y="870"/>
                      <a:pt x="159" y="40"/>
                    </a:cubicBezTo>
                    <a:cubicBezTo>
                      <a:pt x="159" y="0"/>
                      <a:pt x="119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6" name="Google Shape;1316;p35"/>
              <p:cNvSpPr/>
              <p:nvPr/>
            </p:nvSpPr>
            <p:spPr>
              <a:xfrm>
                <a:off x="3043025" y="1784800"/>
                <a:ext cx="696825" cy="596825"/>
              </a:xfrm>
              <a:custGeom>
                <a:rect b="b" l="l" r="r" t="t"/>
                <a:pathLst>
                  <a:path extrusionOk="0" h="23873" w="27873">
                    <a:moveTo>
                      <a:pt x="15933" y="2010"/>
                    </a:moveTo>
                    <a:cubicBezTo>
                      <a:pt x="21428" y="2010"/>
                      <a:pt x="25895" y="6477"/>
                      <a:pt x="25895" y="11972"/>
                    </a:cubicBezTo>
                    <a:cubicBezTo>
                      <a:pt x="25895" y="17966"/>
                      <a:pt x="20987" y="21932"/>
                      <a:pt x="15866" y="21932"/>
                    </a:cubicBezTo>
                    <a:cubicBezTo>
                      <a:pt x="13421" y="21932"/>
                      <a:pt x="10927" y="21028"/>
                      <a:pt x="8896" y="19009"/>
                    </a:cubicBezTo>
                    <a:cubicBezTo>
                      <a:pt x="2650" y="12724"/>
                      <a:pt x="7077" y="2010"/>
                      <a:pt x="15933" y="2010"/>
                    </a:cubicBezTo>
                    <a:close/>
                    <a:moveTo>
                      <a:pt x="15847" y="1"/>
                    </a:moveTo>
                    <a:cubicBezTo>
                      <a:pt x="12921" y="1"/>
                      <a:pt x="9938" y="1086"/>
                      <a:pt x="7512" y="3512"/>
                    </a:cubicBezTo>
                    <a:cubicBezTo>
                      <a:pt x="1" y="11024"/>
                      <a:pt x="5338" y="23872"/>
                      <a:pt x="15933" y="23872"/>
                    </a:cubicBezTo>
                    <a:cubicBezTo>
                      <a:pt x="22535" y="23872"/>
                      <a:pt x="27872" y="18535"/>
                      <a:pt x="27872" y="11972"/>
                    </a:cubicBezTo>
                    <a:cubicBezTo>
                      <a:pt x="27872" y="4772"/>
                      <a:pt x="21983" y="1"/>
                      <a:pt x="15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7" name="Google Shape;1317;p35"/>
              <p:cNvSpPr/>
              <p:nvPr/>
            </p:nvSpPr>
            <p:spPr>
              <a:xfrm>
                <a:off x="3687425" y="1942250"/>
                <a:ext cx="171025" cy="94425"/>
              </a:xfrm>
              <a:custGeom>
                <a:rect b="b" l="l" r="r" t="t"/>
                <a:pathLst>
                  <a:path extrusionOk="0" h="3777" w="6841">
                    <a:moveTo>
                      <a:pt x="5393" y="0"/>
                    </a:moveTo>
                    <a:cubicBezTo>
                      <a:pt x="2451" y="0"/>
                      <a:pt x="137" y="2133"/>
                      <a:pt x="1" y="2235"/>
                    </a:cubicBezTo>
                    <a:lnTo>
                      <a:pt x="1068" y="3777"/>
                    </a:lnTo>
                    <a:cubicBezTo>
                      <a:pt x="1068" y="3777"/>
                      <a:pt x="3022" y="1971"/>
                      <a:pt x="5366" y="1971"/>
                    </a:cubicBezTo>
                    <a:cubicBezTo>
                      <a:pt x="5731" y="1971"/>
                      <a:pt x="6106" y="2015"/>
                      <a:pt x="6484" y="2116"/>
                    </a:cubicBezTo>
                    <a:lnTo>
                      <a:pt x="6840" y="179"/>
                    </a:lnTo>
                    <a:cubicBezTo>
                      <a:pt x="6346" y="54"/>
                      <a:pt x="5862" y="0"/>
                      <a:pt x="5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35"/>
              <p:cNvSpPr/>
              <p:nvPr/>
            </p:nvSpPr>
            <p:spPr>
              <a:xfrm>
                <a:off x="4030400" y="2849025"/>
                <a:ext cx="607850" cy="697975"/>
              </a:xfrm>
              <a:custGeom>
                <a:rect b="b" l="l" r="r" t="t"/>
                <a:pathLst>
                  <a:path extrusionOk="0" h="27919" w="24314">
                    <a:moveTo>
                      <a:pt x="5627" y="1"/>
                    </a:moveTo>
                    <a:cubicBezTo>
                      <a:pt x="4663" y="1"/>
                      <a:pt x="3691" y="284"/>
                      <a:pt x="2846" y="872"/>
                    </a:cubicBezTo>
                    <a:cubicBezTo>
                      <a:pt x="593" y="2414"/>
                      <a:pt x="0" y="5458"/>
                      <a:pt x="1542" y="7712"/>
                    </a:cubicBezTo>
                    <a:lnTo>
                      <a:pt x="10832" y="24434"/>
                    </a:lnTo>
                    <a:cubicBezTo>
                      <a:pt x="11030" y="24790"/>
                      <a:pt x="11267" y="25146"/>
                      <a:pt x="11544" y="25462"/>
                    </a:cubicBezTo>
                    <a:cubicBezTo>
                      <a:pt x="12877" y="27084"/>
                      <a:pt x="14808" y="27919"/>
                      <a:pt x="16750" y="27919"/>
                    </a:cubicBezTo>
                    <a:cubicBezTo>
                      <a:pt x="18264" y="27919"/>
                      <a:pt x="19785" y="27411"/>
                      <a:pt x="21032" y="26371"/>
                    </a:cubicBezTo>
                    <a:cubicBezTo>
                      <a:pt x="23918" y="23999"/>
                      <a:pt x="24313" y="19730"/>
                      <a:pt x="21941" y="16883"/>
                    </a:cubicBezTo>
                    <a:lnTo>
                      <a:pt x="9725" y="2137"/>
                    </a:lnTo>
                    <a:lnTo>
                      <a:pt x="9686" y="2137"/>
                    </a:lnTo>
                    <a:cubicBezTo>
                      <a:pt x="8732" y="744"/>
                      <a:pt x="7190" y="1"/>
                      <a:pt x="56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9" name="Google Shape;1319;p35"/>
              <p:cNvSpPr/>
              <p:nvPr/>
            </p:nvSpPr>
            <p:spPr>
              <a:xfrm>
                <a:off x="3958250" y="2751725"/>
                <a:ext cx="301450" cy="284425"/>
              </a:xfrm>
              <a:custGeom>
                <a:rect b="b" l="l" r="r" t="t"/>
                <a:pathLst>
                  <a:path extrusionOk="0" h="11377" w="12058">
                    <a:moveTo>
                      <a:pt x="8277" y="1"/>
                    </a:moveTo>
                    <a:cubicBezTo>
                      <a:pt x="8243" y="1"/>
                      <a:pt x="8212" y="7"/>
                      <a:pt x="8184" y="20"/>
                    </a:cubicBezTo>
                    <a:cubicBezTo>
                      <a:pt x="7314" y="416"/>
                      <a:pt x="7551" y="2550"/>
                      <a:pt x="7551" y="2550"/>
                    </a:cubicBezTo>
                    <a:cubicBezTo>
                      <a:pt x="7551" y="2550"/>
                      <a:pt x="5651" y="2234"/>
                      <a:pt x="3937" y="2234"/>
                    </a:cubicBezTo>
                    <a:cubicBezTo>
                      <a:pt x="2876" y="2234"/>
                      <a:pt x="1886" y="2355"/>
                      <a:pt x="1463" y="2748"/>
                    </a:cubicBezTo>
                    <a:cubicBezTo>
                      <a:pt x="751" y="3262"/>
                      <a:pt x="712" y="4290"/>
                      <a:pt x="1305" y="4883"/>
                    </a:cubicBezTo>
                    <a:cubicBezTo>
                      <a:pt x="1305" y="4883"/>
                      <a:pt x="0" y="5753"/>
                      <a:pt x="1147" y="7373"/>
                    </a:cubicBezTo>
                    <a:cubicBezTo>
                      <a:pt x="1147" y="7373"/>
                      <a:pt x="0" y="8718"/>
                      <a:pt x="1384" y="9825"/>
                    </a:cubicBezTo>
                    <a:cubicBezTo>
                      <a:pt x="3010" y="11087"/>
                      <a:pt x="4405" y="11377"/>
                      <a:pt x="5342" y="11377"/>
                    </a:cubicBezTo>
                    <a:cubicBezTo>
                      <a:pt x="6136" y="11377"/>
                      <a:pt x="6602" y="11169"/>
                      <a:pt x="6602" y="11169"/>
                    </a:cubicBezTo>
                    <a:lnTo>
                      <a:pt x="12058" y="5397"/>
                    </a:lnTo>
                    <a:cubicBezTo>
                      <a:pt x="12058" y="5397"/>
                      <a:pt x="9249" y="1"/>
                      <a:pt x="8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0" name="Google Shape;1320;p35"/>
              <p:cNvSpPr/>
              <p:nvPr/>
            </p:nvSpPr>
            <p:spPr>
              <a:xfrm>
                <a:off x="2993625" y="2851825"/>
                <a:ext cx="601925" cy="693700"/>
              </a:xfrm>
              <a:custGeom>
                <a:rect b="b" l="l" r="r" t="t"/>
                <a:pathLst>
                  <a:path extrusionOk="0" h="27748" w="24077">
                    <a:moveTo>
                      <a:pt x="17852" y="0"/>
                    </a:moveTo>
                    <a:cubicBezTo>
                      <a:pt x="16794" y="0"/>
                      <a:pt x="15820" y="410"/>
                      <a:pt x="15023" y="1353"/>
                    </a:cubicBezTo>
                    <a:lnTo>
                      <a:pt x="2333" y="16771"/>
                    </a:lnTo>
                    <a:cubicBezTo>
                      <a:pt x="0" y="19618"/>
                      <a:pt x="435" y="23848"/>
                      <a:pt x="3281" y="26180"/>
                    </a:cubicBezTo>
                    <a:cubicBezTo>
                      <a:pt x="4543" y="27232"/>
                      <a:pt x="6069" y="27747"/>
                      <a:pt x="7588" y="27747"/>
                    </a:cubicBezTo>
                    <a:cubicBezTo>
                      <a:pt x="9494" y="27747"/>
                      <a:pt x="11388" y="26935"/>
                      <a:pt x="12730" y="25350"/>
                    </a:cubicBezTo>
                    <a:cubicBezTo>
                      <a:pt x="12967" y="25034"/>
                      <a:pt x="13204" y="24678"/>
                      <a:pt x="13402" y="24322"/>
                    </a:cubicBezTo>
                    <a:lnTo>
                      <a:pt x="22732" y="7600"/>
                    </a:lnTo>
                    <a:cubicBezTo>
                      <a:pt x="24076" y="5228"/>
                      <a:pt x="23206" y="2183"/>
                      <a:pt x="20795" y="879"/>
                    </a:cubicBezTo>
                    <a:cubicBezTo>
                      <a:pt x="19792" y="322"/>
                      <a:pt x="18789" y="0"/>
                      <a:pt x="17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35"/>
              <p:cNvSpPr/>
              <p:nvPr/>
            </p:nvSpPr>
            <p:spPr>
              <a:xfrm>
                <a:off x="3368200" y="2751725"/>
                <a:ext cx="301475" cy="284425"/>
              </a:xfrm>
              <a:custGeom>
                <a:rect b="b" l="l" r="r" t="t"/>
                <a:pathLst>
                  <a:path extrusionOk="0" h="11377" w="12059">
                    <a:moveTo>
                      <a:pt x="3746" y="1"/>
                    </a:moveTo>
                    <a:cubicBezTo>
                      <a:pt x="2809" y="1"/>
                      <a:pt x="0" y="5397"/>
                      <a:pt x="0" y="5397"/>
                    </a:cubicBezTo>
                    <a:lnTo>
                      <a:pt x="5456" y="11169"/>
                    </a:lnTo>
                    <a:cubicBezTo>
                      <a:pt x="5456" y="11169"/>
                      <a:pt x="5914" y="11377"/>
                      <a:pt x="6699" y="11377"/>
                    </a:cubicBezTo>
                    <a:cubicBezTo>
                      <a:pt x="7626" y="11377"/>
                      <a:pt x="9009" y="11087"/>
                      <a:pt x="10635" y="9825"/>
                    </a:cubicBezTo>
                    <a:cubicBezTo>
                      <a:pt x="12019" y="8718"/>
                      <a:pt x="10872" y="7373"/>
                      <a:pt x="10872" y="7373"/>
                    </a:cubicBezTo>
                    <a:cubicBezTo>
                      <a:pt x="12058" y="5753"/>
                      <a:pt x="10714" y="4883"/>
                      <a:pt x="10714" y="4883"/>
                    </a:cubicBezTo>
                    <a:cubicBezTo>
                      <a:pt x="11347" y="4290"/>
                      <a:pt x="11268" y="3262"/>
                      <a:pt x="10595" y="2748"/>
                    </a:cubicBezTo>
                    <a:cubicBezTo>
                      <a:pt x="10172" y="2355"/>
                      <a:pt x="9177" y="2234"/>
                      <a:pt x="8109" y="2234"/>
                    </a:cubicBezTo>
                    <a:cubicBezTo>
                      <a:pt x="6383" y="2234"/>
                      <a:pt x="4468" y="2550"/>
                      <a:pt x="4468" y="2550"/>
                    </a:cubicBezTo>
                    <a:cubicBezTo>
                      <a:pt x="4468" y="2550"/>
                      <a:pt x="4705" y="416"/>
                      <a:pt x="3835" y="20"/>
                    </a:cubicBezTo>
                    <a:cubicBezTo>
                      <a:pt x="3808" y="7"/>
                      <a:pt x="3778" y="1"/>
                      <a:pt x="37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2" name="Google Shape;1322;p35"/>
              <p:cNvSpPr/>
              <p:nvPr/>
            </p:nvSpPr>
            <p:spPr>
              <a:xfrm>
                <a:off x="3210075" y="4817850"/>
                <a:ext cx="156175" cy="130475"/>
              </a:xfrm>
              <a:custGeom>
                <a:rect b="b" l="l" r="r" t="t"/>
                <a:pathLst>
                  <a:path extrusionOk="0" h="5219" w="6247">
                    <a:moveTo>
                      <a:pt x="5495" y="0"/>
                    </a:moveTo>
                    <a:cubicBezTo>
                      <a:pt x="0" y="1068"/>
                      <a:pt x="988" y="4507"/>
                      <a:pt x="988" y="4507"/>
                    </a:cubicBezTo>
                    <a:cubicBezTo>
                      <a:pt x="2372" y="4863"/>
                      <a:pt x="3835" y="5100"/>
                      <a:pt x="5298" y="5219"/>
                    </a:cubicBezTo>
                    <a:cubicBezTo>
                      <a:pt x="6167" y="3598"/>
                      <a:pt x="6246" y="1661"/>
                      <a:pt x="54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3" name="Google Shape;1323;p35"/>
              <p:cNvSpPr/>
              <p:nvPr/>
            </p:nvSpPr>
            <p:spPr>
              <a:xfrm>
                <a:off x="3340525" y="4689800"/>
                <a:ext cx="401300" cy="262550"/>
              </a:xfrm>
              <a:custGeom>
                <a:rect b="b" l="l" r="r" t="t"/>
                <a:pathLst>
                  <a:path extrusionOk="0" h="10502" w="16052">
                    <a:moveTo>
                      <a:pt x="5742" y="1"/>
                    </a:moveTo>
                    <a:cubicBezTo>
                      <a:pt x="1617" y="1"/>
                      <a:pt x="2056" y="4688"/>
                      <a:pt x="2056" y="4688"/>
                    </a:cubicBezTo>
                    <a:cubicBezTo>
                      <a:pt x="1424" y="4727"/>
                      <a:pt x="791" y="4846"/>
                      <a:pt x="198" y="5004"/>
                    </a:cubicBezTo>
                    <a:cubicBezTo>
                      <a:pt x="949" y="6664"/>
                      <a:pt x="870" y="8601"/>
                      <a:pt x="0" y="10222"/>
                    </a:cubicBezTo>
                    <a:cubicBezTo>
                      <a:pt x="2279" y="10409"/>
                      <a:pt x="4573" y="10501"/>
                      <a:pt x="6869" y="10501"/>
                    </a:cubicBezTo>
                    <a:cubicBezTo>
                      <a:pt x="9909" y="10501"/>
                      <a:pt x="12954" y="10340"/>
                      <a:pt x="15972" y="10025"/>
                    </a:cubicBezTo>
                    <a:lnTo>
                      <a:pt x="16051" y="4371"/>
                    </a:lnTo>
                    <a:cubicBezTo>
                      <a:pt x="16051" y="2600"/>
                      <a:pt x="14609" y="1259"/>
                      <a:pt x="12980" y="1259"/>
                    </a:cubicBezTo>
                    <a:cubicBezTo>
                      <a:pt x="12572" y="1259"/>
                      <a:pt x="12153" y="1343"/>
                      <a:pt x="11742" y="1525"/>
                    </a:cubicBezTo>
                    <a:cubicBezTo>
                      <a:pt x="10839" y="1800"/>
                      <a:pt x="10170" y="2465"/>
                      <a:pt x="9812" y="3326"/>
                    </a:cubicBezTo>
                    <a:lnTo>
                      <a:pt x="9812" y="3326"/>
                    </a:lnTo>
                    <a:cubicBezTo>
                      <a:pt x="9809" y="3327"/>
                      <a:pt x="9807" y="3329"/>
                      <a:pt x="9806" y="3334"/>
                    </a:cubicBezTo>
                    <a:lnTo>
                      <a:pt x="9806" y="3334"/>
                    </a:lnTo>
                    <a:cubicBezTo>
                      <a:pt x="9917" y="2264"/>
                      <a:pt x="8730" y="220"/>
                      <a:pt x="6247" y="23"/>
                    </a:cubicBezTo>
                    <a:cubicBezTo>
                      <a:pt x="6071" y="8"/>
                      <a:pt x="5903" y="1"/>
                      <a:pt x="57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35"/>
              <p:cNvSpPr/>
              <p:nvPr/>
            </p:nvSpPr>
            <p:spPr>
              <a:xfrm>
                <a:off x="3231100" y="4927525"/>
                <a:ext cx="510725" cy="63525"/>
              </a:xfrm>
              <a:custGeom>
                <a:rect b="b" l="l" r="r" t="t"/>
                <a:pathLst>
                  <a:path extrusionOk="0" h="2541" w="20429">
                    <a:moveTo>
                      <a:pt x="332" y="1"/>
                    </a:moveTo>
                    <a:cubicBezTo>
                      <a:pt x="0" y="1"/>
                      <a:pt x="424" y="1464"/>
                      <a:pt x="424" y="1464"/>
                    </a:cubicBezTo>
                    <a:cubicBezTo>
                      <a:pt x="3626" y="2288"/>
                      <a:pt x="7334" y="2541"/>
                      <a:pt x="10682" y="2541"/>
                    </a:cubicBezTo>
                    <a:cubicBezTo>
                      <a:pt x="16012" y="2541"/>
                      <a:pt x="20428" y="1899"/>
                      <a:pt x="20428" y="1899"/>
                    </a:cubicBezTo>
                    <a:lnTo>
                      <a:pt x="20428" y="634"/>
                    </a:lnTo>
                    <a:cubicBezTo>
                      <a:pt x="20428" y="634"/>
                      <a:pt x="17385" y="933"/>
                      <a:pt x="12983" y="933"/>
                    </a:cubicBezTo>
                    <a:cubicBezTo>
                      <a:pt x="9374" y="933"/>
                      <a:pt x="4851" y="732"/>
                      <a:pt x="345" y="2"/>
                    </a:cubicBezTo>
                    <a:cubicBezTo>
                      <a:pt x="340" y="1"/>
                      <a:pt x="336" y="1"/>
                      <a:pt x="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5" name="Google Shape;1325;p35"/>
              <p:cNvSpPr/>
              <p:nvPr/>
            </p:nvSpPr>
            <p:spPr>
              <a:xfrm>
                <a:off x="3610675" y="4811925"/>
                <a:ext cx="84700" cy="72000"/>
              </a:xfrm>
              <a:custGeom>
                <a:rect b="b" l="l" r="r" t="t"/>
                <a:pathLst>
                  <a:path extrusionOk="0" h="2880" w="3388">
                    <a:moveTo>
                      <a:pt x="1450" y="0"/>
                    </a:moveTo>
                    <a:cubicBezTo>
                      <a:pt x="659" y="0"/>
                      <a:pt x="27" y="633"/>
                      <a:pt x="27" y="1423"/>
                    </a:cubicBezTo>
                    <a:cubicBezTo>
                      <a:pt x="0" y="2305"/>
                      <a:pt x="713" y="2879"/>
                      <a:pt x="1458" y="2879"/>
                    </a:cubicBezTo>
                    <a:cubicBezTo>
                      <a:pt x="1817" y="2879"/>
                      <a:pt x="2183" y="2746"/>
                      <a:pt x="2478" y="2451"/>
                    </a:cubicBezTo>
                    <a:cubicBezTo>
                      <a:pt x="3387" y="1582"/>
                      <a:pt x="2755" y="0"/>
                      <a:pt x="1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6" name="Google Shape;1326;p35"/>
              <p:cNvSpPr/>
              <p:nvPr/>
            </p:nvSpPr>
            <p:spPr>
              <a:xfrm>
                <a:off x="3387975" y="4803025"/>
                <a:ext cx="141350" cy="22750"/>
              </a:xfrm>
              <a:custGeom>
                <a:rect b="b" l="l" r="r" t="t"/>
                <a:pathLst>
                  <a:path extrusionOk="0" h="910" w="5654">
                    <a:moveTo>
                      <a:pt x="277" y="0"/>
                    </a:moveTo>
                    <a:cubicBezTo>
                      <a:pt x="119" y="0"/>
                      <a:pt x="0" y="119"/>
                      <a:pt x="0" y="277"/>
                    </a:cubicBezTo>
                    <a:cubicBezTo>
                      <a:pt x="0" y="435"/>
                      <a:pt x="119" y="554"/>
                      <a:pt x="277" y="554"/>
                    </a:cubicBezTo>
                    <a:lnTo>
                      <a:pt x="5258" y="910"/>
                    </a:lnTo>
                    <a:cubicBezTo>
                      <a:pt x="5653" y="910"/>
                      <a:pt x="5653" y="317"/>
                      <a:pt x="5258" y="317"/>
                    </a:cubicBez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35"/>
              <p:cNvSpPr/>
              <p:nvPr/>
            </p:nvSpPr>
            <p:spPr>
              <a:xfrm>
                <a:off x="3332625" y="4677750"/>
                <a:ext cx="205600" cy="121350"/>
              </a:xfrm>
              <a:custGeom>
                <a:rect b="b" l="l" r="r" t="t"/>
                <a:pathLst>
                  <a:path extrusionOk="0" h="4854" w="8224">
                    <a:moveTo>
                      <a:pt x="2609" y="584"/>
                    </a:moveTo>
                    <a:cubicBezTo>
                      <a:pt x="2649" y="584"/>
                      <a:pt x="2688" y="623"/>
                      <a:pt x="2728" y="623"/>
                    </a:cubicBezTo>
                    <a:cubicBezTo>
                      <a:pt x="2847" y="742"/>
                      <a:pt x="2965" y="860"/>
                      <a:pt x="3044" y="979"/>
                    </a:cubicBezTo>
                    <a:cubicBezTo>
                      <a:pt x="3321" y="1532"/>
                      <a:pt x="3519" y="2086"/>
                      <a:pt x="3598" y="2679"/>
                    </a:cubicBezTo>
                    <a:cubicBezTo>
                      <a:pt x="3637" y="2877"/>
                      <a:pt x="3716" y="3074"/>
                      <a:pt x="3756" y="3272"/>
                    </a:cubicBezTo>
                    <a:lnTo>
                      <a:pt x="3637" y="3193"/>
                    </a:lnTo>
                    <a:cubicBezTo>
                      <a:pt x="3163" y="2560"/>
                      <a:pt x="2768" y="1849"/>
                      <a:pt x="2530" y="1058"/>
                    </a:cubicBezTo>
                    <a:cubicBezTo>
                      <a:pt x="2451" y="821"/>
                      <a:pt x="2451" y="663"/>
                      <a:pt x="2530" y="584"/>
                    </a:cubicBezTo>
                    <a:close/>
                    <a:moveTo>
                      <a:pt x="870" y="1928"/>
                    </a:moveTo>
                    <a:cubicBezTo>
                      <a:pt x="1068" y="1967"/>
                      <a:pt x="1265" y="2046"/>
                      <a:pt x="1423" y="2165"/>
                    </a:cubicBezTo>
                    <a:cubicBezTo>
                      <a:pt x="2095" y="2560"/>
                      <a:pt x="2688" y="3035"/>
                      <a:pt x="3242" y="3549"/>
                    </a:cubicBezTo>
                    <a:cubicBezTo>
                      <a:pt x="3242" y="3628"/>
                      <a:pt x="3282" y="3667"/>
                      <a:pt x="3321" y="3707"/>
                    </a:cubicBezTo>
                    <a:cubicBezTo>
                      <a:pt x="2412" y="3509"/>
                      <a:pt x="1542" y="3114"/>
                      <a:pt x="830" y="2481"/>
                    </a:cubicBezTo>
                    <a:cubicBezTo>
                      <a:pt x="593" y="2323"/>
                      <a:pt x="554" y="2204"/>
                      <a:pt x="554" y="2125"/>
                    </a:cubicBezTo>
                    <a:cubicBezTo>
                      <a:pt x="554" y="2046"/>
                      <a:pt x="712" y="1928"/>
                      <a:pt x="870" y="1928"/>
                    </a:cubicBezTo>
                    <a:close/>
                    <a:moveTo>
                      <a:pt x="2555" y="1"/>
                    </a:moveTo>
                    <a:cubicBezTo>
                      <a:pt x="2402" y="1"/>
                      <a:pt x="2254" y="50"/>
                      <a:pt x="2135" y="149"/>
                    </a:cubicBezTo>
                    <a:cubicBezTo>
                      <a:pt x="1937" y="307"/>
                      <a:pt x="1740" y="623"/>
                      <a:pt x="1937" y="1256"/>
                    </a:cubicBezTo>
                    <a:cubicBezTo>
                      <a:pt x="2056" y="1532"/>
                      <a:pt x="2135" y="1809"/>
                      <a:pt x="2254" y="2046"/>
                    </a:cubicBezTo>
                    <a:cubicBezTo>
                      <a:pt x="2095" y="1928"/>
                      <a:pt x="1898" y="1809"/>
                      <a:pt x="1700" y="1691"/>
                    </a:cubicBezTo>
                    <a:cubicBezTo>
                      <a:pt x="1463" y="1532"/>
                      <a:pt x="1147" y="1414"/>
                      <a:pt x="830" y="1374"/>
                    </a:cubicBezTo>
                    <a:cubicBezTo>
                      <a:pt x="435" y="1374"/>
                      <a:pt x="79" y="1651"/>
                      <a:pt x="0" y="2086"/>
                    </a:cubicBezTo>
                    <a:cubicBezTo>
                      <a:pt x="0" y="2402"/>
                      <a:pt x="198" y="2758"/>
                      <a:pt x="475" y="2956"/>
                    </a:cubicBezTo>
                    <a:cubicBezTo>
                      <a:pt x="1028" y="3391"/>
                      <a:pt x="1661" y="3746"/>
                      <a:pt x="2333" y="3984"/>
                    </a:cubicBezTo>
                    <a:cubicBezTo>
                      <a:pt x="2293" y="4142"/>
                      <a:pt x="2412" y="4300"/>
                      <a:pt x="2570" y="4300"/>
                    </a:cubicBezTo>
                    <a:lnTo>
                      <a:pt x="4072" y="4458"/>
                    </a:lnTo>
                    <a:cubicBezTo>
                      <a:pt x="4112" y="4497"/>
                      <a:pt x="4151" y="4497"/>
                      <a:pt x="4191" y="4497"/>
                    </a:cubicBezTo>
                    <a:lnTo>
                      <a:pt x="4309" y="4497"/>
                    </a:lnTo>
                    <a:lnTo>
                      <a:pt x="7788" y="4853"/>
                    </a:lnTo>
                    <a:lnTo>
                      <a:pt x="7828" y="4853"/>
                    </a:lnTo>
                    <a:cubicBezTo>
                      <a:pt x="8223" y="4853"/>
                      <a:pt x="8223" y="4300"/>
                      <a:pt x="7867" y="4260"/>
                    </a:cubicBezTo>
                    <a:lnTo>
                      <a:pt x="4586" y="3944"/>
                    </a:lnTo>
                    <a:cubicBezTo>
                      <a:pt x="4388" y="3509"/>
                      <a:pt x="4230" y="3035"/>
                      <a:pt x="4151" y="2560"/>
                    </a:cubicBezTo>
                    <a:cubicBezTo>
                      <a:pt x="4033" y="1888"/>
                      <a:pt x="3795" y="1256"/>
                      <a:pt x="3479" y="702"/>
                    </a:cubicBezTo>
                    <a:cubicBezTo>
                      <a:pt x="3361" y="465"/>
                      <a:pt x="3202" y="307"/>
                      <a:pt x="3005" y="149"/>
                    </a:cubicBezTo>
                    <a:cubicBezTo>
                      <a:pt x="2866" y="50"/>
                      <a:pt x="2708" y="1"/>
                      <a:pt x="2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8" name="Google Shape;1328;p35"/>
              <p:cNvSpPr/>
              <p:nvPr/>
            </p:nvSpPr>
            <p:spPr>
              <a:xfrm>
                <a:off x="4252775" y="4817850"/>
                <a:ext cx="156175" cy="130475"/>
              </a:xfrm>
              <a:custGeom>
                <a:rect b="b" l="l" r="r" t="t"/>
                <a:pathLst>
                  <a:path extrusionOk="0" h="5219" w="6247">
                    <a:moveTo>
                      <a:pt x="751" y="0"/>
                    </a:moveTo>
                    <a:cubicBezTo>
                      <a:pt x="0" y="1661"/>
                      <a:pt x="79" y="3598"/>
                      <a:pt x="988" y="5219"/>
                    </a:cubicBezTo>
                    <a:cubicBezTo>
                      <a:pt x="2451" y="5100"/>
                      <a:pt x="3874" y="4863"/>
                      <a:pt x="5298" y="4507"/>
                    </a:cubicBezTo>
                    <a:cubicBezTo>
                      <a:pt x="5298" y="4507"/>
                      <a:pt x="6246" y="1068"/>
                      <a:pt x="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9" name="Google Shape;1329;p35"/>
              <p:cNvSpPr/>
              <p:nvPr/>
            </p:nvSpPr>
            <p:spPr>
              <a:xfrm>
                <a:off x="3877400" y="4689800"/>
                <a:ext cx="402075" cy="262550"/>
              </a:xfrm>
              <a:custGeom>
                <a:rect b="b" l="l" r="r" t="t"/>
                <a:pathLst>
                  <a:path extrusionOk="0" h="10502" w="16083">
                    <a:moveTo>
                      <a:pt x="10305" y="1"/>
                    </a:moveTo>
                    <a:cubicBezTo>
                      <a:pt x="10143" y="1"/>
                      <a:pt x="9974" y="8"/>
                      <a:pt x="9797" y="23"/>
                    </a:cubicBezTo>
                    <a:cubicBezTo>
                      <a:pt x="7353" y="220"/>
                      <a:pt x="6127" y="2264"/>
                      <a:pt x="6238" y="3334"/>
                    </a:cubicBezTo>
                    <a:lnTo>
                      <a:pt x="6238" y="3334"/>
                    </a:lnTo>
                    <a:cubicBezTo>
                      <a:pt x="6237" y="3330"/>
                      <a:pt x="6235" y="3327"/>
                      <a:pt x="6232" y="3326"/>
                    </a:cubicBezTo>
                    <a:lnTo>
                      <a:pt x="6232" y="3326"/>
                    </a:lnTo>
                    <a:cubicBezTo>
                      <a:pt x="5913" y="2465"/>
                      <a:pt x="5205" y="1800"/>
                      <a:pt x="4341" y="1525"/>
                    </a:cubicBezTo>
                    <a:cubicBezTo>
                      <a:pt x="3930" y="1343"/>
                      <a:pt x="3509" y="1259"/>
                      <a:pt x="3100" y="1259"/>
                    </a:cubicBezTo>
                    <a:cubicBezTo>
                      <a:pt x="1461" y="1259"/>
                      <a:pt x="0" y="2600"/>
                      <a:pt x="32" y="4371"/>
                    </a:cubicBezTo>
                    <a:lnTo>
                      <a:pt x="71" y="10025"/>
                    </a:lnTo>
                    <a:cubicBezTo>
                      <a:pt x="3112" y="10340"/>
                      <a:pt x="6154" y="10501"/>
                      <a:pt x="9195" y="10501"/>
                    </a:cubicBezTo>
                    <a:cubicBezTo>
                      <a:pt x="11491" y="10501"/>
                      <a:pt x="13787" y="10409"/>
                      <a:pt x="16083" y="10222"/>
                    </a:cubicBezTo>
                    <a:cubicBezTo>
                      <a:pt x="15173" y="8601"/>
                      <a:pt x="15094" y="6664"/>
                      <a:pt x="15845" y="5004"/>
                    </a:cubicBezTo>
                    <a:cubicBezTo>
                      <a:pt x="15252" y="4846"/>
                      <a:pt x="14620" y="4727"/>
                      <a:pt x="13987" y="4688"/>
                    </a:cubicBezTo>
                    <a:cubicBezTo>
                      <a:pt x="13987" y="4688"/>
                      <a:pt x="14463" y="1"/>
                      <a:pt x="10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35"/>
              <p:cNvSpPr/>
              <p:nvPr/>
            </p:nvSpPr>
            <p:spPr>
              <a:xfrm>
                <a:off x="3925625" y="4811925"/>
                <a:ext cx="85025" cy="72000"/>
              </a:xfrm>
              <a:custGeom>
                <a:rect b="b" l="l" r="r" t="t"/>
                <a:pathLst>
                  <a:path extrusionOk="0" h="2880" w="3401">
                    <a:moveTo>
                      <a:pt x="1463" y="0"/>
                    </a:moveTo>
                    <a:cubicBezTo>
                      <a:pt x="673" y="0"/>
                      <a:pt x="0" y="633"/>
                      <a:pt x="0" y="1423"/>
                    </a:cubicBezTo>
                    <a:cubicBezTo>
                      <a:pt x="0" y="2305"/>
                      <a:pt x="704" y="2879"/>
                      <a:pt x="1441" y="2879"/>
                    </a:cubicBezTo>
                    <a:cubicBezTo>
                      <a:pt x="1795" y="2879"/>
                      <a:pt x="2156" y="2746"/>
                      <a:pt x="2452" y="2451"/>
                    </a:cubicBezTo>
                    <a:cubicBezTo>
                      <a:pt x="3400" y="1582"/>
                      <a:pt x="2768" y="0"/>
                      <a:pt x="14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1" name="Google Shape;1331;p35"/>
              <p:cNvSpPr/>
              <p:nvPr/>
            </p:nvSpPr>
            <p:spPr>
              <a:xfrm>
                <a:off x="3877200" y="4927525"/>
                <a:ext cx="511700" cy="63525"/>
              </a:xfrm>
              <a:custGeom>
                <a:rect b="b" l="l" r="r" t="t"/>
                <a:pathLst>
                  <a:path extrusionOk="0" h="2541" w="20468">
                    <a:moveTo>
                      <a:pt x="20136" y="1"/>
                    </a:moveTo>
                    <a:cubicBezTo>
                      <a:pt x="20132" y="1"/>
                      <a:pt x="20128" y="1"/>
                      <a:pt x="20123" y="2"/>
                    </a:cubicBezTo>
                    <a:cubicBezTo>
                      <a:pt x="15617" y="732"/>
                      <a:pt x="11086" y="933"/>
                      <a:pt x="7468" y="933"/>
                    </a:cubicBezTo>
                    <a:cubicBezTo>
                      <a:pt x="3056" y="933"/>
                      <a:pt x="0" y="634"/>
                      <a:pt x="0" y="634"/>
                    </a:cubicBezTo>
                    <a:lnTo>
                      <a:pt x="0" y="1899"/>
                    </a:lnTo>
                    <a:cubicBezTo>
                      <a:pt x="0" y="1899"/>
                      <a:pt x="4416" y="2541"/>
                      <a:pt x="9756" y="2541"/>
                    </a:cubicBezTo>
                    <a:cubicBezTo>
                      <a:pt x="13109" y="2541"/>
                      <a:pt x="16826" y="2288"/>
                      <a:pt x="20044" y="1464"/>
                    </a:cubicBezTo>
                    <a:cubicBezTo>
                      <a:pt x="20044" y="1464"/>
                      <a:pt x="20468" y="1"/>
                      <a:pt x="20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2" name="Google Shape;1332;p35"/>
              <p:cNvSpPr/>
              <p:nvPr/>
            </p:nvSpPr>
            <p:spPr>
              <a:xfrm>
                <a:off x="4089700" y="4803025"/>
                <a:ext cx="142325" cy="22750"/>
              </a:xfrm>
              <a:custGeom>
                <a:rect b="b" l="l" r="r" t="t"/>
                <a:pathLst>
                  <a:path extrusionOk="0" h="910" w="5693">
                    <a:moveTo>
                      <a:pt x="5416" y="0"/>
                    </a:moveTo>
                    <a:lnTo>
                      <a:pt x="395" y="317"/>
                    </a:lnTo>
                    <a:cubicBezTo>
                      <a:pt x="0" y="317"/>
                      <a:pt x="0" y="910"/>
                      <a:pt x="395" y="910"/>
                    </a:cubicBezTo>
                    <a:lnTo>
                      <a:pt x="5416" y="554"/>
                    </a:lnTo>
                    <a:cubicBezTo>
                      <a:pt x="5574" y="554"/>
                      <a:pt x="5693" y="435"/>
                      <a:pt x="5693" y="277"/>
                    </a:cubicBezTo>
                    <a:cubicBezTo>
                      <a:pt x="5653" y="119"/>
                      <a:pt x="5535" y="0"/>
                      <a:pt x="54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35"/>
              <p:cNvSpPr/>
              <p:nvPr/>
            </p:nvSpPr>
            <p:spPr>
              <a:xfrm>
                <a:off x="4080800" y="4677750"/>
                <a:ext cx="205600" cy="121350"/>
              </a:xfrm>
              <a:custGeom>
                <a:rect b="b" l="l" r="r" t="t"/>
                <a:pathLst>
                  <a:path extrusionOk="0" h="4854" w="8224">
                    <a:moveTo>
                      <a:pt x="5733" y="584"/>
                    </a:moveTo>
                    <a:cubicBezTo>
                      <a:pt x="5812" y="623"/>
                      <a:pt x="5812" y="821"/>
                      <a:pt x="5733" y="1058"/>
                    </a:cubicBezTo>
                    <a:cubicBezTo>
                      <a:pt x="5495" y="1809"/>
                      <a:pt x="5100" y="2521"/>
                      <a:pt x="4586" y="3153"/>
                    </a:cubicBezTo>
                    <a:lnTo>
                      <a:pt x="4507" y="3272"/>
                    </a:lnTo>
                    <a:cubicBezTo>
                      <a:pt x="4547" y="3074"/>
                      <a:pt x="4586" y="2877"/>
                      <a:pt x="4626" y="2679"/>
                    </a:cubicBezTo>
                    <a:lnTo>
                      <a:pt x="4665" y="2679"/>
                    </a:lnTo>
                    <a:cubicBezTo>
                      <a:pt x="4744" y="2086"/>
                      <a:pt x="4942" y="1493"/>
                      <a:pt x="5219" y="979"/>
                    </a:cubicBezTo>
                    <a:cubicBezTo>
                      <a:pt x="5298" y="821"/>
                      <a:pt x="5416" y="702"/>
                      <a:pt x="5535" y="623"/>
                    </a:cubicBezTo>
                    <a:cubicBezTo>
                      <a:pt x="5575" y="584"/>
                      <a:pt x="5614" y="584"/>
                      <a:pt x="5654" y="584"/>
                    </a:cubicBezTo>
                    <a:close/>
                    <a:moveTo>
                      <a:pt x="7393" y="1967"/>
                    </a:moveTo>
                    <a:cubicBezTo>
                      <a:pt x="7551" y="1967"/>
                      <a:pt x="7709" y="2046"/>
                      <a:pt x="7709" y="2125"/>
                    </a:cubicBezTo>
                    <a:cubicBezTo>
                      <a:pt x="7709" y="2244"/>
                      <a:pt x="7630" y="2323"/>
                      <a:pt x="7393" y="2481"/>
                    </a:cubicBezTo>
                    <a:lnTo>
                      <a:pt x="7433" y="2481"/>
                    </a:lnTo>
                    <a:cubicBezTo>
                      <a:pt x="6681" y="3114"/>
                      <a:pt x="5851" y="3509"/>
                      <a:pt x="4942" y="3707"/>
                    </a:cubicBezTo>
                    <a:cubicBezTo>
                      <a:pt x="4982" y="3667"/>
                      <a:pt x="4982" y="3628"/>
                      <a:pt x="5021" y="3588"/>
                    </a:cubicBezTo>
                    <a:cubicBezTo>
                      <a:pt x="5575" y="3035"/>
                      <a:pt x="6168" y="2560"/>
                      <a:pt x="6840" y="2165"/>
                    </a:cubicBezTo>
                    <a:cubicBezTo>
                      <a:pt x="6998" y="2046"/>
                      <a:pt x="7195" y="1967"/>
                      <a:pt x="7393" y="1967"/>
                    </a:cubicBezTo>
                    <a:close/>
                    <a:moveTo>
                      <a:pt x="5668" y="1"/>
                    </a:moveTo>
                    <a:cubicBezTo>
                      <a:pt x="5515" y="1"/>
                      <a:pt x="5357" y="50"/>
                      <a:pt x="5219" y="149"/>
                    </a:cubicBezTo>
                    <a:cubicBezTo>
                      <a:pt x="5021" y="267"/>
                      <a:pt x="4863" y="465"/>
                      <a:pt x="4705" y="663"/>
                    </a:cubicBezTo>
                    <a:cubicBezTo>
                      <a:pt x="4389" y="1256"/>
                      <a:pt x="4191" y="1888"/>
                      <a:pt x="4072" y="2560"/>
                    </a:cubicBezTo>
                    <a:cubicBezTo>
                      <a:pt x="3993" y="3035"/>
                      <a:pt x="3835" y="3509"/>
                      <a:pt x="3637" y="3944"/>
                    </a:cubicBezTo>
                    <a:lnTo>
                      <a:pt x="356" y="4260"/>
                    </a:lnTo>
                    <a:cubicBezTo>
                      <a:pt x="0" y="4300"/>
                      <a:pt x="0" y="4853"/>
                      <a:pt x="396" y="4853"/>
                    </a:cubicBezTo>
                    <a:lnTo>
                      <a:pt x="435" y="4853"/>
                    </a:lnTo>
                    <a:lnTo>
                      <a:pt x="3914" y="4497"/>
                    </a:lnTo>
                    <a:lnTo>
                      <a:pt x="4033" y="4497"/>
                    </a:lnTo>
                    <a:cubicBezTo>
                      <a:pt x="4072" y="4497"/>
                      <a:pt x="4112" y="4458"/>
                      <a:pt x="4151" y="4458"/>
                    </a:cubicBezTo>
                    <a:lnTo>
                      <a:pt x="5654" y="4300"/>
                    </a:lnTo>
                    <a:cubicBezTo>
                      <a:pt x="5812" y="4300"/>
                      <a:pt x="5930" y="4142"/>
                      <a:pt x="5891" y="3984"/>
                    </a:cubicBezTo>
                    <a:cubicBezTo>
                      <a:pt x="6563" y="3746"/>
                      <a:pt x="7195" y="3391"/>
                      <a:pt x="7749" y="2916"/>
                    </a:cubicBezTo>
                    <a:cubicBezTo>
                      <a:pt x="8026" y="2758"/>
                      <a:pt x="8223" y="2402"/>
                      <a:pt x="8223" y="2046"/>
                    </a:cubicBezTo>
                    <a:cubicBezTo>
                      <a:pt x="8144" y="1651"/>
                      <a:pt x="7788" y="1374"/>
                      <a:pt x="7393" y="1374"/>
                    </a:cubicBezTo>
                    <a:cubicBezTo>
                      <a:pt x="7077" y="1414"/>
                      <a:pt x="6761" y="1493"/>
                      <a:pt x="6523" y="1691"/>
                    </a:cubicBezTo>
                    <a:cubicBezTo>
                      <a:pt x="6326" y="1809"/>
                      <a:pt x="6128" y="1928"/>
                      <a:pt x="5970" y="2046"/>
                    </a:cubicBezTo>
                    <a:cubicBezTo>
                      <a:pt x="6088" y="1809"/>
                      <a:pt x="6168" y="1532"/>
                      <a:pt x="6286" y="1256"/>
                    </a:cubicBezTo>
                    <a:cubicBezTo>
                      <a:pt x="6484" y="623"/>
                      <a:pt x="6286" y="307"/>
                      <a:pt x="6088" y="149"/>
                    </a:cubicBezTo>
                    <a:cubicBezTo>
                      <a:pt x="5970" y="50"/>
                      <a:pt x="5822" y="1"/>
                      <a:pt x="5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4" name="Google Shape;1334;p35"/>
            <p:cNvGrpSpPr/>
            <p:nvPr/>
          </p:nvGrpSpPr>
          <p:grpSpPr>
            <a:xfrm>
              <a:off x="4461804" y="1276279"/>
              <a:ext cx="220389" cy="187318"/>
              <a:chOff x="3918550" y="1535650"/>
              <a:chExt cx="397025" cy="337450"/>
            </a:xfrm>
          </p:grpSpPr>
          <p:sp>
            <p:nvSpPr>
              <p:cNvPr id="1335" name="Google Shape;1335;p35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35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7" name="Google Shape;1337;p35"/>
            <p:cNvGrpSpPr/>
            <p:nvPr/>
          </p:nvGrpSpPr>
          <p:grpSpPr>
            <a:xfrm>
              <a:off x="4882904" y="1176004"/>
              <a:ext cx="220389" cy="187318"/>
              <a:chOff x="3918550" y="1535650"/>
              <a:chExt cx="397025" cy="337450"/>
            </a:xfrm>
          </p:grpSpPr>
          <p:sp>
            <p:nvSpPr>
              <p:cNvPr id="1338" name="Google Shape;1338;p35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35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"/>
          <p:cNvSpPr/>
          <p:nvPr/>
        </p:nvSpPr>
        <p:spPr>
          <a:xfrm>
            <a:off x="701350" y="1054650"/>
            <a:ext cx="4265700" cy="3034200"/>
          </a:xfrm>
          <a:prstGeom prst="roundRect">
            <a:avLst>
              <a:gd fmla="val 7693" name="adj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2520000" dist="19050">
              <a:schemeClr val="l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6"/>
          <p:cNvSpPr txBox="1"/>
          <p:nvPr>
            <p:ph type="title"/>
          </p:nvPr>
        </p:nvSpPr>
        <p:spPr>
          <a:xfrm>
            <a:off x="1064800" y="1294500"/>
            <a:ext cx="35388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Qué haremos hoy</a:t>
            </a:r>
            <a:endParaRPr/>
          </a:p>
        </p:txBody>
      </p:sp>
      <p:sp>
        <p:nvSpPr>
          <p:cNvPr id="539" name="Google Shape;539;p26"/>
          <p:cNvSpPr txBox="1"/>
          <p:nvPr>
            <p:ph idx="1" type="body"/>
          </p:nvPr>
        </p:nvSpPr>
        <p:spPr>
          <a:xfrm>
            <a:off x="1064800" y="1870500"/>
            <a:ext cx="3538800" cy="19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Reflexionaremos sobre nuestros gustos, cualidades, dificultades, para poder conocernos mejor. </a:t>
            </a:r>
            <a:endParaRPr/>
          </a:p>
        </p:txBody>
      </p:sp>
      <p:grpSp>
        <p:nvGrpSpPr>
          <p:cNvPr id="540" name="Google Shape;540;p26"/>
          <p:cNvGrpSpPr/>
          <p:nvPr/>
        </p:nvGrpSpPr>
        <p:grpSpPr>
          <a:xfrm flipH="1">
            <a:off x="5433554" y="1269420"/>
            <a:ext cx="3593097" cy="3874068"/>
            <a:chOff x="1577150" y="238775"/>
            <a:chExt cx="4435375" cy="4782209"/>
          </a:xfrm>
        </p:grpSpPr>
        <p:sp>
          <p:nvSpPr>
            <p:cNvPr id="541" name="Google Shape;541;p26"/>
            <p:cNvSpPr/>
            <p:nvPr/>
          </p:nvSpPr>
          <p:spPr>
            <a:xfrm>
              <a:off x="1801575" y="647950"/>
              <a:ext cx="3955850" cy="3057600"/>
            </a:xfrm>
            <a:custGeom>
              <a:rect b="b" l="l" r="r" t="t"/>
              <a:pathLst>
                <a:path extrusionOk="0" h="122304" w="158234">
                  <a:moveTo>
                    <a:pt x="90216" y="0"/>
                  </a:moveTo>
                  <a:cubicBezTo>
                    <a:pt x="53112" y="0"/>
                    <a:pt x="3080" y="26057"/>
                    <a:pt x="1553" y="57622"/>
                  </a:cubicBezTo>
                  <a:cubicBezTo>
                    <a:pt x="0" y="89787"/>
                    <a:pt x="34531" y="117885"/>
                    <a:pt x="71575" y="121804"/>
                  </a:cubicBezTo>
                  <a:cubicBezTo>
                    <a:pt x="74752" y="122141"/>
                    <a:pt x="77874" y="122303"/>
                    <a:pt x="80934" y="122303"/>
                  </a:cubicBezTo>
                  <a:cubicBezTo>
                    <a:pt x="124171" y="122303"/>
                    <a:pt x="155157" y="89879"/>
                    <a:pt x="156607" y="59841"/>
                  </a:cubicBezTo>
                  <a:cubicBezTo>
                    <a:pt x="158234" y="27750"/>
                    <a:pt x="129249" y="983"/>
                    <a:pt x="92057" y="22"/>
                  </a:cubicBezTo>
                  <a:cubicBezTo>
                    <a:pt x="91447" y="7"/>
                    <a:pt x="90833" y="0"/>
                    <a:pt x="90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1740550" y="1784425"/>
              <a:ext cx="3937400" cy="2787300"/>
            </a:xfrm>
            <a:custGeom>
              <a:rect b="b" l="l" r="r" t="t"/>
              <a:pathLst>
                <a:path extrusionOk="0" h="111492" w="157496">
                  <a:moveTo>
                    <a:pt x="86533" y="1"/>
                  </a:moveTo>
                  <a:cubicBezTo>
                    <a:pt x="48648" y="1"/>
                    <a:pt x="2852" y="20878"/>
                    <a:pt x="1480" y="48173"/>
                  </a:cubicBezTo>
                  <a:cubicBezTo>
                    <a:pt x="1" y="76049"/>
                    <a:pt x="45401" y="110432"/>
                    <a:pt x="83702" y="111467"/>
                  </a:cubicBezTo>
                  <a:cubicBezTo>
                    <a:pt x="84306" y="111483"/>
                    <a:pt x="84908" y="111491"/>
                    <a:pt x="85509" y="111491"/>
                  </a:cubicBezTo>
                  <a:cubicBezTo>
                    <a:pt x="123093" y="111491"/>
                    <a:pt x="154634" y="79898"/>
                    <a:pt x="156017" y="52388"/>
                  </a:cubicBezTo>
                  <a:cubicBezTo>
                    <a:pt x="157495" y="24512"/>
                    <a:pt x="127549" y="998"/>
                    <a:pt x="89248" y="37"/>
                  </a:cubicBezTo>
                  <a:cubicBezTo>
                    <a:pt x="88348" y="13"/>
                    <a:pt x="87443" y="1"/>
                    <a:pt x="86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2723975" y="570300"/>
              <a:ext cx="316125" cy="411250"/>
            </a:xfrm>
            <a:custGeom>
              <a:rect b="b" l="l" r="r" t="t"/>
              <a:pathLst>
                <a:path extrusionOk="0" h="16450" w="12645">
                  <a:moveTo>
                    <a:pt x="6808" y="0"/>
                  </a:moveTo>
                  <a:cubicBezTo>
                    <a:pt x="5986" y="0"/>
                    <a:pt x="5221" y="522"/>
                    <a:pt x="4955" y="1427"/>
                  </a:cubicBezTo>
                  <a:cubicBezTo>
                    <a:pt x="4215" y="3867"/>
                    <a:pt x="4733" y="6307"/>
                    <a:pt x="5472" y="8674"/>
                  </a:cubicBezTo>
                  <a:cubicBezTo>
                    <a:pt x="4504" y="8286"/>
                    <a:pt x="3479" y="8068"/>
                    <a:pt x="2448" y="8068"/>
                  </a:cubicBezTo>
                  <a:cubicBezTo>
                    <a:pt x="2298" y="8068"/>
                    <a:pt x="2147" y="8073"/>
                    <a:pt x="1997" y="8082"/>
                  </a:cubicBezTo>
                  <a:cubicBezTo>
                    <a:pt x="888" y="8082"/>
                    <a:pt x="75" y="8969"/>
                    <a:pt x="1" y="10078"/>
                  </a:cubicBezTo>
                  <a:cubicBezTo>
                    <a:pt x="1" y="14441"/>
                    <a:pt x="5546" y="15550"/>
                    <a:pt x="8874" y="16364"/>
                  </a:cubicBezTo>
                  <a:cubicBezTo>
                    <a:pt x="9028" y="16421"/>
                    <a:pt x="9193" y="16449"/>
                    <a:pt x="9361" y="16449"/>
                  </a:cubicBezTo>
                  <a:cubicBezTo>
                    <a:pt x="9836" y="16449"/>
                    <a:pt x="10340" y="16228"/>
                    <a:pt x="10722" y="15846"/>
                  </a:cubicBezTo>
                  <a:cubicBezTo>
                    <a:pt x="11535" y="15772"/>
                    <a:pt x="12201" y="15107"/>
                    <a:pt x="12275" y="14219"/>
                  </a:cubicBezTo>
                  <a:cubicBezTo>
                    <a:pt x="12645" y="9487"/>
                    <a:pt x="11979" y="3128"/>
                    <a:pt x="7764" y="244"/>
                  </a:cubicBezTo>
                  <a:cubicBezTo>
                    <a:pt x="7454" y="79"/>
                    <a:pt x="7127" y="0"/>
                    <a:pt x="6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363675" y="980800"/>
              <a:ext cx="399300" cy="387025"/>
            </a:xfrm>
            <a:custGeom>
              <a:rect b="b" l="l" r="r" t="t"/>
              <a:pathLst>
                <a:path extrusionOk="0" h="15481" w="15972">
                  <a:moveTo>
                    <a:pt x="13078" y="1"/>
                  </a:moveTo>
                  <a:cubicBezTo>
                    <a:pt x="7550" y="1"/>
                    <a:pt x="3036" y="5558"/>
                    <a:pt x="814" y="10073"/>
                  </a:cubicBezTo>
                  <a:cubicBezTo>
                    <a:pt x="814" y="10147"/>
                    <a:pt x="740" y="10221"/>
                    <a:pt x="740" y="10295"/>
                  </a:cubicBezTo>
                  <a:cubicBezTo>
                    <a:pt x="0" y="11035"/>
                    <a:pt x="74" y="12218"/>
                    <a:pt x="888" y="12883"/>
                  </a:cubicBezTo>
                  <a:cubicBezTo>
                    <a:pt x="3098" y="14591"/>
                    <a:pt x="5753" y="15480"/>
                    <a:pt x="8457" y="15480"/>
                  </a:cubicBezTo>
                  <a:cubicBezTo>
                    <a:pt x="9732" y="15480"/>
                    <a:pt x="11019" y="15283"/>
                    <a:pt x="12275" y="14880"/>
                  </a:cubicBezTo>
                  <a:cubicBezTo>
                    <a:pt x="13162" y="14658"/>
                    <a:pt x="13754" y="13845"/>
                    <a:pt x="13754" y="12957"/>
                  </a:cubicBezTo>
                  <a:cubicBezTo>
                    <a:pt x="13754" y="11257"/>
                    <a:pt x="12570" y="9704"/>
                    <a:pt x="10944" y="9186"/>
                  </a:cubicBezTo>
                  <a:cubicBezTo>
                    <a:pt x="13680" y="7338"/>
                    <a:pt x="15972" y="5045"/>
                    <a:pt x="15602" y="2014"/>
                  </a:cubicBezTo>
                  <a:cubicBezTo>
                    <a:pt x="15528" y="905"/>
                    <a:pt x="14715" y="91"/>
                    <a:pt x="13606" y="17"/>
                  </a:cubicBezTo>
                  <a:cubicBezTo>
                    <a:pt x="13429" y="6"/>
                    <a:pt x="13253" y="1"/>
                    <a:pt x="130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2766500" y="820900"/>
              <a:ext cx="2628625" cy="2706850"/>
            </a:xfrm>
            <a:custGeom>
              <a:rect b="b" l="l" r="r" t="t"/>
              <a:pathLst>
                <a:path extrusionOk="0" h="108274" w="105145">
                  <a:moveTo>
                    <a:pt x="61591" y="0"/>
                  </a:moveTo>
                  <a:cubicBezTo>
                    <a:pt x="27462" y="0"/>
                    <a:pt x="16806" y="17540"/>
                    <a:pt x="14419" y="36508"/>
                  </a:cubicBezTo>
                  <a:cubicBezTo>
                    <a:pt x="13088" y="35472"/>
                    <a:pt x="11535" y="34881"/>
                    <a:pt x="9908" y="34807"/>
                  </a:cubicBezTo>
                  <a:cubicBezTo>
                    <a:pt x="9834" y="34805"/>
                    <a:pt x="9760" y="34804"/>
                    <a:pt x="9686" y="34804"/>
                  </a:cubicBezTo>
                  <a:cubicBezTo>
                    <a:pt x="4680" y="34804"/>
                    <a:pt x="441" y="39705"/>
                    <a:pt x="222" y="45898"/>
                  </a:cubicBezTo>
                  <a:cubicBezTo>
                    <a:pt x="0" y="52183"/>
                    <a:pt x="3919" y="57507"/>
                    <a:pt x="9021" y="57729"/>
                  </a:cubicBezTo>
                  <a:cubicBezTo>
                    <a:pt x="11313" y="57729"/>
                    <a:pt x="13531" y="56842"/>
                    <a:pt x="15084" y="55289"/>
                  </a:cubicBezTo>
                  <a:cubicBezTo>
                    <a:pt x="18042" y="67859"/>
                    <a:pt x="26471" y="78506"/>
                    <a:pt x="38080" y="84274"/>
                  </a:cubicBezTo>
                  <a:lnTo>
                    <a:pt x="34309" y="94847"/>
                  </a:lnTo>
                  <a:cubicBezTo>
                    <a:pt x="32534" y="99728"/>
                    <a:pt x="35122" y="105125"/>
                    <a:pt x="40002" y="106826"/>
                  </a:cubicBezTo>
                  <a:lnTo>
                    <a:pt x="42442" y="107713"/>
                  </a:lnTo>
                  <a:cubicBezTo>
                    <a:pt x="43488" y="108093"/>
                    <a:pt x="44558" y="108273"/>
                    <a:pt x="45609" y="108273"/>
                  </a:cubicBezTo>
                  <a:cubicBezTo>
                    <a:pt x="49466" y="108273"/>
                    <a:pt x="53085" y="105854"/>
                    <a:pt x="54421" y="102020"/>
                  </a:cubicBezTo>
                  <a:lnTo>
                    <a:pt x="59005" y="89228"/>
                  </a:lnTo>
                  <a:cubicBezTo>
                    <a:pt x="59666" y="89243"/>
                    <a:pt x="60318" y="89251"/>
                    <a:pt x="60962" y="89251"/>
                  </a:cubicBezTo>
                  <a:cubicBezTo>
                    <a:pt x="82238" y="89251"/>
                    <a:pt x="94603" y="81014"/>
                    <a:pt x="100560" y="68598"/>
                  </a:cubicBezTo>
                  <a:cubicBezTo>
                    <a:pt x="102630" y="64236"/>
                    <a:pt x="103961" y="59577"/>
                    <a:pt x="104553" y="54771"/>
                  </a:cubicBezTo>
                  <a:cubicBezTo>
                    <a:pt x="104627" y="54180"/>
                    <a:pt x="104701" y="53588"/>
                    <a:pt x="104775" y="52997"/>
                  </a:cubicBezTo>
                  <a:cubicBezTo>
                    <a:pt x="104775" y="52627"/>
                    <a:pt x="104849" y="52257"/>
                    <a:pt x="104849" y="51887"/>
                  </a:cubicBezTo>
                  <a:cubicBezTo>
                    <a:pt x="104997" y="50852"/>
                    <a:pt x="105071" y="49743"/>
                    <a:pt x="105071" y="48634"/>
                  </a:cubicBezTo>
                  <a:cubicBezTo>
                    <a:pt x="105144" y="47525"/>
                    <a:pt x="105071" y="46490"/>
                    <a:pt x="105144" y="45381"/>
                  </a:cubicBezTo>
                  <a:cubicBezTo>
                    <a:pt x="105144" y="43680"/>
                    <a:pt x="105071" y="42053"/>
                    <a:pt x="104923" y="40427"/>
                  </a:cubicBezTo>
                  <a:cubicBezTo>
                    <a:pt x="104775" y="38134"/>
                    <a:pt x="104553" y="35990"/>
                    <a:pt x="104183" y="33846"/>
                  </a:cubicBezTo>
                  <a:cubicBezTo>
                    <a:pt x="104183" y="33550"/>
                    <a:pt x="104109" y="33254"/>
                    <a:pt x="104035" y="32958"/>
                  </a:cubicBezTo>
                  <a:cubicBezTo>
                    <a:pt x="103740" y="31258"/>
                    <a:pt x="103370" y="29705"/>
                    <a:pt x="102926" y="28078"/>
                  </a:cubicBezTo>
                  <a:cubicBezTo>
                    <a:pt x="102852" y="27709"/>
                    <a:pt x="102778" y="27339"/>
                    <a:pt x="102630" y="26969"/>
                  </a:cubicBezTo>
                  <a:cubicBezTo>
                    <a:pt x="98564" y="12994"/>
                    <a:pt x="89395" y="2347"/>
                    <a:pt x="74311" y="720"/>
                  </a:cubicBezTo>
                  <a:cubicBezTo>
                    <a:pt x="69746" y="232"/>
                    <a:pt x="65513" y="0"/>
                    <a:pt x="615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4168925" y="3567900"/>
              <a:ext cx="1843600" cy="987375"/>
            </a:xfrm>
            <a:custGeom>
              <a:rect b="b" l="l" r="r" t="t"/>
              <a:pathLst>
                <a:path extrusionOk="0" h="39495" w="73744">
                  <a:moveTo>
                    <a:pt x="9546" y="0"/>
                  </a:moveTo>
                  <a:cubicBezTo>
                    <a:pt x="6013" y="0"/>
                    <a:pt x="1" y="11040"/>
                    <a:pt x="2612" y="13583"/>
                  </a:cubicBezTo>
                  <a:cubicBezTo>
                    <a:pt x="14221" y="24822"/>
                    <a:pt x="55037" y="32512"/>
                    <a:pt x="55037" y="32512"/>
                  </a:cubicBezTo>
                  <a:cubicBezTo>
                    <a:pt x="55037" y="32512"/>
                    <a:pt x="53410" y="38871"/>
                    <a:pt x="56072" y="39388"/>
                  </a:cubicBezTo>
                  <a:cubicBezTo>
                    <a:pt x="56281" y="39435"/>
                    <a:pt x="56476" y="39457"/>
                    <a:pt x="56660" y="39457"/>
                  </a:cubicBezTo>
                  <a:cubicBezTo>
                    <a:pt x="59662" y="39457"/>
                    <a:pt x="59399" y="33548"/>
                    <a:pt x="59399" y="33547"/>
                  </a:cubicBezTo>
                  <a:lnTo>
                    <a:pt x="59399" y="33547"/>
                  </a:lnTo>
                  <a:cubicBezTo>
                    <a:pt x="59399" y="33548"/>
                    <a:pt x="60934" y="39494"/>
                    <a:pt x="63528" y="39494"/>
                  </a:cubicBezTo>
                  <a:cubicBezTo>
                    <a:pt x="63723" y="39494"/>
                    <a:pt x="63924" y="39461"/>
                    <a:pt x="64131" y="39388"/>
                  </a:cubicBezTo>
                  <a:cubicBezTo>
                    <a:pt x="67089" y="38353"/>
                    <a:pt x="63245" y="31773"/>
                    <a:pt x="63244" y="31772"/>
                  </a:cubicBezTo>
                  <a:lnTo>
                    <a:pt x="63244" y="31772"/>
                  </a:lnTo>
                  <a:cubicBezTo>
                    <a:pt x="63245" y="31773"/>
                    <a:pt x="66434" y="35600"/>
                    <a:pt x="68879" y="35600"/>
                  </a:cubicBezTo>
                  <a:cubicBezTo>
                    <a:pt x="69548" y="35600"/>
                    <a:pt x="70161" y="35313"/>
                    <a:pt x="70638" y="34582"/>
                  </a:cubicBezTo>
                  <a:cubicBezTo>
                    <a:pt x="73447" y="30369"/>
                    <a:pt x="63102" y="26746"/>
                    <a:pt x="63096" y="26744"/>
                  </a:cubicBezTo>
                  <a:lnTo>
                    <a:pt x="63096" y="26744"/>
                  </a:lnTo>
                  <a:cubicBezTo>
                    <a:pt x="63100" y="26746"/>
                    <a:pt x="66826" y="28039"/>
                    <a:pt x="69868" y="28039"/>
                  </a:cubicBezTo>
                  <a:cubicBezTo>
                    <a:pt x="71969" y="28039"/>
                    <a:pt x="73744" y="27422"/>
                    <a:pt x="73744" y="25339"/>
                  </a:cubicBezTo>
                  <a:cubicBezTo>
                    <a:pt x="73744" y="22828"/>
                    <a:pt x="70451" y="22283"/>
                    <a:pt x="67593" y="22283"/>
                  </a:cubicBezTo>
                  <a:cubicBezTo>
                    <a:pt x="65402" y="22283"/>
                    <a:pt x="63466" y="22604"/>
                    <a:pt x="63466" y="22604"/>
                  </a:cubicBezTo>
                  <a:cubicBezTo>
                    <a:pt x="63466" y="22604"/>
                    <a:pt x="71526" y="18167"/>
                    <a:pt x="67755" y="14322"/>
                  </a:cubicBezTo>
                  <a:cubicBezTo>
                    <a:pt x="67564" y="14131"/>
                    <a:pt x="67313" y="14047"/>
                    <a:pt x="67019" y="14047"/>
                  </a:cubicBezTo>
                  <a:cubicBezTo>
                    <a:pt x="64691" y="14047"/>
                    <a:pt x="59621" y="19350"/>
                    <a:pt x="59621" y="19350"/>
                  </a:cubicBezTo>
                  <a:cubicBezTo>
                    <a:pt x="59621" y="19350"/>
                    <a:pt x="30488" y="11512"/>
                    <a:pt x="10302" y="199"/>
                  </a:cubicBezTo>
                  <a:cubicBezTo>
                    <a:pt x="10068" y="64"/>
                    <a:pt x="9814" y="0"/>
                    <a:pt x="9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93925" y="3469350"/>
              <a:ext cx="700600" cy="654400"/>
            </a:xfrm>
            <a:custGeom>
              <a:rect b="b" l="l" r="r" t="t"/>
              <a:pathLst>
                <a:path extrusionOk="0" h="26176" w="28024">
                  <a:moveTo>
                    <a:pt x="10500" y="1"/>
                  </a:moveTo>
                  <a:lnTo>
                    <a:pt x="0" y="12275"/>
                  </a:lnTo>
                  <a:lnTo>
                    <a:pt x="15010" y="26176"/>
                  </a:lnTo>
                  <a:cubicBezTo>
                    <a:pt x="27654" y="21813"/>
                    <a:pt x="28024" y="8282"/>
                    <a:pt x="28024" y="8282"/>
                  </a:cubicBezTo>
                  <a:lnTo>
                    <a:pt x="105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2348945" y="3177298"/>
              <a:ext cx="2224968" cy="1843687"/>
            </a:xfrm>
            <a:custGeom>
              <a:rect b="b" l="l" r="r" t="t"/>
              <a:pathLst>
                <a:path extrusionOk="0" h="89914" w="102853">
                  <a:moveTo>
                    <a:pt x="62332" y="1"/>
                  </a:moveTo>
                  <a:cubicBezTo>
                    <a:pt x="16045" y="20409"/>
                    <a:pt x="0" y="89914"/>
                    <a:pt x="0" y="89914"/>
                  </a:cubicBezTo>
                  <a:cubicBezTo>
                    <a:pt x="49023" y="89914"/>
                    <a:pt x="85846" y="89840"/>
                    <a:pt x="85846" y="89840"/>
                  </a:cubicBezTo>
                  <a:cubicBezTo>
                    <a:pt x="102852" y="50799"/>
                    <a:pt x="79117" y="4585"/>
                    <a:pt x="79487" y="3920"/>
                  </a:cubicBezTo>
                  <a:lnTo>
                    <a:pt x="623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1577150" y="3312750"/>
              <a:ext cx="1878375" cy="872400"/>
            </a:xfrm>
            <a:custGeom>
              <a:rect b="b" l="l" r="r" t="t"/>
              <a:pathLst>
                <a:path extrusionOk="0" h="34896" w="75135">
                  <a:moveTo>
                    <a:pt x="66448" y="1"/>
                  </a:moveTo>
                  <a:cubicBezTo>
                    <a:pt x="66238" y="1"/>
                    <a:pt x="66034" y="41"/>
                    <a:pt x="65838" y="127"/>
                  </a:cubicBezTo>
                  <a:cubicBezTo>
                    <a:pt x="44691" y="9518"/>
                    <a:pt x="14966" y="14546"/>
                    <a:pt x="14966" y="14546"/>
                  </a:cubicBezTo>
                  <a:cubicBezTo>
                    <a:pt x="14966" y="14546"/>
                    <a:pt x="10217" y="8580"/>
                    <a:pt x="7957" y="8580"/>
                  </a:cubicBezTo>
                  <a:cubicBezTo>
                    <a:pt x="7726" y="8580"/>
                    <a:pt x="7522" y="8642"/>
                    <a:pt x="7350" y="8779"/>
                  </a:cubicBezTo>
                  <a:cubicBezTo>
                    <a:pt x="3210" y="12254"/>
                    <a:pt x="10826" y="17430"/>
                    <a:pt x="10826" y="17430"/>
                  </a:cubicBezTo>
                  <a:cubicBezTo>
                    <a:pt x="10826" y="17430"/>
                    <a:pt x="7812" y="16638"/>
                    <a:pt x="5000" y="16638"/>
                  </a:cubicBezTo>
                  <a:cubicBezTo>
                    <a:pt x="2657" y="16638"/>
                    <a:pt x="454" y="17188"/>
                    <a:pt x="252" y="19204"/>
                  </a:cubicBezTo>
                  <a:cubicBezTo>
                    <a:pt x="1" y="21647"/>
                    <a:pt x="2453" y="22275"/>
                    <a:pt x="5042" y="22275"/>
                  </a:cubicBezTo>
                  <a:cubicBezTo>
                    <a:pt x="7783" y="22275"/>
                    <a:pt x="10677" y="21571"/>
                    <a:pt x="10678" y="21570"/>
                  </a:cubicBezTo>
                  <a:lnTo>
                    <a:pt x="10678" y="21570"/>
                  </a:lnTo>
                  <a:cubicBezTo>
                    <a:pt x="10676" y="21571"/>
                    <a:pt x="104" y="24233"/>
                    <a:pt x="2470" y="28595"/>
                  </a:cubicBezTo>
                  <a:cubicBezTo>
                    <a:pt x="2934" y="29469"/>
                    <a:pt x="3622" y="29801"/>
                    <a:pt x="4399" y="29801"/>
                  </a:cubicBezTo>
                  <a:cubicBezTo>
                    <a:pt x="6841" y="29801"/>
                    <a:pt x="10160" y="26525"/>
                    <a:pt x="10160" y="26525"/>
                  </a:cubicBezTo>
                  <a:lnTo>
                    <a:pt x="10160" y="26525"/>
                  </a:lnTo>
                  <a:cubicBezTo>
                    <a:pt x="10160" y="26525"/>
                    <a:pt x="5650" y="32736"/>
                    <a:pt x="8607" y="34067"/>
                  </a:cubicBezTo>
                  <a:cubicBezTo>
                    <a:pt x="8869" y="34188"/>
                    <a:pt x="9127" y="34243"/>
                    <a:pt x="9380" y="34243"/>
                  </a:cubicBezTo>
                  <a:cubicBezTo>
                    <a:pt x="11902" y="34243"/>
                    <a:pt x="13857" y="28743"/>
                    <a:pt x="13857" y="28743"/>
                  </a:cubicBezTo>
                  <a:lnTo>
                    <a:pt x="13857" y="28743"/>
                  </a:lnTo>
                  <a:cubicBezTo>
                    <a:pt x="13857" y="28743"/>
                    <a:pt x="12948" y="34895"/>
                    <a:pt x="16297" y="34895"/>
                  </a:cubicBezTo>
                  <a:cubicBezTo>
                    <a:pt x="16392" y="34895"/>
                    <a:pt x="16491" y="34890"/>
                    <a:pt x="16593" y="34880"/>
                  </a:cubicBezTo>
                  <a:cubicBezTo>
                    <a:pt x="19329" y="34510"/>
                    <a:pt x="18294" y="28077"/>
                    <a:pt x="18294" y="28077"/>
                  </a:cubicBezTo>
                  <a:cubicBezTo>
                    <a:pt x="18294" y="28077"/>
                    <a:pt x="59701" y="24306"/>
                    <a:pt x="72271" y="14176"/>
                  </a:cubicBezTo>
                  <a:cubicBezTo>
                    <a:pt x="75134" y="11872"/>
                    <a:pt x="70015" y="1"/>
                    <a:pt x="66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2821950" y="3210175"/>
              <a:ext cx="863275" cy="704700"/>
            </a:xfrm>
            <a:custGeom>
              <a:rect b="b" l="l" r="r" t="t"/>
              <a:pathLst>
                <a:path extrusionOk="0" h="28188" w="34531">
                  <a:moveTo>
                    <a:pt x="23101" y="0"/>
                  </a:moveTo>
                  <a:cubicBezTo>
                    <a:pt x="14042" y="0"/>
                    <a:pt x="2441" y="5192"/>
                    <a:pt x="2441" y="5192"/>
                  </a:cubicBezTo>
                  <a:cubicBezTo>
                    <a:pt x="2441" y="5192"/>
                    <a:pt x="1" y="22642"/>
                    <a:pt x="12275" y="28188"/>
                  </a:cubicBezTo>
                  <a:cubicBezTo>
                    <a:pt x="12275" y="28188"/>
                    <a:pt x="34531" y="22494"/>
                    <a:pt x="31647" y="5709"/>
                  </a:cubicBezTo>
                  <a:cubicBezTo>
                    <a:pt x="31204" y="3269"/>
                    <a:pt x="27211" y="386"/>
                    <a:pt x="25067" y="90"/>
                  </a:cubicBezTo>
                  <a:cubicBezTo>
                    <a:pt x="24429" y="29"/>
                    <a:pt x="23772" y="0"/>
                    <a:pt x="2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361725" y="3176875"/>
              <a:ext cx="944875" cy="481575"/>
            </a:xfrm>
            <a:custGeom>
              <a:rect b="b" l="l" r="r" t="t"/>
              <a:pathLst>
                <a:path extrusionOk="0" h="19263" w="37795">
                  <a:moveTo>
                    <a:pt x="12336" y="0"/>
                  </a:moveTo>
                  <a:cubicBezTo>
                    <a:pt x="7230" y="0"/>
                    <a:pt x="4329" y="1457"/>
                    <a:pt x="2662" y="3270"/>
                  </a:cubicBezTo>
                  <a:cubicBezTo>
                    <a:pt x="0" y="6154"/>
                    <a:pt x="1257" y="12365"/>
                    <a:pt x="5842" y="14288"/>
                  </a:cubicBezTo>
                  <a:cubicBezTo>
                    <a:pt x="8598" y="15492"/>
                    <a:pt x="10926" y="15906"/>
                    <a:pt x="12824" y="15906"/>
                  </a:cubicBezTo>
                  <a:cubicBezTo>
                    <a:pt x="16985" y="15906"/>
                    <a:pt x="19077" y="13918"/>
                    <a:pt x="19077" y="13918"/>
                  </a:cubicBezTo>
                  <a:cubicBezTo>
                    <a:pt x="23625" y="17849"/>
                    <a:pt x="27316" y="19262"/>
                    <a:pt x="30152" y="19262"/>
                  </a:cubicBezTo>
                  <a:cubicBezTo>
                    <a:pt x="35479" y="19262"/>
                    <a:pt x="37794" y="14279"/>
                    <a:pt x="37119" y="11626"/>
                  </a:cubicBezTo>
                  <a:cubicBezTo>
                    <a:pt x="34974" y="3270"/>
                    <a:pt x="21961" y="1274"/>
                    <a:pt x="21961" y="1274"/>
                  </a:cubicBezTo>
                  <a:cubicBezTo>
                    <a:pt x="18098" y="377"/>
                    <a:pt x="14932" y="0"/>
                    <a:pt x="123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3714800" y="1478400"/>
              <a:ext cx="598925" cy="652700"/>
            </a:xfrm>
            <a:custGeom>
              <a:rect b="b" l="l" r="r" t="t"/>
              <a:pathLst>
                <a:path extrusionOk="0" h="26108" w="23957">
                  <a:moveTo>
                    <a:pt x="11930" y="1"/>
                  </a:moveTo>
                  <a:cubicBezTo>
                    <a:pt x="11848" y="1"/>
                    <a:pt x="11765" y="2"/>
                    <a:pt x="11683" y="4"/>
                  </a:cubicBezTo>
                  <a:cubicBezTo>
                    <a:pt x="5176" y="152"/>
                    <a:pt x="0" y="6067"/>
                    <a:pt x="148" y="13313"/>
                  </a:cubicBezTo>
                  <a:cubicBezTo>
                    <a:pt x="294" y="20395"/>
                    <a:pt x="5631" y="26108"/>
                    <a:pt x="12030" y="26108"/>
                  </a:cubicBezTo>
                  <a:cubicBezTo>
                    <a:pt x="12111" y="26108"/>
                    <a:pt x="12193" y="26107"/>
                    <a:pt x="12274" y="26105"/>
                  </a:cubicBezTo>
                  <a:cubicBezTo>
                    <a:pt x="18781" y="25957"/>
                    <a:pt x="23957" y="19968"/>
                    <a:pt x="23735" y="12722"/>
                  </a:cubicBezTo>
                  <a:cubicBezTo>
                    <a:pt x="23589" y="5641"/>
                    <a:pt x="18326" y="1"/>
                    <a:pt x="11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3918550" y="1535650"/>
              <a:ext cx="397025" cy="337450"/>
            </a:xfrm>
            <a:custGeom>
              <a:rect b="b" l="l" r="r" t="t"/>
              <a:pathLst>
                <a:path extrusionOk="0" h="13498" w="15881">
                  <a:moveTo>
                    <a:pt x="6884" y="0"/>
                  </a:moveTo>
                  <a:cubicBezTo>
                    <a:pt x="3304" y="0"/>
                    <a:pt x="278" y="2834"/>
                    <a:pt x="205" y="6513"/>
                  </a:cubicBezTo>
                  <a:cubicBezTo>
                    <a:pt x="1" y="10661"/>
                    <a:pt x="3378" y="13497"/>
                    <a:pt x="6924" y="13497"/>
                  </a:cubicBezTo>
                  <a:cubicBezTo>
                    <a:pt x="8497" y="13497"/>
                    <a:pt x="10104" y="12939"/>
                    <a:pt x="11444" y="11689"/>
                  </a:cubicBezTo>
                  <a:cubicBezTo>
                    <a:pt x="15881" y="7622"/>
                    <a:pt x="13145" y="228"/>
                    <a:pt x="7156" y="6"/>
                  </a:cubicBezTo>
                  <a:cubicBezTo>
                    <a:pt x="7065" y="2"/>
                    <a:pt x="6974" y="0"/>
                    <a:pt x="6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3976550" y="1559750"/>
              <a:ext cx="200400" cy="169925"/>
            </a:xfrm>
            <a:custGeom>
              <a:rect b="b" l="l" r="r" t="t"/>
              <a:pathLst>
                <a:path extrusionOk="0" h="6797" w="8016">
                  <a:moveTo>
                    <a:pt x="3446" y="0"/>
                  </a:moveTo>
                  <a:cubicBezTo>
                    <a:pt x="1657" y="0"/>
                    <a:pt x="176" y="1452"/>
                    <a:pt x="104" y="3257"/>
                  </a:cubicBezTo>
                  <a:cubicBezTo>
                    <a:pt x="1" y="5367"/>
                    <a:pt x="1726" y="6797"/>
                    <a:pt x="3532" y="6797"/>
                  </a:cubicBezTo>
                  <a:cubicBezTo>
                    <a:pt x="4320" y="6797"/>
                    <a:pt x="5123" y="6525"/>
                    <a:pt x="5797" y="5918"/>
                  </a:cubicBezTo>
                  <a:cubicBezTo>
                    <a:pt x="8015" y="3848"/>
                    <a:pt x="6610" y="151"/>
                    <a:pt x="3579" y="3"/>
                  </a:cubicBezTo>
                  <a:cubicBezTo>
                    <a:pt x="3534" y="1"/>
                    <a:pt x="3490" y="0"/>
                    <a:pt x="3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4977325" y="1526050"/>
              <a:ext cx="419650" cy="651275"/>
            </a:xfrm>
            <a:custGeom>
              <a:rect b="b" l="l" r="r" t="t"/>
              <a:pathLst>
                <a:path extrusionOk="0" h="26051" w="16786">
                  <a:moveTo>
                    <a:pt x="12194" y="1"/>
                  </a:moveTo>
                  <a:cubicBezTo>
                    <a:pt x="12024" y="1"/>
                    <a:pt x="11854" y="7"/>
                    <a:pt x="11683" y="20"/>
                  </a:cubicBezTo>
                  <a:cubicBezTo>
                    <a:pt x="5177" y="168"/>
                    <a:pt x="1" y="6083"/>
                    <a:pt x="149" y="13330"/>
                  </a:cubicBezTo>
                  <a:cubicBezTo>
                    <a:pt x="295" y="20411"/>
                    <a:pt x="5630" y="26050"/>
                    <a:pt x="12027" y="26050"/>
                  </a:cubicBezTo>
                  <a:cubicBezTo>
                    <a:pt x="12110" y="26050"/>
                    <a:pt x="12192" y="26049"/>
                    <a:pt x="12275" y="26048"/>
                  </a:cubicBezTo>
                  <a:cubicBezTo>
                    <a:pt x="13680" y="26048"/>
                    <a:pt x="15011" y="25678"/>
                    <a:pt x="16342" y="25160"/>
                  </a:cubicBezTo>
                  <a:cubicBezTo>
                    <a:pt x="16490" y="23681"/>
                    <a:pt x="16564" y="22277"/>
                    <a:pt x="16638" y="20798"/>
                  </a:cubicBezTo>
                  <a:cubicBezTo>
                    <a:pt x="16785" y="18579"/>
                    <a:pt x="16785" y="16435"/>
                    <a:pt x="16564" y="14365"/>
                  </a:cubicBezTo>
                  <a:cubicBezTo>
                    <a:pt x="16490" y="11925"/>
                    <a:pt x="16268" y="9559"/>
                    <a:pt x="15898" y="7192"/>
                  </a:cubicBezTo>
                  <a:cubicBezTo>
                    <a:pt x="15750" y="5935"/>
                    <a:pt x="15528" y="4678"/>
                    <a:pt x="15233" y="3495"/>
                  </a:cubicBezTo>
                  <a:cubicBezTo>
                    <a:pt x="15159" y="2830"/>
                    <a:pt x="15011" y="2164"/>
                    <a:pt x="14789" y="1499"/>
                  </a:cubicBezTo>
                  <a:cubicBezTo>
                    <a:pt x="14715" y="1129"/>
                    <a:pt x="14641" y="686"/>
                    <a:pt x="14493" y="316"/>
                  </a:cubicBezTo>
                  <a:cubicBezTo>
                    <a:pt x="13763" y="133"/>
                    <a:pt x="12983" y="1"/>
                    <a:pt x="12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5142025" y="1559800"/>
              <a:ext cx="251250" cy="337400"/>
            </a:xfrm>
            <a:custGeom>
              <a:rect b="b" l="l" r="r" t="t"/>
              <a:pathLst>
                <a:path extrusionOk="0" h="13496" w="10050">
                  <a:moveTo>
                    <a:pt x="7486" y="0"/>
                  </a:moveTo>
                  <a:cubicBezTo>
                    <a:pt x="3186" y="0"/>
                    <a:pt x="1" y="3812"/>
                    <a:pt x="733" y="7987"/>
                  </a:cubicBezTo>
                  <a:cubicBezTo>
                    <a:pt x="1366" y="11323"/>
                    <a:pt x="4236" y="13496"/>
                    <a:pt x="7359" y="13496"/>
                  </a:cubicBezTo>
                  <a:cubicBezTo>
                    <a:pt x="8250" y="13496"/>
                    <a:pt x="9163" y="13319"/>
                    <a:pt x="10050" y="12941"/>
                  </a:cubicBezTo>
                  <a:cubicBezTo>
                    <a:pt x="9902" y="10575"/>
                    <a:pt x="9680" y="8209"/>
                    <a:pt x="9310" y="5769"/>
                  </a:cubicBezTo>
                  <a:lnTo>
                    <a:pt x="8645" y="2071"/>
                  </a:lnTo>
                  <a:cubicBezTo>
                    <a:pt x="8571" y="1406"/>
                    <a:pt x="8423" y="741"/>
                    <a:pt x="8201" y="75"/>
                  </a:cubicBezTo>
                  <a:lnTo>
                    <a:pt x="7609" y="1"/>
                  </a:lnTo>
                  <a:cubicBezTo>
                    <a:pt x="7568" y="0"/>
                    <a:pt x="7527" y="0"/>
                    <a:pt x="7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5190375" y="1585650"/>
              <a:ext cx="184425" cy="169200"/>
            </a:xfrm>
            <a:custGeom>
              <a:rect b="b" l="l" r="r" t="t"/>
              <a:pathLst>
                <a:path extrusionOk="0" h="6768" w="7377">
                  <a:moveTo>
                    <a:pt x="4318" y="1"/>
                  </a:moveTo>
                  <a:cubicBezTo>
                    <a:pt x="1641" y="1"/>
                    <a:pt x="0" y="2914"/>
                    <a:pt x="1461" y="5178"/>
                  </a:cubicBezTo>
                  <a:cubicBezTo>
                    <a:pt x="2115" y="6245"/>
                    <a:pt x="3217" y="6767"/>
                    <a:pt x="4313" y="6767"/>
                  </a:cubicBezTo>
                  <a:cubicBezTo>
                    <a:pt x="5572" y="6767"/>
                    <a:pt x="6823" y="6078"/>
                    <a:pt x="7376" y="4735"/>
                  </a:cubicBezTo>
                  <a:lnTo>
                    <a:pt x="6711" y="1037"/>
                  </a:lnTo>
                  <a:cubicBezTo>
                    <a:pt x="6119" y="446"/>
                    <a:pt x="5306" y="76"/>
                    <a:pt x="4418" y="2"/>
                  </a:cubicBezTo>
                  <a:cubicBezTo>
                    <a:pt x="4385" y="1"/>
                    <a:pt x="4351" y="1"/>
                    <a:pt x="4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4295275" y="2314025"/>
              <a:ext cx="622925" cy="382700"/>
            </a:xfrm>
            <a:custGeom>
              <a:rect b="b" l="l" r="r" t="t"/>
              <a:pathLst>
                <a:path extrusionOk="0" h="15308" w="24917">
                  <a:moveTo>
                    <a:pt x="146" y="0"/>
                  </a:moveTo>
                  <a:cubicBezTo>
                    <a:pt x="146" y="1"/>
                    <a:pt x="0" y="15307"/>
                    <a:pt x="11807" y="15307"/>
                  </a:cubicBezTo>
                  <a:cubicBezTo>
                    <a:pt x="11863" y="15307"/>
                    <a:pt x="11920" y="15307"/>
                    <a:pt x="11977" y="15306"/>
                  </a:cubicBezTo>
                  <a:cubicBezTo>
                    <a:pt x="11977" y="15306"/>
                    <a:pt x="11982" y="15306"/>
                    <a:pt x="11991" y="15306"/>
                  </a:cubicBezTo>
                  <a:cubicBezTo>
                    <a:pt x="12432" y="15306"/>
                    <a:pt x="23540" y="15164"/>
                    <a:pt x="24917" y="888"/>
                  </a:cubicBezTo>
                  <a:lnTo>
                    <a:pt x="24917" y="888"/>
                  </a:lnTo>
                  <a:cubicBezTo>
                    <a:pt x="24916" y="888"/>
                    <a:pt x="19930" y="2783"/>
                    <a:pt x="13216" y="2783"/>
                  </a:cubicBezTo>
                  <a:cubicBezTo>
                    <a:pt x="9240" y="2783"/>
                    <a:pt x="4657" y="2118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4291525" y="2314025"/>
              <a:ext cx="578625" cy="224125"/>
            </a:xfrm>
            <a:custGeom>
              <a:rect b="b" l="l" r="r" t="t"/>
              <a:pathLst>
                <a:path extrusionOk="0" h="8965" w="23145">
                  <a:moveTo>
                    <a:pt x="222" y="0"/>
                  </a:moveTo>
                  <a:cubicBezTo>
                    <a:pt x="1" y="2292"/>
                    <a:pt x="444" y="4585"/>
                    <a:pt x="1332" y="6729"/>
                  </a:cubicBezTo>
                  <a:cubicBezTo>
                    <a:pt x="4526" y="7927"/>
                    <a:pt x="8838" y="8965"/>
                    <a:pt x="13039" y="8965"/>
                  </a:cubicBezTo>
                  <a:cubicBezTo>
                    <a:pt x="15839" y="8965"/>
                    <a:pt x="18589" y="8503"/>
                    <a:pt x="20926" y="7320"/>
                  </a:cubicBezTo>
                  <a:cubicBezTo>
                    <a:pt x="22331" y="6655"/>
                    <a:pt x="22922" y="4215"/>
                    <a:pt x="23144" y="1479"/>
                  </a:cubicBezTo>
                  <a:lnTo>
                    <a:pt x="23144" y="1479"/>
                  </a:lnTo>
                  <a:cubicBezTo>
                    <a:pt x="21133" y="2048"/>
                    <a:pt x="17602" y="2793"/>
                    <a:pt x="13381" y="2793"/>
                  </a:cubicBezTo>
                  <a:cubicBezTo>
                    <a:pt x="9379" y="2793"/>
                    <a:pt x="4757" y="2124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4836850" y="2312550"/>
              <a:ext cx="135575" cy="101325"/>
            </a:xfrm>
            <a:custGeom>
              <a:rect b="b" l="l" r="r" t="t"/>
              <a:pathLst>
                <a:path extrusionOk="0" h="4053" w="5423">
                  <a:moveTo>
                    <a:pt x="2023" y="1"/>
                  </a:moveTo>
                  <a:cubicBezTo>
                    <a:pt x="1472" y="1"/>
                    <a:pt x="805" y="107"/>
                    <a:pt x="0" y="355"/>
                  </a:cubicBezTo>
                  <a:cubicBezTo>
                    <a:pt x="0" y="355"/>
                    <a:pt x="268" y="309"/>
                    <a:pt x="673" y="309"/>
                  </a:cubicBezTo>
                  <a:cubicBezTo>
                    <a:pt x="1886" y="309"/>
                    <a:pt x="4326" y="725"/>
                    <a:pt x="4437" y="4052"/>
                  </a:cubicBezTo>
                  <a:cubicBezTo>
                    <a:pt x="4437" y="4052"/>
                    <a:pt x="5422" y="1"/>
                    <a:pt x="20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4258250" y="2283225"/>
              <a:ext cx="120175" cy="101050"/>
            </a:xfrm>
            <a:custGeom>
              <a:rect b="b" l="l" r="r" t="t"/>
              <a:pathLst>
                <a:path extrusionOk="0" h="4042" w="4807">
                  <a:moveTo>
                    <a:pt x="2820" y="1"/>
                  </a:moveTo>
                  <a:cubicBezTo>
                    <a:pt x="1533" y="1"/>
                    <a:pt x="82" y="742"/>
                    <a:pt x="1" y="4042"/>
                  </a:cubicBezTo>
                  <a:cubicBezTo>
                    <a:pt x="198" y="1939"/>
                    <a:pt x="1972" y="420"/>
                    <a:pt x="4026" y="420"/>
                  </a:cubicBezTo>
                  <a:cubicBezTo>
                    <a:pt x="4283" y="420"/>
                    <a:pt x="4544" y="444"/>
                    <a:pt x="4807" y="493"/>
                  </a:cubicBezTo>
                  <a:cubicBezTo>
                    <a:pt x="4807" y="493"/>
                    <a:pt x="3868" y="1"/>
                    <a:pt x="2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4450500" y="2792675"/>
              <a:ext cx="201525" cy="51900"/>
            </a:xfrm>
            <a:custGeom>
              <a:rect b="b" l="l" r="r" t="t"/>
              <a:pathLst>
                <a:path extrusionOk="0" h="2076" w="8061">
                  <a:moveTo>
                    <a:pt x="3830" y="1"/>
                  </a:moveTo>
                  <a:cubicBezTo>
                    <a:pt x="2741" y="1"/>
                    <a:pt x="1458" y="333"/>
                    <a:pt x="1" y="1262"/>
                  </a:cubicBezTo>
                  <a:cubicBezTo>
                    <a:pt x="1" y="1262"/>
                    <a:pt x="1338" y="1086"/>
                    <a:pt x="2991" y="1086"/>
                  </a:cubicBezTo>
                  <a:cubicBezTo>
                    <a:pt x="4726" y="1086"/>
                    <a:pt x="6810" y="1280"/>
                    <a:pt x="8060" y="2075"/>
                  </a:cubicBezTo>
                  <a:cubicBezTo>
                    <a:pt x="8060" y="2075"/>
                    <a:pt x="6551" y="1"/>
                    <a:pt x="3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2781275" y="238775"/>
              <a:ext cx="2843750" cy="1620525"/>
            </a:xfrm>
            <a:custGeom>
              <a:rect b="b" l="l" r="r" t="t"/>
              <a:pathLst>
                <a:path extrusionOk="0" h="64821" w="113750">
                  <a:moveTo>
                    <a:pt x="61372" y="1"/>
                  </a:moveTo>
                  <a:cubicBezTo>
                    <a:pt x="57859" y="1"/>
                    <a:pt x="54117" y="181"/>
                    <a:pt x="50133" y="566"/>
                  </a:cubicBezTo>
                  <a:cubicBezTo>
                    <a:pt x="35493" y="1970"/>
                    <a:pt x="2737" y="13579"/>
                    <a:pt x="371" y="47814"/>
                  </a:cubicBezTo>
                  <a:cubicBezTo>
                    <a:pt x="1" y="53360"/>
                    <a:pt x="297" y="58905"/>
                    <a:pt x="1332" y="64377"/>
                  </a:cubicBezTo>
                  <a:lnTo>
                    <a:pt x="2515" y="64821"/>
                  </a:lnTo>
                  <a:cubicBezTo>
                    <a:pt x="5325" y="62676"/>
                    <a:pt x="6656" y="62750"/>
                    <a:pt x="10353" y="62233"/>
                  </a:cubicBezTo>
                  <a:lnTo>
                    <a:pt x="11240" y="61345"/>
                  </a:lnTo>
                  <a:cubicBezTo>
                    <a:pt x="11092" y="60680"/>
                    <a:pt x="11979" y="59275"/>
                    <a:pt x="11831" y="58536"/>
                  </a:cubicBezTo>
                  <a:lnTo>
                    <a:pt x="11831" y="58536"/>
                  </a:lnTo>
                  <a:lnTo>
                    <a:pt x="12201" y="60384"/>
                  </a:lnTo>
                  <a:cubicBezTo>
                    <a:pt x="25880" y="56983"/>
                    <a:pt x="23144" y="38498"/>
                    <a:pt x="23144" y="38497"/>
                  </a:cubicBezTo>
                  <a:lnTo>
                    <a:pt x="23144" y="38497"/>
                  </a:lnTo>
                  <a:cubicBezTo>
                    <a:pt x="27440" y="40503"/>
                    <a:pt x="31844" y="41342"/>
                    <a:pt x="36138" y="41342"/>
                  </a:cubicBezTo>
                  <a:cubicBezTo>
                    <a:pt x="51948" y="41342"/>
                    <a:pt x="66271" y="29973"/>
                    <a:pt x="68248" y="23635"/>
                  </a:cubicBezTo>
                  <a:cubicBezTo>
                    <a:pt x="75657" y="37872"/>
                    <a:pt x="89345" y="42404"/>
                    <a:pt x="98720" y="42404"/>
                  </a:cubicBezTo>
                  <a:cubicBezTo>
                    <a:pt x="103660" y="42404"/>
                    <a:pt x="107403" y="41146"/>
                    <a:pt x="108398" y="39385"/>
                  </a:cubicBezTo>
                  <a:cubicBezTo>
                    <a:pt x="113749" y="29781"/>
                    <a:pt x="106498" y="1"/>
                    <a:pt x="61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3710650" y="1238500"/>
              <a:ext cx="398600" cy="142475"/>
            </a:xfrm>
            <a:custGeom>
              <a:rect b="b" l="l" r="r" t="t"/>
              <a:pathLst>
                <a:path extrusionOk="0" h="5699" w="15944">
                  <a:moveTo>
                    <a:pt x="13414" y="1"/>
                  </a:moveTo>
                  <a:cubicBezTo>
                    <a:pt x="9312" y="1"/>
                    <a:pt x="0" y="4621"/>
                    <a:pt x="240" y="5459"/>
                  </a:cubicBezTo>
                  <a:cubicBezTo>
                    <a:pt x="284" y="5623"/>
                    <a:pt x="661" y="5698"/>
                    <a:pt x="1269" y="5698"/>
                  </a:cubicBezTo>
                  <a:cubicBezTo>
                    <a:pt x="4771" y="5698"/>
                    <a:pt x="15943" y="3206"/>
                    <a:pt x="15250" y="875"/>
                  </a:cubicBezTo>
                  <a:cubicBezTo>
                    <a:pt x="15053" y="256"/>
                    <a:pt x="14377" y="1"/>
                    <a:pt x="13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4899325" y="1299925"/>
              <a:ext cx="398325" cy="109700"/>
            </a:xfrm>
            <a:custGeom>
              <a:rect b="b" l="l" r="r" t="t"/>
              <a:pathLst>
                <a:path extrusionOk="0" h="4388" w="15933">
                  <a:moveTo>
                    <a:pt x="2956" y="1"/>
                  </a:moveTo>
                  <a:cubicBezTo>
                    <a:pt x="1529" y="1"/>
                    <a:pt x="529" y="325"/>
                    <a:pt x="385" y="1153"/>
                  </a:cubicBezTo>
                  <a:cubicBezTo>
                    <a:pt x="1" y="3239"/>
                    <a:pt x="8538" y="4388"/>
                    <a:pt x="13055" y="4388"/>
                  </a:cubicBezTo>
                  <a:cubicBezTo>
                    <a:pt x="14624" y="4388"/>
                    <a:pt x="15708" y="4249"/>
                    <a:pt x="15765" y="3963"/>
                  </a:cubicBezTo>
                  <a:cubicBezTo>
                    <a:pt x="15932" y="3124"/>
                    <a:pt x="7386" y="1"/>
                    <a:pt x="29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2858175" y="1839200"/>
              <a:ext cx="274350" cy="223450"/>
            </a:xfrm>
            <a:custGeom>
              <a:rect b="b" l="l" r="r" t="t"/>
              <a:pathLst>
                <a:path extrusionOk="0" h="8938" w="10974">
                  <a:moveTo>
                    <a:pt x="6821" y="1"/>
                  </a:moveTo>
                  <a:cubicBezTo>
                    <a:pt x="0" y="1"/>
                    <a:pt x="2316" y="8938"/>
                    <a:pt x="2396" y="8938"/>
                  </a:cubicBezTo>
                  <a:cubicBezTo>
                    <a:pt x="2396" y="8938"/>
                    <a:pt x="2396" y="8937"/>
                    <a:pt x="2396" y="8937"/>
                  </a:cubicBezTo>
                  <a:cubicBezTo>
                    <a:pt x="1893" y="1602"/>
                    <a:pt x="7070" y="712"/>
                    <a:pt x="9613" y="712"/>
                  </a:cubicBezTo>
                  <a:cubicBezTo>
                    <a:pt x="10429" y="712"/>
                    <a:pt x="10974" y="804"/>
                    <a:pt x="10974" y="804"/>
                  </a:cubicBezTo>
                  <a:cubicBezTo>
                    <a:pt x="9309" y="242"/>
                    <a:pt x="7942" y="1"/>
                    <a:pt x="6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2903275" y="1874075"/>
              <a:ext cx="203375" cy="221850"/>
            </a:xfrm>
            <a:custGeom>
              <a:rect b="b" l="l" r="r" t="t"/>
              <a:pathLst>
                <a:path extrusionOk="0" h="8874" w="8135">
                  <a:moveTo>
                    <a:pt x="3032" y="0"/>
                  </a:moveTo>
                  <a:cubicBezTo>
                    <a:pt x="1" y="7172"/>
                    <a:pt x="8134" y="8873"/>
                    <a:pt x="8134" y="8873"/>
                  </a:cubicBezTo>
                  <a:cubicBezTo>
                    <a:pt x="3624" y="7025"/>
                    <a:pt x="3033" y="1"/>
                    <a:pt x="3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4637200" y="1957250"/>
              <a:ext cx="189525" cy="232950"/>
            </a:xfrm>
            <a:custGeom>
              <a:rect b="b" l="l" r="r" t="t"/>
              <a:pathLst>
                <a:path extrusionOk="0" h="9318" w="7581">
                  <a:moveTo>
                    <a:pt x="86" y="0"/>
                  </a:moveTo>
                  <a:cubicBezTo>
                    <a:pt x="57" y="0"/>
                    <a:pt x="29" y="0"/>
                    <a:pt x="1" y="1"/>
                  </a:cubicBezTo>
                  <a:cubicBezTo>
                    <a:pt x="7394" y="2050"/>
                    <a:pt x="3917" y="8955"/>
                    <a:pt x="762" y="9308"/>
                  </a:cubicBezTo>
                  <a:lnTo>
                    <a:pt x="762" y="9308"/>
                  </a:lnTo>
                  <a:cubicBezTo>
                    <a:pt x="7580" y="8647"/>
                    <a:pt x="6779" y="0"/>
                    <a:pt x="86" y="0"/>
                  </a:cubicBezTo>
                  <a:close/>
                  <a:moveTo>
                    <a:pt x="762" y="9308"/>
                  </a:moveTo>
                  <a:lnTo>
                    <a:pt x="762" y="9308"/>
                  </a:lnTo>
                  <a:cubicBezTo>
                    <a:pt x="730" y="9312"/>
                    <a:pt x="698" y="9314"/>
                    <a:pt x="666" y="9317"/>
                  </a:cubicBezTo>
                  <a:cubicBezTo>
                    <a:pt x="698" y="9315"/>
                    <a:pt x="730" y="9312"/>
                    <a:pt x="762" y="93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3768950" y="3648575"/>
              <a:ext cx="145500" cy="123725"/>
            </a:xfrm>
            <a:custGeom>
              <a:rect b="b" l="l" r="r" t="t"/>
              <a:pathLst>
                <a:path extrusionOk="0" h="4949" w="5820">
                  <a:moveTo>
                    <a:pt x="2499" y="0"/>
                  </a:moveTo>
                  <a:cubicBezTo>
                    <a:pt x="1162" y="0"/>
                    <a:pt x="124" y="1013"/>
                    <a:pt x="52" y="2370"/>
                  </a:cubicBezTo>
                  <a:cubicBezTo>
                    <a:pt x="1" y="3908"/>
                    <a:pt x="1230" y="4949"/>
                    <a:pt x="2531" y="4949"/>
                  </a:cubicBezTo>
                  <a:cubicBezTo>
                    <a:pt x="3106" y="4949"/>
                    <a:pt x="3694" y="4746"/>
                    <a:pt x="4193" y="4293"/>
                  </a:cubicBezTo>
                  <a:cubicBezTo>
                    <a:pt x="5820" y="2814"/>
                    <a:pt x="4858" y="78"/>
                    <a:pt x="2640" y="4"/>
                  </a:cubicBezTo>
                  <a:cubicBezTo>
                    <a:pt x="2593" y="1"/>
                    <a:pt x="2546" y="0"/>
                    <a:pt x="2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3737525" y="3955425"/>
              <a:ext cx="145500" cy="123750"/>
            </a:xfrm>
            <a:custGeom>
              <a:rect b="b" l="l" r="r" t="t"/>
              <a:pathLst>
                <a:path extrusionOk="0" h="4950" w="5820">
                  <a:moveTo>
                    <a:pt x="2499" y="0"/>
                  </a:moveTo>
                  <a:cubicBezTo>
                    <a:pt x="1157" y="0"/>
                    <a:pt x="52" y="1013"/>
                    <a:pt x="52" y="2370"/>
                  </a:cubicBezTo>
                  <a:cubicBezTo>
                    <a:pt x="1" y="3909"/>
                    <a:pt x="1230" y="4949"/>
                    <a:pt x="2531" y="4949"/>
                  </a:cubicBezTo>
                  <a:cubicBezTo>
                    <a:pt x="3106" y="4949"/>
                    <a:pt x="3694" y="4746"/>
                    <a:pt x="4193" y="4293"/>
                  </a:cubicBezTo>
                  <a:cubicBezTo>
                    <a:pt x="5820" y="2814"/>
                    <a:pt x="4858" y="78"/>
                    <a:pt x="2640" y="4"/>
                  </a:cubicBezTo>
                  <a:cubicBezTo>
                    <a:pt x="2593" y="2"/>
                    <a:pt x="2546" y="0"/>
                    <a:pt x="2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4295225" y="2314025"/>
              <a:ext cx="574925" cy="116550"/>
            </a:xfrm>
            <a:custGeom>
              <a:rect b="b" l="l" r="r" t="t"/>
              <a:pathLst>
                <a:path extrusionOk="0" h="4662" w="22997">
                  <a:moveTo>
                    <a:pt x="148" y="0"/>
                  </a:moveTo>
                  <a:cubicBezTo>
                    <a:pt x="74" y="444"/>
                    <a:pt x="1" y="888"/>
                    <a:pt x="74" y="1405"/>
                  </a:cubicBezTo>
                  <a:cubicBezTo>
                    <a:pt x="4120" y="3530"/>
                    <a:pt x="8573" y="4662"/>
                    <a:pt x="12908" y="4662"/>
                  </a:cubicBezTo>
                  <a:cubicBezTo>
                    <a:pt x="16416" y="4662"/>
                    <a:pt x="19847" y="3921"/>
                    <a:pt x="22922" y="2366"/>
                  </a:cubicBezTo>
                  <a:cubicBezTo>
                    <a:pt x="22922" y="2071"/>
                    <a:pt x="22996" y="1775"/>
                    <a:pt x="22996" y="1479"/>
                  </a:cubicBezTo>
                  <a:lnTo>
                    <a:pt x="22996" y="1479"/>
                  </a:lnTo>
                  <a:cubicBezTo>
                    <a:pt x="20985" y="2048"/>
                    <a:pt x="17473" y="2793"/>
                    <a:pt x="13271" y="2793"/>
                  </a:cubicBezTo>
                  <a:cubicBezTo>
                    <a:pt x="9287" y="2793"/>
                    <a:pt x="4683" y="2124"/>
                    <a:pt x="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400" y="152400"/>
            <a:ext cx="337566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7"/>
          <p:cNvSpPr/>
          <p:nvPr/>
        </p:nvSpPr>
        <p:spPr>
          <a:xfrm>
            <a:off x="5510825" y="2022799"/>
            <a:ext cx="2919900" cy="2843400"/>
          </a:xfrm>
          <a:prstGeom prst="roundRect">
            <a:avLst>
              <a:gd fmla="val 7693" name="adj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2520000" dist="19050">
              <a:schemeClr val="l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angolin"/>
                <a:ea typeface="Pangolin"/>
                <a:cs typeface="Pangolin"/>
                <a:sym typeface="Pangolin"/>
              </a:rPr>
              <a:t>Completaremos esta ficha mientras conversamos sobre nosotros. </a:t>
            </a:r>
            <a:endParaRPr sz="27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8" name="Google Shape;578;p27"/>
          <p:cNvSpPr/>
          <p:nvPr/>
        </p:nvSpPr>
        <p:spPr>
          <a:xfrm>
            <a:off x="3597825" y="218084"/>
            <a:ext cx="1740475" cy="487750"/>
          </a:xfrm>
          <a:custGeom>
            <a:rect b="b" l="l" r="r" t="t"/>
            <a:pathLst>
              <a:path extrusionOk="0" h="19510" w="69619">
                <a:moveTo>
                  <a:pt x="0" y="19510"/>
                </a:moveTo>
                <a:cubicBezTo>
                  <a:pt x="13952" y="8356"/>
                  <a:pt x="33186" y="-3708"/>
                  <a:pt x="50362" y="1197"/>
                </a:cubicBezTo>
                <a:cubicBezTo>
                  <a:pt x="56449" y="2935"/>
                  <a:pt x="60464" y="9685"/>
                  <a:pt x="66672" y="10926"/>
                </a:cubicBezTo>
                <a:cubicBezTo>
                  <a:pt x="69168" y="11425"/>
                  <a:pt x="68389" y="941"/>
                  <a:pt x="68389" y="3486"/>
                </a:cubicBezTo>
                <a:cubicBezTo>
                  <a:pt x="68389" y="6252"/>
                  <a:pt x="71013" y="10909"/>
                  <a:pt x="68389" y="11784"/>
                </a:cubicBezTo>
                <a:cubicBezTo>
                  <a:pt x="64669" y="13024"/>
                  <a:pt x="60578" y="12643"/>
                  <a:pt x="56657" y="1264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9" name="Google Shape;579;p27"/>
          <p:cNvSpPr txBox="1"/>
          <p:nvPr/>
        </p:nvSpPr>
        <p:spPr>
          <a:xfrm>
            <a:off x="5510825" y="383925"/>
            <a:ext cx="1595400" cy="1046700"/>
          </a:xfrm>
          <a:prstGeom prst="rect">
            <a:avLst/>
          </a:prstGeom>
          <a:solidFill>
            <a:srgbClr val="E3E9E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Comienza completando con tu nombre comleto.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580" name="Google Shape;580;p27"/>
          <p:cNvSpPr txBox="1"/>
          <p:nvPr/>
        </p:nvSpPr>
        <p:spPr>
          <a:xfrm>
            <a:off x="1265725" y="2751775"/>
            <a:ext cx="15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1" name="Google Shape;581;p27"/>
          <p:cNvSpPr txBox="1"/>
          <p:nvPr/>
        </p:nvSpPr>
        <p:spPr>
          <a:xfrm>
            <a:off x="2825225" y="3467150"/>
            <a:ext cx="18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875" y="66550"/>
            <a:ext cx="337566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8"/>
          <p:cNvSpPr/>
          <p:nvPr/>
        </p:nvSpPr>
        <p:spPr>
          <a:xfrm>
            <a:off x="1832369" y="1102677"/>
            <a:ext cx="2244750" cy="620250"/>
          </a:xfrm>
          <a:custGeom>
            <a:rect b="b" l="l" r="r" t="t"/>
            <a:pathLst>
              <a:path extrusionOk="0" h="24810" w="89790">
                <a:moveTo>
                  <a:pt x="89790" y="18750"/>
                </a:moveTo>
                <a:cubicBezTo>
                  <a:pt x="83363" y="13807"/>
                  <a:pt x="77486" y="7972"/>
                  <a:pt x="70332" y="4157"/>
                </a:cubicBezTo>
                <a:cubicBezTo>
                  <a:pt x="59459" y="-1642"/>
                  <a:pt x="45486" y="-344"/>
                  <a:pt x="33419" y="2153"/>
                </a:cubicBezTo>
                <a:cubicBezTo>
                  <a:pt x="23567" y="4191"/>
                  <a:pt x="16037" y="12312"/>
                  <a:pt x="7666" y="17892"/>
                </a:cubicBezTo>
                <a:cubicBezTo>
                  <a:pt x="5784" y="19146"/>
                  <a:pt x="6757" y="23581"/>
                  <a:pt x="4518" y="23901"/>
                </a:cubicBezTo>
                <a:cubicBezTo>
                  <a:pt x="2515" y="24187"/>
                  <a:pt x="-679" y="21418"/>
                  <a:pt x="226" y="19608"/>
                </a:cubicBezTo>
                <a:cubicBezTo>
                  <a:pt x="860" y="18340"/>
                  <a:pt x="2357" y="21540"/>
                  <a:pt x="3087" y="22756"/>
                </a:cubicBezTo>
                <a:cubicBezTo>
                  <a:pt x="4928" y="25821"/>
                  <a:pt x="10100" y="24473"/>
                  <a:pt x="13675" y="2447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8" name="Google Shape;588;p28"/>
          <p:cNvSpPr/>
          <p:nvPr/>
        </p:nvSpPr>
        <p:spPr>
          <a:xfrm>
            <a:off x="1351575" y="1742602"/>
            <a:ext cx="1588112" cy="1788974"/>
          </a:xfrm>
          <a:custGeom>
            <a:rect b="b" l="l" r="r" t="t"/>
            <a:pathLst>
              <a:path extrusionOk="0" h="59464" w="49613">
                <a:moveTo>
                  <a:pt x="0" y="3599"/>
                </a:moveTo>
                <a:cubicBezTo>
                  <a:pt x="3342" y="4936"/>
                  <a:pt x="5742" y="8183"/>
                  <a:pt x="9156" y="9322"/>
                </a:cubicBezTo>
                <a:cubicBezTo>
                  <a:pt x="18844" y="12553"/>
                  <a:pt x="31462" y="14111"/>
                  <a:pt x="39774" y="8177"/>
                </a:cubicBezTo>
                <a:cubicBezTo>
                  <a:pt x="41094" y="7235"/>
                  <a:pt x="39084" y="4152"/>
                  <a:pt x="37485" y="3885"/>
                </a:cubicBezTo>
                <a:cubicBezTo>
                  <a:pt x="35750" y="3596"/>
                  <a:pt x="36091" y="7295"/>
                  <a:pt x="36340" y="9036"/>
                </a:cubicBezTo>
                <a:cubicBezTo>
                  <a:pt x="38020" y="20758"/>
                  <a:pt x="41247" y="32223"/>
                  <a:pt x="42922" y="43946"/>
                </a:cubicBezTo>
                <a:cubicBezTo>
                  <a:pt x="43503" y="48010"/>
                  <a:pt x="46315" y="57437"/>
                  <a:pt x="49217" y="54533"/>
                </a:cubicBezTo>
                <a:cubicBezTo>
                  <a:pt x="51435" y="52314"/>
                  <a:pt x="43484" y="51385"/>
                  <a:pt x="40346" y="51385"/>
                </a:cubicBezTo>
                <a:cubicBezTo>
                  <a:pt x="29938" y="51385"/>
                  <a:pt x="19253" y="50293"/>
                  <a:pt x="9156" y="52816"/>
                </a:cubicBezTo>
                <a:cubicBezTo>
                  <a:pt x="6768" y="53413"/>
                  <a:pt x="2046" y="54907"/>
                  <a:pt x="3147" y="57108"/>
                </a:cubicBezTo>
                <a:cubicBezTo>
                  <a:pt x="3630" y="58073"/>
                  <a:pt x="4389" y="59660"/>
                  <a:pt x="5436" y="59398"/>
                </a:cubicBezTo>
                <a:cubicBezTo>
                  <a:pt x="9230" y="58450"/>
                  <a:pt x="5436" y="51577"/>
                  <a:pt x="5436" y="47666"/>
                </a:cubicBezTo>
                <a:cubicBezTo>
                  <a:pt x="5436" y="33243"/>
                  <a:pt x="7726" y="18880"/>
                  <a:pt x="7726" y="4457"/>
                </a:cubicBezTo>
                <a:cubicBezTo>
                  <a:pt x="7726" y="2365"/>
                  <a:pt x="5132" y="-496"/>
                  <a:pt x="3147" y="165"/>
                </a:cubicBezTo>
                <a:cubicBezTo>
                  <a:pt x="1716" y="642"/>
                  <a:pt x="2553" y="3202"/>
                  <a:pt x="1717" y="445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9" name="Google Shape;589;p28"/>
          <p:cNvSpPr txBox="1"/>
          <p:nvPr/>
        </p:nvSpPr>
        <p:spPr>
          <a:xfrm>
            <a:off x="1537550" y="2193800"/>
            <a:ext cx="1151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El dibujo lo dejaremos para el final. 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9"/>
          <p:cNvSpPr/>
          <p:nvPr/>
        </p:nvSpPr>
        <p:spPr>
          <a:xfrm>
            <a:off x="1088625" y="1067339"/>
            <a:ext cx="4212900" cy="2997000"/>
          </a:xfrm>
          <a:prstGeom prst="roundRect">
            <a:avLst>
              <a:gd fmla="val 7693" name="adj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2520000" dist="19050">
              <a:schemeClr val="l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9"/>
          <p:cNvSpPr txBox="1"/>
          <p:nvPr>
            <p:ph type="title"/>
          </p:nvPr>
        </p:nvSpPr>
        <p:spPr>
          <a:xfrm>
            <a:off x="946125" y="1108997"/>
            <a:ext cx="435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Gaegu"/>
                <a:ea typeface="Gaegu"/>
                <a:cs typeface="Gaegu"/>
                <a:sym typeface="Gaegu"/>
              </a:rPr>
              <a:t>¿</a:t>
            </a:r>
            <a:r>
              <a:rPr lang="en" sz="3100">
                <a:latin typeface="Gaegu"/>
                <a:ea typeface="Gaegu"/>
                <a:cs typeface="Gaegu"/>
                <a:sym typeface="Gaegu"/>
              </a:rPr>
              <a:t>En 	qué momentos sientes tristeza?</a:t>
            </a:r>
            <a:endParaRPr sz="310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596" name="Google Shape;596;p29"/>
          <p:cNvSpPr txBox="1"/>
          <p:nvPr>
            <p:ph idx="1" type="subTitle"/>
          </p:nvPr>
        </p:nvSpPr>
        <p:spPr>
          <a:xfrm>
            <a:off x="1979925" y="2007197"/>
            <a:ext cx="24303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te gusta hacer cuanto estás triste?</a:t>
            </a:r>
            <a:endParaRPr/>
          </a:p>
        </p:txBody>
      </p:sp>
      <p:sp>
        <p:nvSpPr>
          <p:cNvPr id="597" name="Google Shape;597;p29"/>
          <p:cNvSpPr/>
          <p:nvPr/>
        </p:nvSpPr>
        <p:spPr>
          <a:xfrm>
            <a:off x="5866155" y="4264441"/>
            <a:ext cx="2044200" cy="21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29"/>
          <p:cNvGrpSpPr/>
          <p:nvPr/>
        </p:nvGrpSpPr>
        <p:grpSpPr>
          <a:xfrm>
            <a:off x="6038734" y="704144"/>
            <a:ext cx="1699768" cy="3735563"/>
            <a:chOff x="4018698" y="539495"/>
            <a:chExt cx="1447843" cy="3181910"/>
          </a:xfrm>
        </p:grpSpPr>
        <p:grpSp>
          <p:nvGrpSpPr>
            <p:cNvPr id="599" name="Google Shape;599;p29"/>
            <p:cNvGrpSpPr/>
            <p:nvPr/>
          </p:nvGrpSpPr>
          <p:grpSpPr>
            <a:xfrm>
              <a:off x="4018698" y="539495"/>
              <a:ext cx="1447843" cy="3181910"/>
              <a:chOff x="2848325" y="1033450"/>
              <a:chExt cx="1800800" cy="3957600"/>
            </a:xfrm>
          </p:grpSpPr>
          <p:sp>
            <p:nvSpPr>
              <p:cNvPr id="600" name="Google Shape;600;p29"/>
              <p:cNvSpPr/>
              <p:nvPr/>
            </p:nvSpPr>
            <p:spPr>
              <a:xfrm>
                <a:off x="3003500" y="2901825"/>
                <a:ext cx="434900" cy="576175"/>
              </a:xfrm>
              <a:custGeom>
                <a:rect b="b" l="l" r="r" t="t"/>
                <a:pathLst>
                  <a:path extrusionOk="0" h="23047" w="17396">
                    <a:moveTo>
                      <a:pt x="11769" y="0"/>
                    </a:moveTo>
                    <a:cubicBezTo>
                      <a:pt x="9907" y="0"/>
                      <a:pt x="8109" y="1059"/>
                      <a:pt x="7275" y="2872"/>
                    </a:cubicBezTo>
                    <a:lnTo>
                      <a:pt x="1147" y="15997"/>
                    </a:lnTo>
                    <a:cubicBezTo>
                      <a:pt x="0" y="18487"/>
                      <a:pt x="1068" y="21413"/>
                      <a:pt x="3558" y="22559"/>
                    </a:cubicBezTo>
                    <a:cubicBezTo>
                      <a:pt x="3993" y="22757"/>
                      <a:pt x="4468" y="22915"/>
                      <a:pt x="4942" y="22994"/>
                    </a:cubicBezTo>
                    <a:cubicBezTo>
                      <a:pt x="5179" y="23029"/>
                      <a:pt x="5415" y="23046"/>
                      <a:pt x="5650" y="23046"/>
                    </a:cubicBezTo>
                    <a:cubicBezTo>
                      <a:pt x="7535" y="23046"/>
                      <a:pt x="9313" y="21945"/>
                      <a:pt x="10121" y="20187"/>
                    </a:cubicBezTo>
                    <a:lnTo>
                      <a:pt x="16249" y="7062"/>
                    </a:lnTo>
                    <a:cubicBezTo>
                      <a:pt x="17395" y="4572"/>
                      <a:pt x="16328" y="1607"/>
                      <a:pt x="13837" y="460"/>
                    </a:cubicBezTo>
                    <a:cubicBezTo>
                      <a:pt x="13170" y="148"/>
                      <a:pt x="12465" y="0"/>
                      <a:pt x="117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9"/>
              <p:cNvSpPr/>
              <p:nvPr/>
            </p:nvSpPr>
            <p:spPr>
              <a:xfrm>
                <a:off x="4182600" y="2927825"/>
                <a:ext cx="466525" cy="565675"/>
              </a:xfrm>
              <a:custGeom>
                <a:rect b="b" l="l" r="r" t="t"/>
                <a:pathLst>
                  <a:path extrusionOk="0" h="22627" w="18661">
                    <a:moveTo>
                      <a:pt x="5659" y="1"/>
                    </a:moveTo>
                    <a:cubicBezTo>
                      <a:pt x="4856" y="1"/>
                      <a:pt x="4040" y="196"/>
                      <a:pt x="3282" y="606"/>
                    </a:cubicBezTo>
                    <a:cubicBezTo>
                      <a:pt x="870" y="1871"/>
                      <a:pt x="0" y="4876"/>
                      <a:pt x="1305" y="7287"/>
                    </a:cubicBezTo>
                    <a:lnTo>
                      <a:pt x="8184" y="20017"/>
                    </a:lnTo>
                    <a:cubicBezTo>
                      <a:pt x="9053" y="21638"/>
                      <a:pt x="10714" y="22626"/>
                      <a:pt x="12532" y="22626"/>
                    </a:cubicBezTo>
                    <a:cubicBezTo>
                      <a:pt x="16288" y="22626"/>
                      <a:pt x="18660" y="18633"/>
                      <a:pt x="16881" y="15313"/>
                    </a:cubicBezTo>
                    <a:lnTo>
                      <a:pt x="9963" y="2583"/>
                    </a:lnTo>
                    <a:cubicBezTo>
                      <a:pt x="9095" y="929"/>
                      <a:pt x="7410" y="1"/>
                      <a:pt x="5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9"/>
              <p:cNvSpPr/>
              <p:nvPr/>
            </p:nvSpPr>
            <p:spPr>
              <a:xfrm>
                <a:off x="3349425" y="3566600"/>
                <a:ext cx="910275" cy="1302875"/>
              </a:xfrm>
              <a:custGeom>
                <a:rect b="b" l="l" r="r" t="t"/>
                <a:pathLst>
                  <a:path extrusionOk="0" h="52115" w="36411">
                    <a:moveTo>
                      <a:pt x="0" y="1"/>
                    </a:moveTo>
                    <a:cubicBezTo>
                      <a:pt x="0" y="1"/>
                      <a:pt x="633" y="35186"/>
                      <a:pt x="2926" y="49734"/>
                    </a:cubicBezTo>
                    <a:cubicBezTo>
                      <a:pt x="2926" y="49734"/>
                      <a:pt x="5840" y="52115"/>
                      <a:pt x="10027" y="52115"/>
                    </a:cubicBezTo>
                    <a:cubicBezTo>
                      <a:pt x="11651" y="52115"/>
                      <a:pt x="13467" y="51756"/>
                      <a:pt x="15379" y="50762"/>
                    </a:cubicBezTo>
                    <a:lnTo>
                      <a:pt x="16249" y="17712"/>
                    </a:lnTo>
                    <a:lnTo>
                      <a:pt x="16249" y="17277"/>
                    </a:lnTo>
                    <a:cubicBezTo>
                      <a:pt x="17474" y="17238"/>
                      <a:pt x="18779" y="17238"/>
                      <a:pt x="20202" y="17238"/>
                    </a:cubicBezTo>
                    <a:lnTo>
                      <a:pt x="20202" y="17712"/>
                    </a:lnTo>
                    <a:lnTo>
                      <a:pt x="21032" y="50762"/>
                    </a:lnTo>
                    <a:cubicBezTo>
                      <a:pt x="22944" y="51756"/>
                      <a:pt x="24760" y="52115"/>
                      <a:pt x="26384" y="52115"/>
                    </a:cubicBezTo>
                    <a:cubicBezTo>
                      <a:pt x="30571" y="52115"/>
                      <a:pt x="33485" y="49734"/>
                      <a:pt x="33485" y="49734"/>
                    </a:cubicBezTo>
                    <a:cubicBezTo>
                      <a:pt x="35778" y="35186"/>
                      <a:pt x="36411" y="1"/>
                      <a:pt x="36411" y="1"/>
                    </a:cubicBezTo>
                    <a:lnTo>
                      <a:pt x="36411" y="1"/>
                    </a:lnTo>
                    <a:lnTo>
                      <a:pt x="28662" y="1582"/>
                    </a:lnTo>
                    <a:lnTo>
                      <a:pt x="7314" y="15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9"/>
              <p:cNvSpPr/>
              <p:nvPr/>
            </p:nvSpPr>
            <p:spPr>
              <a:xfrm>
                <a:off x="3084550" y="2588875"/>
                <a:ext cx="1443000" cy="1123050"/>
              </a:xfrm>
              <a:custGeom>
                <a:rect b="b" l="l" r="r" t="t"/>
                <a:pathLst>
                  <a:path extrusionOk="0" h="44922" w="57720">
                    <a:moveTo>
                      <a:pt x="23571" y="0"/>
                    </a:moveTo>
                    <a:cubicBezTo>
                      <a:pt x="20330" y="0"/>
                      <a:pt x="17095" y="142"/>
                      <a:pt x="13877" y="446"/>
                    </a:cubicBezTo>
                    <a:cubicBezTo>
                      <a:pt x="3440" y="1553"/>
                      <a:pt x="0" y="16694"/>
                      <a:pt x="0" y="16694"/>
                    </a:cubicBezTo>
                    <a:cubicBezTo>
                      <a:pt x="0" y="16694"/>
                      <a:pt x="5311" y="22005"/>
                      <a:pt x="10330" y="22005"/>
                    </a:cubicBezTo>
                    <a:cubicBezTo>
                      <a:pt x="10471" y="22005"/>
                      <a:pt x="10613" y="22000"/>
                      <a:pt x="10753" y="21992"/>
                    </a:cubicBezTo>
                    <a:lnTo>
                      <a:pt x="10753" y="21992"/>
                    </a:lnTo>
                    <a:lnTo>
                      <a:pt x="9212" y="41007"/>
                    </a:lnTo>
                    <a:cubicBezTo>
                      <a:pt x="15458" y="43538"/>
                      <a:pt x="22100" y="44882"/>
                      <a:pt x="28860" y="44921"/>
                    </a:cubicBezTo>
                    <a:lnTo>
                      <a:pt x="29176" y="44921"/>
                    </a:lnTo>
                    <a:cubicBezTo>
                      <a:pt x="35818" y="44921"/>
                      <a:pt x="42380" y="43577"/>
                      <a:pt x="48508" y="41007"/>
                    </a:cubicBezTo>
                    <a:lnTo>
                      <a:pt x="46966" y="21992"/>
                    </a:lnTo>
                    <a:lnTo>
                      <a:pt x="46966" y="21992"/>
                    </a:lnTo>
                    <a:cubicBezTo>
                      <a:pt x="47107" y="22000"/>
                      <a:pt x="47248" y="22005"/>
                      <a:pt x="47390" y="22005"/>
                    </a:cubicBezTo>
                    <a:cubicBezTo>
                      <a:pt x="52409" y="22005"/>
                      <a:pt x="57720" y="16694"/>
                      <a:pt x="57720" y="16694"/>
                    </a:cubicBezTo>
                    <a:cubicBezTo>
                      <a:pt x="57720" y="16694"/>
                      <a:pt x="54280" y="1553"/>
                      <a:pt x="43843" y="446"/>
                    </a:cubicBezTo>
                    <a:cubicBezTo>
                      <a:pt x="40675" y="142"/>
                      <a:pt x="37507" y="0"/>
                      <a:pt x="34339" y="0"/>
                    </a:cubicBezTo>
                    <a:cubicBezTo>
                      <a:pt x="32565" y="0"/>
                      <a:pt x="30792" y="45"/>
                      <a:pt x="29018" y="130"/>
                    </a:cubicBezTo>
                    <a:cubicBezTo>
                      <a:pt x="27202" y="45"/>
                      <a:pt x="25386" y="0"/>
                      <a:pt x="23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9"/>
              <p:cNvSpPr/>
              <p:nvPr/>
            </p:nvSpPr>
            <p:spPr>
              <a:xfrm>
                <a:off x="3561925" y="2590675"/>
                <a:ext cx="445750" cy="218900"/>
              </a:xfrm>
              <a:custGeom>
                <a:rect b="b" l="l" r="r" t="t"/>
                <a:pathLst>
                  <a:path extrusionOk="0" h="8756" w="17830">
                    <a:moveTo>
                      <a:pt x="9113" y="0"/>
                    </a:moveTo>
                    <a:cubicBezTo>
                      <a:pt x="6992" y="0"/>
                      <a:pt x="4586" y="126"/>
                      <a:pt x="2016" y="572"/>
                    </a:cubicBezTo>
                    <a:cubicBezTo>
                      <a:pt x="0" y="927"/>
                      <a:pt x="40" y="2548"/>
                      <a:pt x="40" y="2548"/>
                    </a:cubicBezTo>
                    <a:cubicBezTo>
                      <a:pt x="0" y="5948"/>
                      <a:pt x="2807" y="8755"/>
                      <a:pt x="6246" y="8755"/>
                    </a:cubicBezTo>
                    <a:lnTo>
                      <a:pt x="10437" y="8755"/>
                    </a:lnTo>
                    <a:cubicBezTo>
                      <a:pt x="14390" y="8755"/>
                      <a:pt x="17672" y="5948"/>
                      <a:pt x="17672" y="1995"/>
                    </a:cubicBezTo>
                    <a:cubicBezTo>
                      <a:pt x="17672" y="1995"/>
                      <a:pt x="17830" y="216"/>
                      <a:pt x="15695" y="216"/>
                    </a:cubicBezTo>
                    <a:cubicBezTo>
                      <a:pt x="14172" y="216"/>
                      <a:pt x="11887" y="0"/>
                      <a:pt x="9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9"/>
              <p:cNvSpPr/>
              <p:nvPr/>
            </p:nvSpPr>
            <p:spPr>
              <a:xfrm>
                <a:off x="3040075" y="3002475"/>
                <a:ext cx="321225" cy="144125"/>
              </a:xfrm>
              <a:custGeom>
                <a:rect b="b" l="l" r="r" t="t"/>
                <a:pathLst>
                  <a:path extrusionOk="0" h="5765" w="12849">
                    <a:moveTo>
                      <a:pt x="1889" y="1"/>
                    </a:moveTo>
                    <a:cubicBezTo>
                      <a:pt x="1691" y="1"/>
                      <a:pt x="1507" y="97"/>
                      <a:pt x="1384" y="269"/>
                    </a:cubicBezTo>
                    <a:cubicBezTo>
                      <a:pt x="1384" y="269"/>
                      <a:pt x="0" y="1732"/>
                      <a:pt x="949" y="2246"/>
                    </a:cubicBezTo>
                    <a:cubicBezTo>
                      <a:pt x="2491" y="3115"/>
                      <a:pt x="6998" y="5685"/>
                      <a:pt x="12216" y="5764"/>
                    </a:cubicBezTo>
                    <a:cubicBezTo>
                      <a:pt x="12572" y="5764"/>
                      <a:pt x="12849" y="5448"/>
                      <a:pt x="12849" y="5092"/>
                    </a:cubicBezTo>
                    <a:lnTo>
                      <a:pt x="12849" y="3906"/>
                    </a:lnTo>
                    <a:cubicBezTo>
                      <a:pt x="12809" y="3550"/>
                      <a:pt x="12532" y="3313"/>
                      <a:pt x="12177" y="3313"/>
                    </a:cubicBezTo>
                    <a:cubicBezTo>
                      <a:pt x="7709" y="3194"/>
                      <a:pt x="3558" y="901"/>
                      <a:pt x="2254" y="111"/>
                    </a:cubicBezTo>
                    <a:cubicBezTo>
                      <a:pt x="2134" y="36"/>
                      <a:pt x="2009" y="1"/>
                      <a:pt x="18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9"/>
              <p:cNvSpPr/>
              <p:nvPr/>
            </p:nvSpPr>
            <p:spPr>
              <a:xfrm>
                <a:off x="4249800" y="3002475"/>
                <a:ext cx="321225" cy="144125"/>
              </a:xfrm>
              <a:custGeom>
                <a:rect b="b" l="l" r="r" t="t"/>
                <a:pathLst>
                  <a:path extrusionOk="0" h="5765" w="12849">
                    <a:moveTo>
                      <a:pt x="10943" y="1"/>
                    </a:moveTo>
                    <a:cubicBezTo>
                      <a:pt x="10821" y="1"/>
                      <a:pt x="10700" y="36"/>
                      <a:pt x="10596" y="111"/>
                    </a:cubicBezTo>
                    <a:cubicBezTo>
                      <a:pt x="9251" y="901"/>
                      <a:pt x="5100" y="3194"/>
                      <a:pt x="633" y="3313"/>
                    </a:cubicBezTo>
                    <a:cubicBezTo>
                      <a:pt x="610" y="3310"/>
                      <a:pt x="588" y="3309"/>
                      <a:pt x="566" y="3309"/>
                    </a:cubicBezTo>
                    <a:cubicBezTo>
                      <a:pt x="243" y="3309"/>
                      <a:pt x="1" y="3573"/>
                      <a:pt x="1" y="3906"/>
                    </a:cubicBezTo>
                    <a:lnTo>
                      <a:pt x="1" y="5092"/>
                    </a:lnTo>
                    <a:cubicBezTo>
                      <a:pt x="1" y="5448"/>
                      <a:pt x="277" y="5764"/>
                      <a:pt x="633" y="5764"/>
                    </a:cubicBezTo>
                    <a:cubicBezTo>
                      <a:pt x="5852" y="5685"/>
                      <a:pt x="10358" y="3115"/>
                      <a:pt x="11900" y="2246"/>
                    </a:cubicBezTo>
                    <a:cubicBezTo>
                      <a:pt x="12849" y="1732"/>
                      <a:pt x="11465" y="269"/>
                      <a:pt x="11465" y="269"/>
                    </a:cubicBezTo>
                    <a:cubicBezTo>
                      <a:pt x="11342" y="97"/>
                      <a:pt x="11143" y="1"/>
                      <a:pt x="109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9"/>
              <p:cNvSpPr/>
              <p:nvPr/>
            </p:nvSpPr>
            <p:spPr>
              <a:xfrm>
                <a:off x="2848325" y="1033450"/>
                <a:ext cx="1646600" cy="1515925"/>
              </a:xfrm>
              <a:custGeom>
                <a:rect b="b" l="l" r="r" t="t"/>
                <a:pathLst>
                  <a:path extrusionOk="0" h="60637" w="65864">
                    <a:moveTo>
                      <a:pt x="37599" y="1"/>
                    </a:moveTo>
                    <a:cubicBezTo>
                      <a:pt x="32928" y="1"/>
                      <a:pt x="25705" y="2562"/>
                      <a:pt x="16051" y="13404"/>
                    </a:cubicBezTo>
                    <a:cubicBezTo>
                      <a:pt x="16051" y="13404"/>
                      <a:pt x="7196" y="15816"/>
                      <a:pt x="3954" y="23801"/>
                    </a:cubicBezTo>
                    <a:cubicBezTo>
                      <a:pt x="1068" y="30997"/>
                      <a:pt x="1" y="40366"/>
                      <a:pt x="6049" y="43371"/>
                    </a:cubicBezTo>
                    <a:cubicBezTo>
                      <a:pt x="6049" y="43371"/>
                      <a:pt x="9686" y="53649"/>
                      <a:pt x="12296" y="54282"/>
                    </a:cubicBezTo>
                    <a:cubicBezTo>
                      <a:pt x="14718" y="54869"/>
                      <a:pt x="16221" y="60636"/>
                      <a:pt x="24997" y="60636"/>
                    </a:cubicBezTo>
                    <a:cubicBezTo>
                      <a:pt x="25674" y="60636"/>
                      <a:pt x="26393" y="60602"/>
                      <a:pt x="27160" y="60528"/>
                    </a:cubicBezTo>
                    <a:cubicBezTo>
                      <a:pt x="30247" y="60232"/>
                      <a:pt x="33012" y="60205"/>
                      <a:pt x="35504" y="60205"/>
                    </a:cubicBezTo>
                    <a:cubicBezTo>
                      <a:pt x="36061" y="60205"/>
                      <a:pt x="36604" y="60206"/>
                      <a:pt x="37135" y="60206"/>
                    </a:cubicBezTo>
                    <a:cubicBezTo>
                      <a:pt x="42465" y="60206"/>
                      <a:pt x="46469" y="60070"/>
                      <a:pt x="49695" y="57049"/>
                    </a:cubicBezTo>
                    <a:cubicBezTo>
                      <a:pt x="49695" y="57049"/>
                      <a:pt x="49782" y="57061"/>
                      <a:pt x="49944" y="57061"/>
                    </a:cubicBezTo>
                    <a:cubicBezTo>
                      <a:pt x="50966" y="57061"/>
                      <a:pt x="54965" y="56590"/>
                      <a:pt x="58787" y="49696"/>
                    </a:cubicBezTo>
                    <a:cubicBezTo>
                      <a:pt x="61831" y="44201"/>
                      <a:pt x="62424" y="38666"/>
                      <a:pt x="62741" y="35227"/>
                    </a:cubicBezTo>
                    <a:cubicBezTo>
                      <a:pt x="62938" y="32973"/>
                      <a:pt x="63017" y="30680"/>
                      <a:pt x="62978" y="28427"/>
                    </a:cubicBezTo>
                    <a:cubicBezTo>
                      <a:pt x="62978" y="28427"/>
                      <a:pt x="65864" y="26213"/>
                      <a:pt x="65231" y="21864"/>
                    </a:cubicBezTo>
                    <a:cubicBezTo>
                      <a:pt x="64638" y="17476"/>
                      <a:pt x="62029" y="12613"/>
                      <a:pt x="58787" y="10162"/>
                    </a:cubicBezTo>
                    <a:cubicBezTo>
                      <a:pt x="58787" y="10162"/>
                      <a:pt x="59934" y="7988"/>
                      <a:pt x="54518" y="4153"/>
                    </a:cubicBezTo>
                    <a:cubicBezTo>
                      <a:pt x="51715" y="2134"/>
                      <a:pt x="48955" y="1650"/>
                      <a:pt x="46955" y="1650"/>
                    </a:cubicBezTo>
                    <a:cubicBezTo>
                      <a:pt x="45119" y="1650"/>
                      <a:pt x="43923" y="2058"/>
                      <a:pt x="43923" y="2058"/>
                    </a:cubicBezTo>
                    <a:cubicBezTo>
                      <a:pt x="43923" y="2058"/>
                      <a:pt x="41786" y="1"/>
                      <a:pt x="375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9"/>
              <p:cNvSpPr/>
              <p:nvPr/>
            </p:nvSpPr>
            <p:spPr>
              <a:xfrm>
                <a:off x="2978800" y="2129500"/>
                <a:ext cx="256750" cy="218225"/>
              </a:xfrm>
              <a:custGeom>
                <a:rect b="b" l="l" r="r" t="t"/>
                <a:pathLst>
                  <a:path extrusionOk="0" h="8729" w="10270">
                    <a:moveTo>
                      <a:pt x="5762" y="1"/>
                    </a:moveTo>
                    <a:cubicBezTo>
                      <a:pt x="5713" y="1"/>
                      <a:pt x="5663" y="1"/>
                      <a:pt x="5614" y="3"/>
                    </a:cubicBezTo>
                    <a:cubicBezTo>
                      <a:pt x="1740" y="201"/>
                      <a:pt x="0" y="4945"/>
                      <a:pt x="2847" y="7554"/>
                    </a:cubicBezTo>
                    <a:cubicBezTo>
                      <a:pt x="3720" y="8367"/>
                      <a:pt x="4761" y="8729"/>
                      <a:pt x="5779" y="8729"/>
                    </a:cubicBezTo>
                    <a:cubicBezTo>
                      <a:pt x="8081" y="8729"/>
                      <a:pt x="10270" y="6879"/>
                      <a:pt x="10160" y="4194"/>
                    </a:cubicBezTo>
                    <a:cubicBezTo>
                      <a:pt x="10083" y="1832"/>
                      <a:pt x="8109" y="1"/>
                      <a:pt x="57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3031900" y="2201700"/>
                <a:ext cx="188075" cy="64325"/>
              </a:xfrm>
              <a:custGeom>
                <a:rect b="b" l="l" r="r" t="t"/>
                <a:pathLst>
                  <a:path extrusionOk="0" h="2573" w="7523">
                    <a:moveTo>
                      <a:pt x="4518" y="1"/>
                    </a:moveTo>
                    <a:cubicBezTo>
                      <a:pt x="4162" y="1"/>
                      <a:pt x="3806" y="40"/>
                      <a:pt x="3490" y="120"/>
                    </a:cubicBezTo>
                    <a:cubicBezTo>
                      <a:pt x="2818" y="278"/>
                      <a:pt x="2146" y="515"/>
                      <a:pt x="1592" y="910"/>
                    </a:cubicBezTo>
                    <a:cubicBezTo>
                      <a:pt x="1316" y="1108"/>
                      <a:pt x="1039" y="1306"/>
                      <a:pt x="802" y="1543"/>
                    </a:cubicBezTo>
                    <a:cubicBezTo>
                      <a:pt x="525" y="1780"/>
                      <a:pt x="288" y="2057"/>
                      <a:pt x="90" y="2333"/>
                    </a:cubicBezTo>
                    <a:cubicBezTo>
                      <a:pt x="0" y="2453"/>
                      <a:pt x="114" y="2573"/>
                      <a:pt x="226" y="2573"/>
                    </a:cubicBezTo>
                    <a:cubicBezTo>
                      <a:pt x="262" y="2573"/>
                      <a:pt x="298" y="2560"/>
                      <a:pt x="327" y="2531"/>
                    </a:cubicBezTo>
                    <a:cubicBezTo>
                      <a:pt x="762" y="2057"/>
                      <a:pt x="1276" y="1622"/>
                      <a:pt x="1790" y="1266"/>
                    </a:cubicBezTo>
                    <a:cubicBezTo>
                      <a:pt x="2343" y="950"/>
                      <a:pt x="2936" y="673"/>
                      <a:pt x="3569" y="554"/>
                    </a:cubicBezTo>
                    <a:cubicBezTo>
                      <a:pt x="3908" y="470"/>
                      <a:pt x="4247" y="430"/>
                      <a:pt x="4586" y="430"/>
                    </a:cubicBezTo>
                    <a:cubicBezTo>
                      <a:pt x="4879" y="430"/>
                      <a:pt x="5173" y="460"/>
                      <a:pt x="5467" y="515"/>
                    </a:cubicBezTo>
                    <a:cubicBezTo>
                      <a:pt x="5783" y="554"/>
                      <a:pt x="6099" y="634"/>
                      <a:pt x="6415" y="752"/>
                    </a:cubicBezTo>
                    <a:cubicBezTo>
                      <a:pt x="6574" y="792"/>
                      <a:pt x="6692" y="871"/>
                      <a:pt x="6850" y="950"/>
                    </a:cubicBezTo>
                    <a:lnTo>
                      <a:pt x="7325" y="1147"/>
                    </a:lnTo>
                    <a:cubicBezTo>
                      <a:pt x="7335" y="1158"/>
                      <a:pt x="7349" y="1163"/>
                      <a:pt x="7363" y="1163"/>
                    </a:cubicBezTo>
                    <a:cubicBezTo>
                      <a:pt x="7404" y="1163"/>
                      <a:pt x="7454" y="1126"/>
                      <a:pt x="7483" y="1068"/>
                    </a:cubicBezTo>
                    <a:cubicBezTo>
                      <a:pt x="7522" y="1029"/>
                      <a:pt x="7483" y="910"/>
                      <a:pt x="7443" y="910"/>
                    </a:cubicBezTo>
                    <a:lnTo>
                      <a:pt x="6969" y="673"/>
                    </a:lnTo>
                    <a:cubicBezTo>
                      <a:pt x="6850" y="554"/>
                      <a:pt x="6692" y="475"/>
                      <a:pt x="6534" y="436"/>
                    </a:cubicBezTo>
                    <a:cubicBezTo>
                      <a:pt x="6218" y="278"/>
                      <a:pt x="5862" y="199"/>
                      <a:pt x="5546" y="120"/>
                    </a:cubicBezTo>
                    <a:cubicBezTo>
                      <a:pt x="5388" y="80"/>
                      <a:pt x="5190" y="40"/>
                      <a:pt x="5032" y="40"/>
                    </a:cubicBezTo>
                    <a:lnTo>
                      <a:pt x="4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4257700" y="1811225"/>
                <a:ext cx="270850" cy="238400"/>
              </a:xfrm>
              <a:custGeom>
                <a:rect b="b" l="l" r="r" t="t"/>
                <a:pathLst>
                  <a:path extrusionOk="0" h="9536" w="10834">
                    <a:moveTo>
                      <a:pt x="5378" y="0"/>
                    </a:moveTo>
                    <a:cubicBezTo>
                      <a:pt x="4685" y="0"/>
                      <a:pt x="3983" y="154"/>
                      <a:pt x="3322" y="479"/>
                    </a:cubicBezTo>
                    <a:cubicBezTo>
                      <a:pt x="950" y="1665"/>
                      <a:pt x="1" y="4511"/>
                      <a:pt x="1187" y="6883"/>
                    </a:cubicBezTo>
                    <a:cubicBezTo>
                      <a:pt x="2008" y="8555"/>
                      <a:pt x="3703" y="9536"/>
                      <a:pt x="5456" y="9536"/>
                    </a:cubicBezTo>
                    <a:cubicBezTo>
                      <a:pt x="6149" y="9536"/>
                      <a:pt x="6851" y="9382"/>
                      <a:pt x="7512" y="9057"/>
                    </a:cubicBezTo>
                    <a:cubicBezTo>
                      <a:pt x="9884" y="7871"/>
                      <a:pt x="10833" y="5025"/>
                      <a:pt x="9647" y="2653"/>
                    </a:cubicBezTo>
                    <a:cubicBezTo>
                      <a:pt x="8825" y="981"/>
                      <a:pt x="7131" y="0"/>
                      <a:pt x="5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9"/>
              <p:cNvSpPr/>
              <p:nvPr/>
            </p:nvSpPr>
            <p:spPr>
              <a:xfrm>
                <a:off x="4294275" y="1888375"/>
                <a:ext cx="196700" cy="82750"/>
              </a:xfrm>
              <a:custGeom>
                <a:rect b="b" l="l" r="r" t="t"/>
                <a:pathLst>
                  <a:path extrusionOk="0" h="3310" w="7868">
                    <a:moveTo>
                      <a:pt x="5191" y="1"/>
                    </a:moveTo>
                    <a:cubicBezTo>
                      <a:pt x="4597" y="1"/>
                      <a:pt x="4007" y="89"/>
                      <a:pt x="3440" y="279"/>
                    </a:cubicBezTo>
                    <a:cubicBezTo>
                      <a:pt x="3045" y="358"/>
                      <a:pt x="2728" y="516"/>
                      <a:pt x="2373" y="674"/>
                    </a:cubicBezTo>
                    <a:lnTo>
                      <a:pt x="1898" y="990"/>
                    </a:lnTo>
                    <a:cubicBezTo>
                      <a:pt x="1740" y="1109"/>
                      <a:pt x="1582" y="1227"/>
                      <a:pt x="1463" y="1346"/>
                    </a:cubicBezTo>
                    <a:cubicBezTo>
                      <a:pt x="1147" y="1583"/>
                      <a:pt x="910" y="1860"/>
                      <a:pt x="673" y="2137"/>
                    </a:cubicBezTo>
                    <a:cubicBezTo>
                      <a:pt x="554" y="2295"/>
                      <a:pt x="435" y="2453"/>
                      <a:pt x="356" y="2611"/>
                    </a:cubicBezTo>
                    <a:lnTo>
                      <a:pt x="40" y="3046"/>
                    </a:lnTo>
                    <a:cubicBezTo>
                      <a:pt x="1" y="3125"/>
                      <a:pt x="1" y="3244"/>
                      <a:pt x="80" y="3283"/>
                    </a:cubicBezTo>
                    <a:cubicBezTo>
                      <a:pt x="112" y="3299"/>
                      <a:pt x="145" y="3309"/>
                      <a:pt x="175" y="3309"/>
                    </a:cubicBezTo>
                    <a:cubicBezTo>
                      <a:pt x="217" y="3309"/>
                      <a:pt x="254" y="3290"/>
                      <a:pt x="277" y="3244"/>
                    </a:cubicBezTo>
                    <a:lnTo>
                      <a:pt x="594" y="2809"/>
                    </a:lnTo>
                    <a:cubicBezTo>
                      <a:pt x="712" y="2651"/>
                      <a:pt x="831" y="2532"/>
                      <a:pt x="949" y="2413"/>
                    </a:cubicBezTo>
                    <a:cubicBezTo>
                      <a:pt x="1147" y="2137"/>
                      <a:pt x="1424" y="1899"/>
                      <a:pt x="1701" y="1662"/>
                    </a:cubicBezTo>
                    <a:cubicBezTo>
                      <a:pt x="2214" y="1227"/>
                      <a:pt x="2847" y="872"/>
                      <a:pt x="3519" y="674"/>
                    </a:cubicBezTo>
                    <a:cubicBezTo>
                      <a:pt x="4018" y="527"/>
                      <a:pt x="4538" y="446"/>
                      <a:pt x="5047" y="446"/>
                    </a:cubicBezTo>
                    <a:cubicBezTo>
                      <a:pt x="5225" y="446"/>
                      <a:pt x="5401" y="456"/>
                      <a:pt x="5575" y="476"/>
                    </a:cubicBezTo>
                    <a:cubicBezTo>
                      <a:pt x="6286" y="516"/>
                      <a:pt x="6998" y="634"/>
                      <a:pt x="7670" y="872"/>
                    </a:cubicBezTo>
                    <a:cubicBezTo>
                      <a:pt x="7749" y="872"/>
                      <a:pt x="7828" y="832"/>
                      <a:pt x="7868" y="753"/>
                    </a:cubicBezTo>
                    <a:cubicBezTo>
                      <a:pt x="7868" y="713"/>
                      <a:pt x="7868" y="634"/>
                      <a:pt x="7828" y="595"/>
                    </a:cubicBezTo>
                    <a:cubicBezTo>
                      <a:pt x="7472" y="397"/>
                      <a:pt x="7117" y="279"/>
                      <a:pt x="6761" y="199"/>
                    </a:cubicBezTo>
                    <a:cubicBezTo>
                      <a:pt x="6242" y="70"/>
                      <a:pt x="5715" y="1"/>
                      <a:pt x="51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9"/>
              <p:cNvSpPr/>
              <p:nvPr/>
            </p:nvSpPr>
            <p:spPr>
              <a:xfrm>
                <a:off x="3094425" y="1246575"/>
                <a:ext cx="1285850" cy="1501725"/>
              </a:xfrm>
              <a:custGeom>
                <a:rect b="b" l="l" r="r" t="t"/>
                <a:pathLst>
                  <a:path extrusionOk="0" h="60069" w="51434">
                    <a:moveTo>
                      <a:pt x="25794" y="0"/>
                    </a:moveTo>
                    <a:cubicBezTo>
                      <a:pt x="24952" y="0"/>
                      <a:pt x="24102" y="45"/>
                      <a:pt x="23246" y="135"/>
                    </a:cubicBezTo>
                    <a:cubicBezTo>
                      <a:pt x="9765" y="1519"/>
                      <a:pt x="1" y="13774"/>
                      <a:pt x="1424" y="27492"/>
                    </a:cubicBezTo>
                    <a:cubicBezTo>
                      <a:pt x="2610" y="38918"/>
                      <a:pt x="9844" y="48485"/>
                      <a:pt x="21349" y="50461"/>
                    </a:cubicBezTo>
                    <a:lnTo>
                      <a:pt x="21349" y="55680"/>
                    </a:lnTo>
                    <a:cubicBezTo>
                      <a:pt x="21349" y="59001"/>
                      <a:pt x="24037" y="60068"/>
                      <a:pt x="27358" y="60068"/>
                    </a:cubicBezTo>
                    <a:lnTo>
                      <a:pt x="27674" y="60068"/>
                    </a:lnTo>
                    <a:cubicBezTo>
                      <a:pt x="30995" y="60068"/>
                      <a:pt x="33683" y="59001"/>
                      <a:pt x="33683" y="55680"/>
                    </a:cubicBezTo>
                    <a:lnTo>
                      <a:pt x="33683" y="49829"/>
                    </a:lnTo>
                    <a:cubicBezTo>
                      <a:pt x="46769" y="46310"/>
                      <a:pt x="51434" y="34727"/>
                      <a:pt x="50169" y="22432"/>
                    </a:cubicBezTo>
                    <a:cubicBezTo>
                      <a:pt x="48836" y="9587"/>
                      <a:pt x="38180" y="0"/>
                      <a:pt x="257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3380050" y="1945725"/>
                <a:ext cx="271825" cy="273800"/>
              </a:xfrm>
              <a:custGeom>
                <a:rect b="b" l="l" r="r" t="t"/>
                <a:pathLst>
                  <a:path extrusionOk="0" h="10952" w="10873">
                    <a:moveTo>
                      <a:pt x="5417" y="1"/>
                    </a:moveTo>
                    <a:cubicBezTo>
                      <a:pt x="2452" y="1"/>
                      <a:pt x="1" y="2452"/>
                      <a:pt x="1" y="5496"/>
                    </a:cubicBezTo>
                    <a:cubicBezTo>
                      <a:pt x="1" y="8500"/>
                      <a:pt x="2452" y="10952"/>
                      <a:pt x="5417" y="10952"/>
                    </a:cubicBezTo>
                    <a:cubicBezTo>
                      <a:pt x="8422" y="10952"/>
                      <a:pt x="10873" y="8500"/>
                      <a:pt x="10873" y="5496"/>
                    </a:cubicBezTo>
                    <a:cubicBezTo>
                      <a:pt x="10873" y="2452"/>
                      <a:pt x="8422" y="1"/>
                      <a:pt x="5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9"/>
              <p:cNvSpPr/>
              <p:nvPr/>
            </p:nvSpPr>
            <p:spPr>
              <a:xfrm>
                <a:off x="3899925" y="1802625"/>
                <a:ext cx="308400" cy="273400"/>
              </a:xfrm>
              <a:custGeom>
                <a:rect b="b" l="l" r="r" t="t"/>
                <a:pathLst>
                  <a:path extrusionOk="0" h="10936" w="12336">
                    <a:moveTo>
                      <a:pt x="6155" y="1"/>
                    </a:moveTo>
                    <a:cubicBezTo>
                      <a:pt x="5486" y="1"/>
                      <a:pt x="4808" y="125"/>
                      <a:pt x="4152" y="388"/>
                    </a:cubicBezTo>
                    <a:cubicBezTo>
                      <a:pt x="1345" y="1495"/>
                      <a:pt x="1" y="4697"/>
                      <a:pt x="1147" y="7504"/>
                    </a:cubicBezTo>
                    <a:cubicBezTo>
                      <a:pt x="2022" y="9645"/>
                      <a:pt x="4070" y="10935"/>
                      <a:pt x="6220" y="10935"/>
                    </a:cubicBezTo>
                    <a:cubicBezTo>
                      <a:pt x="6889" y="10935"/>
                      <a:pt x="7567" y="10810"/>
                      <a:pt x="8224" y="10548"/>
                    </a:cubicBezTo>
                    <a:cubicBezTo>
                      <a:pt x="11030" y="9441"/>
                      <a:pt x="12335" y="6239"/>
                      <a:pt x="11228" y="3432"/>
                    </a:cubicBezTo>
                    <a:cubicBezTo>
                      <a:pt x="10354" y="1291"/>
                      <a:pt x="8306" y="1"/>
                      <a:pt x="6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9"/>
              <p:cNvSpPr/>
              <p:nvPr/>
            </p:nvSpPr>
            <p:spPr>
              <a:xfrm>
                <a:off x="3724000" y="2185150"/>
                <a:ext cx="157175" cy="65250"/>
              </a:xfrm>
              <a:custGeom>
                <a:rect b="b" l="l" r="r" t="t"/>
                <a:pathLst>
                  <a:path extrusionOk="0" h="2610" w="6287">
                    <a:moveTo>
                      <a:pt x="159" y="1"/>
                    </a:moveTo>
                    <a:cubicBezTo>
                      <a:pt x="129" y="1"/>
                      <a:pt x="99" y="11"/>
                      <a:pt x="80" y="30"/>
                    </a:cubicBezTo>
                    <a:cubicBezTo>
                      <a:pt x="40" y="70"/>
                      <a:pt x="1" y="149"/>
                      <a:pt x="40" y="189"/>
                    </a:cubicBezTo>
                    <a:cubicBezTo>
                      <a:pt x="317" y="702"/>
                      <a:pt x="712" y="1177"/>
                      <a:pt x="1187" y="1533"/>
                    </a:cubicBezTo>
                    <a:cubicBezTo>
                      <a:pt x="1661" y="1889"/>
                      <a:pt x="2175" y="2205"/>
                      <a:pt x="2728" y="2363"/>
                    </a:cubicBezTo>
                    <a:cubicBezTo>
                      <a:pt x="3190" y="2528"/>
                      <a:pt x="3706" y="2610"/>
                      <a:pt x="4208" y="2610"/>
                    </a:cubicBezTo>
                    <a:cubicBezTo>
                      <a:pt x="4309" y="2610"/>
                      <a:pt x="4409" y="2607"/>
                      <a:pt x="4507" y="2600"/>
                    </a:cubicBezTo>
                    <a:cubicBezTo>
                      <a:pt x="5061" y="2561"/>
                      <a:pt x="5654" y="2402"/>
                      <a:pt x="6207" y="2205"/>
                    </a:cubicBezTo>
                    <a:cubicBezTo>
                      <a:pt x="6247" y="2165"/>
                      <a:pt x="6286" y="2126"/>
                      <a:pt x="6286" y="2047"/>
                    </a:cubicBezTo>
                    <a:cubicBezTo>
                      <a:pt x="6254" y="2015"/>
                      <a:pt x="6222" y="1957"/>
                      <a:pt x="6170" y="1957"/>
                    </a:cubicBezTo>
                    <a:cubicBezTo>
                      <a:pt x="6157" y="1957"/>
                      <a:pt x="6143" y="1960"/>
                      <a:pt x="6128" y="1968"/>
                    </a:cubicBezTo>
                    <a:cubicBezTo>
                      <a:pt x="5575" y="2086"/>
                      <a:pt x="5021" y="2165"/>
                      <a:pt x="4507" y="2165"/>
                    </a:cubicBezTo>
                    <a:cubicBezTo>
                      <a:pt x="3954" y="2165"/>
                      <a:pt x="3400" y="2086"/>
                      <a:pt x="2887" y="1928"/>
                    </a:cubicBezTo>
                    <a:cubicBezTo>
                      <a:pt x="1859" y="1533"/>
                      <a:pt x="949" y="900"/>
                      <a:pt x="277" y="70"/>
                    </a:cubicBezTo>
                    <a:lnTo>
                      <a:pt x="238" y="30"/>
                    </a:lnTo>
                    <a:cubicBezTo>
                      <a:pt x="218" y="11"/>
                      <a:pt x="188" y="1"/>
                      <a:pt x="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751675" y="2242475"/>
                <a:ext cx="84025" cy="31950"/>
              </a:xfrm>
              <a:custGeom>
                <a:rect b="b" l="l" r="r" t="t"/>
                <a:pathLst>
                  <a:path extrusionOk="0" h="1278" w="3361">
                    <a:moveTo>
                      <a:pt x="114" y="1"/>
                    </a:moveTo>
                    <a:cubicBezTo>
                      <a:pt x="89" y="1"/>
                      <a:pt x="60" y="11"/>
                      <a:pt x="40" y="30"/>
                    </a:cubicBezTo>
                    <a:cubicBezTo>
                      <a:pt x="1" y="70"/>
                      <a:pt x="1" y="109"/>
                      <a:pt x="40" y="149"/>
                    </a:cubicBezTo>
                    <a:cubicBezTo>
                      <a:pt x="435" y="623"/>
                      <a:pt x="949" y="979"/>
                      <a:pt x="1542" y="1137"/>
                    </a:cubicBezTo>
                    <a:cubicBezTo>
                      <a:pt x="1853" y="1226"/>
                      <a:pt x="2189" y="1278"/>
                      <a:pt x="2522" y="1278"/>
                    </a:cubicBezTo>
                    <a:cubicBezTo>
                      <a:pt x="2781" y="1278"/>
                      <a:pt x="3039" y="1246"/>
                      <a:pt x="3282" y="1177"/>
                    </a:cubicBezTo>
                    <a:cubicBezTo>
                      <a:pt x="3321" y="1177"/>
                      <a:pt x="3361" y="1137"/>
                      <a:pt x="3361" y="1098"/>
                    </a:cubicBezTo>
                    <a:cubicBezTo>
                      <a:pt x="3361" y="1070"/>
                      <a:pt x="3341" y="1042"/>
                      <a:pt x="3316" y="1042"/>
                    </a:cubicBezTo>
                    <a:cubicBezTo>
                      <a:pt x="3305" y="1042"/>
                      <a:pt x="3293" y="1047"/>
                      <a:pt x="3282" y="1058"/>
                    </a:cubicBezTo>
                    <a:cubicBezTo>
                      <a:pt x="3094" y="1083"/>
                      <a:pt x="2910" y="1096"/>
                      <a:pt x="2729" y="1096"/>
                    </a:cubicBezTo>
                    <a:cubicBezTo>
                      <a:pt x="2338" y="1096"/>
                      <a:pt x="1960" y="1035"/>
                      <a:pt x="1582" y="900"/>
                    </a:cubicBezTo>
                    <a:cubicBezTo>
                      <a:pt x="1068" y="702"/>
                      <a:pt x="594" y="426"/>
                      <a:pt x="159" y="30"/>
                    </a:cubicBezTo>
                    <a:cubicBezTo>
                      <a:pt x="159" y="11"/>
                      <a:pt x="139" y="1"/>
                      <a:pt x="1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057850" y="1113375"/>
                <a:ext cx="1363950" cy="925800"/>
              </a:xfrm>
              <a:custGeom>
                <a:rect b="b" l="l" r="r" t="t"/>
                <a:pathLst>
                  <a:path extrusionOk="0" h="37032" w="54558">
                    <a:moveTo>
                      <a:pt x="32940" y="0"/>
                    </a:moveTo>
                    <a:cubicBezTo>
                      <a:pt x="29420" y="0"/>
                      <a:pt x="25910" y="556"/>
                      <a:pt x="22575" y="1668"/>
                    </a:cubicBezTo>
                    <a:cubicBezTo>
                      <a:pt x="15063" y="4040"/>
                      <a:pt x="7987" y="8428"/>
                      <a:pt x="3796" y="15070"/>
                    </a:cubicBezTo>
                    <a:cubicBezTo>
                      <a:pt x="1187" y="19181"/>
                      <a:pt x="1" y="24004"/>
                      <a:pt x="317" y="28827"/>
                    </a:cubicBezTo>
                    <a:cubicBezTo>
                      <a:pt x="475" y="31239"/>
                      <a:pt x="1108" y="33571"/>
                      <a:pt x="2175" y="35746"/>
                    </a:cubicBezTo>
                    <a:cubicBezTo>
                      <a:pt x="2646" y="36674"/>
                      <a:pt x="3185" y="37031"/>
                      <a:pt x="3744" y="37031"/>
                    </a:cubicBezTo>
                    <a:cubicBezTo>
                      <a:pt x="4876" y="37031"/>
                      <a:pt x="6086" y="35566"/>
                      <a:pt x="6959" y="34402"/>
                    </a:cubicBezTo>
                    <a:cubicBezTo>
                      <a:pt x="8540" y="32148"/>
                      <a:pt x="9608" y="29579"/>
                      <a:pt x="10082" y="26890"/>
                    </a:cubicBezTo>
                    <a:cubicBezTo>
                      <a:pt x="10952" y="22660"/>
                      <a:pt x="11149" y="20684"/>
                      <a:pt x="11663" y="16414"/>
                    </a:cubicBezTo>
                    <a:cubicBezTo>
                      <a:pt x="13086" y="19498"/>
                      <a:pt x="18898" y="23965"/>
                      <a:pt x="21230" y="24163"/>
                    </a:cubicBezTo>
                    <a:cubicBezTo>
                      <a:pt x="21716" y="24207"/>
                      <a:pt x="22224" y="24256"/>
                      <a:pt x="22721" y="24256"/>
                    </a:cubicBezTo>
                    <a:cubicBezTo>
                      <a:pt x="23559" y="24256"/>
                      <a:pt x="24366" y="24115"/>
                      <a:pt x="24986" y="23570"/>
                    </a:cubicBezTo>
                    <a:cubicBezTo>
                      <a:pt x="25760" y="22857"/>
                      <a:pt x="26098" y="21660"/>
                      <a:pt x="25752" y="20718"/>
                    </a:cubicBezTo>
                    <a:lnTo>
                      <a:pt x="25752" y="20718"/>
                    </a:lnTo>
                    <a:cubicBezTo>
                      <a:pt x="26520" y="21881"/>
                      <a:pt x="27398" y="22984"/>
                      <a:pt x="28386" y="24004"/>
                    </a:cubicBezTo>
                    <a:cubicBezTo>
                      <a:pt x="29612" y="25230"/>
                      <a:pt x="31193" y="25981"/>
                      <a:pt x="32893" y="26100"/>
                    </a:cubicBezTo>
                    <a:cubicBezTo>
                      <a:pt x="32969" y="26103"/>
                      <a:pt x="33045" y="26104"/>
                      <a:pt x="33120" y="26104"/>
                    </a:cubicBezTo>
                    <a:cubicBezTo>
                      <a:pt x="36871" y="26104"/>
                      <a:pt x="39427" y="22274"/>
                      <a:pt x="37993" y="18786"/>
                    </a:cubicBezTo>
                    <a:lnTo>
                      <a:pt x="37993" y="18786"/>
                    </a:lnTo>
                    <a:cubicBezTo>
                      <a:pt x="39218" y="20684"/>
                      <a:pt x="40483" y="22581"/>
                      <a:pt x="42104" y="24123"/>
                    </a:cubicBezTo>
                    <a:cubicBezTo>
                      <a:pt x="43765" y="25665"/>
                      <a:pt x="45860" y="26851"/>
                      <a:pt x="48113" y="26969"/>
                    </a:cubicBezTo>
                    <a:cubicBezTo>
                      <a:pt x="48186" y="26972"/>
                      <a:pt x="48259" y="26973"/>
                      <a:pt x="48333" y="26973"/>
                    </a:cubicBezTo>
                    <a:cubicBezTo>
                      <a:pt x="50516" y="26973"/>
                      <a:pt x="52730" y="25835"/>
                      <a:pt x="53648" y="23846"/>
                    </a:cubicBezTo>
                    <a:cubicBezTo>
                      <a:pt x="54557" y="21790"/>
                      <a:pt x="53885" y="19221"/>
                      <a:pt x="53095" y="17046"/>
                    </a:cubicBezTo>
                    <a:cubicBezTo>
                      <a:pt x="51197" y="11868"/>
                      <a:pt x="48667" y="6649"/>
                      <a:pt x="44200" y="3407"/>
                    </a:cubicBezTo>
                    <a:cubicBezTo>
                      <a:pt x="41076" y="1273"/>
                      <a:pt x="37439" y="87"/>
                      <a:pt x="33644" y="7"/>
                    </a:cubicBezTo>
                    <a:cubicBezTo>
                      <a:pt x="33409" y="3"/>
                      <a:pt x="33175" y="0"/>
                      <a:pt x="329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140875" y="1210650"/>
                <a:ext cx="142350" cy="234025"/>
              </a:xfrm>
              <a:custGeom>
                <a:rect b="b" l="l" r="r" t="t"/>
                <a:pathLst>
                  <a:path extrusionOk="0" h="9361" w="5694">
                    <a:moveTo>
                      <a:pt x="4342" y="0"/>
                    </a:moveTo>
                    <a:cubicBezTo>
                      <a:pt x="3992" y="0"/>
                      <a:pt x="3641" y="198"/>
                      <a:pt x="3519" y="584"/>
                    </a:cubicBezTo>
                    <a:cubicBezTo>
                      <a:pt x="3401" y="900"/>
                      <a:pt x="3321" y="1256"/>
                      <a:pt x="3321" y="1612"/>
                    </a:cubicBezTo>
                    <a:cubicBezTo>
                      <a:pt x="3242" y="3944"/>
                      <a:pt x="3559" y="6237"/>
                      <a:pt x="4231" y="8451"/>
                    </a:cubicBezTo>
                    <a:lnTo>
                      <a:pt x="1701" y="3786"/>
                    </a:lnTo>
                    <a:cubicBezTo>
                      <a:pt x="1480" y="3381"/>
                      <a:pt x="1122" y="2908"/>
                      <a:pt x="691" y="2908"/>
                    </a:cubicBezTo>
                    <a:cubicBezTo>
                      <a:pt x="659" y="2908"/>
                      <a:pt x="627" y="2911"/>
                      <a:pt x="594" y="2916"/>
                    </a:cubicBezTo>
                    <a:cubicBezTo>
                      <a:pt x="238" y="3035"/>
                      <a:pt x="1" y="3351"/>
                      <a:pt x="1" y="3746"/>
                    </a:cubicBezTo>
                    <a:cubicBezTo>
                      <a:pt x="40" y="4102"/>
                      <a:pt x="159" y="4419"/>
                      <a:pt x="317" y="4735"/>
                    </a:cubicBezTo>
                    <a:cubicBezTo>
                      <a:pt x="1305" y="6514"/>
                      <a:pt x="2610" y="8095"/>
                      <a:pt x="4191" y="9360"/>
                    </a:cubicBezTo>
                    <a:lnTo>
                      <a:pt x="5101" y="8965"/>
                    </a:lnTo>
                    <a:cubicBezTo>
                      <a:pt x="5575" y="6553"/>
                      <a:pt x="5694" y="4023"/>
                      <a:pt x="5417" y="1572"/>
                    </a:cubicBezTo>
                    <a:cubicBezTo>
                      <a:pt x="5417" y="1216"/>
                      <a:pt x="5298" y="861"/>
                      <a:pt x="5140" y="544"/>
                    </a:cubicBezTo>
                    <a:cubicBezTo>
                      <a:pt x="5005" y="179"/>
                      <a:pt x="4674" y="0"/>
                      <a:pt x="43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271575" y="1732500"/>
                <a:ext cx="254775" cy="250525"/>
              </a:xfrm>
              <a:custGeom>
                <a:rect b="b" l="l" r="r" t="t"/>
                <a:pathLst>
                  <a:path extrusionOk="0" h="10021" w="10191">
                    <a:moveTo>
                      <a:pt x="6380" y="1"/>
                    </a:moveTo>
                    <a:cubicBezTo>
                      <a:pt x="3227" y="1"/>
                      <a:pt x="189" y="8293"/>
                      <a:pt x="189" y="8293"/>
                    </a:cubicBezTo>
                    <a:cubicBezTo>
                      <a:pt x="1" y="9581"/>
                      <a:pt x="385" y="10021"/>
                      <a:pt x="988" y="10021"/>
                    </a:cubicBezTo>
                    <a:cubicBezTo>
                      <a:pt x="2032" y="10021"/>
                      <a:pt x="3734" y="8700"/>
                      <a:pt x="4261" y="8174"/>
                    </a:cubicBezTo>
                    <a:cubicBezTo>
                      <a:pt x="5091" y="7344"/>
                      <a:pt x="10191" y="979"/>
                      <a:pt x="6870" y="70"/>
                    </a:cubicBezTo>
                    <a:cubicBezTo>
                      <a:pt x="6707" y="23"/>
                      <a:pt x="6543" y="1"/>
                      <a:pt x="63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9"/>
              <p:cNvSpPr/>
              <p:nvPr/>
            </p:nvSpPr>
            <p:spPr>
              <a:xfrm>
                <a:off x="3860400" y="1585975"/>
                <a:ext cx="346550" cy="159375"/>
              </a:xfrm>
              <a:custGeom>
                <a:rect b="b" l="l" r="r" t="t"/>
                <a:pathLst>
                  <a:path extrusionOk="0" h="6375" w="13862">
                    <a:moveTo>
                      <a:pt x="4023" y="0"/>
                    </a:moveTo>
                    <a:cubicBezTo>
                      <a:pt x="3359" y="0"/>
                      <a:pt x="2786" y="185"/>
                      <a:pt x="2372" y="633"/>
                    </a:cubicBezTo>
                    <a:cubicBezTo>
                      <a:pt x="0" y="3163"/>
                      <a:pt x="7709" y="5891"/>
                      <a:pt x="8816" y="6168"/>
                    </a:cubicBezTo>
                    <a:cubicBezTo>
                      <a:pt x="9206" y="6262"/>
                      <a:pt x="10004" y="6374"/>
                      <a:pt x="10797" y="6374"/>
                    </a:cubicBezTo>
                    <a:cubicBezTo>
                      <a:pt x="12336" y="6374"/>
                      <a:pt x="13861" y="5951"/>
                      <a:pt x="12374" y="4152"/>
                    </a:cubicBezTo>
                    <a:cubicBezTo>
                      <a:pt x="12374" y="4152"/>
                      <a:pt x="7172" y="0"/>
                      <a:pt x="40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9"/>
              <p:cNvSpPr/>
              <p:nvPr/>
            </p:nvSpPr>
            <p:spPr>
              <a:xfrm>
                <a:off x="3721025" y="1620750"/>
                <a:ext cx="697800" cy="597800"/>
              </a:xfrm>
              <a:custGeom>
                <a:rect b="b" l="l" r="r" t="t"/>
                <a:pathLst>
                  <a:path extrusionOk="0" h="23912" w="27912">
                    <a:moveTo>
                      <a:pt x="15973" y="2009"/>
                    </a:moveTo>
                    <a:cubicBezTo>
                      <a:pt x="21468" y="2009"/>
                      <a:pt x="25935" y="6477"/>
                      <a:pt x="25935" y="11972"/>
                    </a:cubicBezTo>
                    <a:cubicBezTo>
                      <a:pt x="25935" y="17965"/>
                      <a:pt x="21028" y="21949"/>
                      <a:pt x="15907" y="21949"/>
                    </a:cubicBezTo>
                    <a:cubicBezTo>
                      <a:pt x="13461" y="21949"/>
                      <a:pt x="10967" y="21040"/>
                      <a:pt x="8936" y="19009"/>
                    </a:cubicBezTo>
                    <a:cubicBezTo>
                      <a:pt x="2650" y="12723"/>
                      <a:pt x="7117" y="2009"/>
                      <a:pt x="15973" y="2009"/>
                    </a:cubicBezTo>
                    <a:close/>
                    <a:moveTo>
                      <a:pt x="15887" y="0"/>
                    </a:moveTo>
                    <a:cubicBezTo>
                      <a:pt x="12960" y="0"/>
                      <a:pt x="9978" y="1086"/>
                      <a:pt x="7552" y="3512"/>
                    </a:cubicBezTo>
                    <a:cubicBezTo>
                      <a:pt x="1" y="11063"/>
                      <a:pt x="5338" y="23911"/>
                      <a:pt x="15973" y="23911"/>
                    </a:cubicBezTo>
                    <a:cubicBezTo>
                      <a:pt x="22575" y="23872"/>
                      <a:pt x="27912" y="18534"/>
                      <a:pt x="27912" y="11972"/>
                    </a:cubicBezTo>
                    <a:cubicBezTo>
                      <a:pt x="27912" y="4772"/>
                      <a:pt x="22022" y="0"/>
                      <a:pt x="158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9"/>
              <p:cNvSpPr/>
              <p:nvPr/>
            </p:nvSpPr>
            <p:spPr>
              <a:xfrm>
                <a:off x="3790225" y="2016050"/>
                <a:ext cx="142350" cy="143200"/>
              </a:xfrm>
              <a:custGeom>
                <a:rect b="b" l="l" r="r" t="t"/>
                <a:pathLst>
                  <a:path extrusionOk="0" h="5728" w="5694">
                    <a:moveTo>
                      <a:pt x="3274" y="1"/>
                    </a:moveTo>
                    <a:cubicBezTo>
                      <a:pt x="2259" y="1"/>
                      <a:pt x="1083" y="1389"/>
                      <a:pt x="0" y="1497"/>
                    </a:cubicBezTo>
                    <a:lnTo>
                      <a:pt x="1937" y="5727"/>
                    </a:lnTo>
                    <a:cubicBezTo>
                      <a:pt x="1937" y="5727"/>
                      <a:pt x="5693" y="3790"/>
                      <a:pt x="4547" y="1141"/>
                    </a:cubicBezTo>
                    <a:cubicBezTo>
                      <a:pt x="4173" y="294"/>
                      <a:pt x="3741" y="1"/>
                      <a:pt x="32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9"/>
              <p:cNvSpPr/>
              <p:nvPr/>
            </p:nvSpPr>
            <p:spPr>
              <a:xfrm>
                <a:off x="3725975" y="1849875"/>
                <a:ext cx="188800" cy="312725"/>
              </a:xfrm>
              <a:custGeom>
                <a:rect b="b" l="l" r="r" t="t"/>
                <a:pathLst>
                  <a:path extrusionOk="0" h="12509" w="7552">
                    <a:moveTo>
                      <a:pt x="80" y="0"/>
                    </a:moveTo>
                    <a:cubicBezTo>
                      <a:pt x="40" y="0"/>
                      <a:pt x="1" y="40"/>
                      <a:pt x="1" y="119"/>
                    </a:cubicBezTo>
                    <a:cubicBezTo>
                      <a:pt x="119" y="1779"/>
                      <a:pt x="396" y="3439"/>
                      <a:pt x="752" y="5060"/>
                    </a:cubicBezTo>
                    <a:cubicBezTo>
                      <a:pt x="910" y="5891"/>
                      <a:pt x="1147" y="6681"/>
                      <a:pt x="1503" y="7472"/>
                    </a:cubicBezTo>
                    <a:cubicBezTo>
                      <a:pt x="1622" y="7670"/>
                      <a:pt x="1740" y="7867"/>
                      <a:pt x="1859" y="8065"/>
                    </a:cubicBezTo>
                    <a:cubicBezTo>
                      <a:pt x="2017" y="8302"/>
                      <a:pt x="2294" y="8421"/>
                      <a:pt x="2570" y="8421"/>
                    </a:cubicBezTo>
                    <a:cubicBezTo>
                      <a:pt x="3045" y="8381"/>
                      <a:pt x="3480" y="8183"/>
                      <a:pt x="3835" y="7946"/>
                    </a:cubicBezTo>
                    <a:cubicBezTo>
                      <a:pt x="4231" y="7709"/>
                      <a:pt x="4547" y="7472"/>
                      <a:pt x="4903" y="7274"/>
                    </a:cubicBezTo>
                    <a:cubicBezTo>
                      <a:pt x="5219" y="7077"/>
                      <a:pt x="5575" y="6958"/>
                      <a:pt x="5931" y="6918"/>
                    </a:cubicBezTo>
                    <a:cubicBezTo>
                      <a:pt x="6287" y="6997"/>
                      <a:pt x="6563" y="7195"/>
                      <a:pt x="6721" y="7511"/>
                    </a:cubicBezTo>
                    <a:cubicBezTo>
                      <a:pt x="6800" y="7709"/>
                      <a:pt x="6880" y="7867"/>
                      <a:pt x="6959" y="8065"/>
                    </a:cubicBezTo>
                    <a:lnTo>
                      <a:pt x="7077" y="8302"/>
                    </a:lnTo>
                    <a:cubicBezTo>
                      <a:pt x="7077" y="8421"/>
                      <a:pt x="7077" y="8500"/>
                      <a:pt x="7117" y="8618"/>
                    </a:cubicBezTo>
                    <a:cubicBezTo>
                      <a:pt x="7117" y="8776"/>
                      <a:pt x="7117" y="8974"/>
                      <a:pt x="7117" y="9172"/>
                    </a:cubicBezTo>
                    <a:cubicBezTo>
                      <a:pt x="7077" y="9369"/>
                      <a:pt x="7038" y="9528"/>
                      <a:pt x="6959" y="9725"/>
                    </a:cubicBezTo>
                    <a:cubicBezTo>
                      <a:pt x="6800" y="10081"/>
                      <a:pt x="6603" y="10437"/>
                      <a:pt x="6326" y="10753"/>
                    </a:cubicBezTo>
                    <a:cubicBezTo>
                      <a:pt x="5812" y="11386"/>
                      <a:pt x="5180" y="11900"/>
                      <a:pt x="4468" y="12295"/>
                    </a:cubicBezTo>
                    <a:cubicBezTo>
                      <a:pt x="4428" y="12334"/>
                      <a:pt x="4428" y="12414"/>
                      <a:pt x="4468" y="12453"/>
                    </a:cubicBezTo>
                    <a:cubicBezTo>
                      <a:pt x="4468" y="12481"/>
                      <a:pt x="4507" y="12509"/>
                      <a:pt x="4545" y="12509"/>
                    </a:cubicBezTo>
                    <a:cubicBezTo>
                      <a:pt x="4560" y="12509"/>
                      <a:pt x="4575" y="12504"/>
                      <a:pt x="4587" y="12493"/>
                    </a:cubicBezTo>
                    <a:cubicBezTo>
                      <a:pt x="5338" y="12097"/>
                      <a:pt x="6049" y="11583"/>
                      <a:pt x="6603" y="10951"/>
                    </a:cubicBezTo>
                    <a:cubicBezTo>
                      <a:pt x="6919" y="10635"/>
                      <a:pt x="7156" y="10279"/>
                      <a:pt x="7314" y="9883"/>
                    </a:cubicBezTo>
                    <a:cubicBezTo>
                      <a:pt x="7393" y="9646"/>
                      <a:pt x="7473" y="9449"/>
                      <a:pt x="7512" y="9211"/>
                    </a:cubicBezTo>
                    <a:cubicBezTo>
                      <a:pt x="7552" y="9014"/>
                      <a:pt x="7552" y="8776"/>
                      <a:pt x="7512" y="8539"/>
                    </a:cubicBezTo>
                    <a:cubicBezTo>
                      <a:pt x="7512" y="8421"/>
                      <a:pt x="7473" y="8342"/>
                      <a:pt x="7473" y="8223"/>
                    </a:cubicBezTo>
                    <a:lnTo>
                      <a:pt x="7354" y="7907"/>
                    </a:lnTo>
                    <a:cubicBezTo>
                      <a:pt x="7275" y="7670"/>
                      <a:pt x="7196" y="7472"/>
                      <a:pt x="7077" y="7274"/>
                    </a:cubicBezTo>
                    <a:cubicBezTo>
                      <a:pt x="6959" y="7077"/>
                      <a:pt x="6800" y="6918"/>
                      <a:pt x="6642" y="6760"/>
                    </a:cubicBezTo>
                    <a:lnTo>
                      <a:pt x="6484" y="6642"/>
                    </a:lnTo>
                    <a:lnTo>
                      <a:pt x="6326" y="6563"/>
                    </a:lnTo>
                    <a:cubicBezTo>
                      <a:pt x="6207" y="6484"/>
                      <a:pt x="6089" y="6484"/>
                      <a:pt x="5970" y="6444"/>
                    </a:cubicBezTo>
                    <a:cubicBezTo>
                      <a:pt x="5496" y="6444"/>
                      <a:pt x="5021" y="6602"/>
                      <a:pt x="4626" y="6839"/>
                    </a:cubicBezTo>
                    <a:cubicBezTo>
                      <a:pt x="4270" y="7077"/>
                      <a:pt x="3914" y="7314"/>
                      <a:pt x="3559" y="7511"/>
                    </a:cubicBezTo>
                    <a:cubicBezTo>
                      <a:pt x="3282" y="7749"/>
                      <a:pt x="2926" y="7867"/>
                      <a:pt x="2531" y="7946"/>
                    </a:cubicBezTo>
                    <a:cubicBezTo>
                      <a:pt x="2412" y="7907"/>
                      <a:pt x="2294" y="7867"/>
                      <a:pt x="2215" y="7749"/>
                    </a:cubicBezTo>
                    <a:cubicBezTo>
                      <a:pt x="2096" y="7590"/>
                      <a:pt x="1977" y="7432"/>
                      <a:pt x="1898" y="7235"/>
                    </a:cubicBezTo>
                    <a:cubicBezTo>
                      <a:pt x="1582" y="6484"/>
                      <a:pt x="1305" y="5732"/>
                      <a:pt x="1108" y="4942"/>
                    </a:cubicBezTo>
                    <a:cubicBezTo>
                      <a:pt x="910" y="4151"/>
                      <a:pt x="752" y="3321"/>
                      <a:pt x="594" y="2491"/>
                    </a:cubicBezTo>
                    <a:cubicBezTo>
                      <a:pt x="436" y="1660"/>
                      <a:pt x="317" y="870"/>
                      <a:pt x="159" y="40"/>
                    </a:cubicBezTo>
                    <a:cubicBezTo>
                      <a:pt x="159" y="0"/>
                      <a:pt x="119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9"/>
              <p:cNvSpPr/>
              <p:nvPr/>
            </p:nvSpPr>
            <p:spPr>
              <a:xfrm>
                <a:off x="3043025" y="1784800"/>
                <a:ext cx="696825" cy="596825"/>
              </a:xfrm>
              <a:custGeom>
                <a:rect b="b" l="l" r="r" t="t"/>
                <a:pathLst>
                  <a:path extrusionOk="0" h="23873" w="27873">
                    <a:moveTo>
                      <a:pt x="15933" y="2010"/>
                    </a:moveTo>
                    <a:cubicBezTo>
                      <a:pt x="21428" y="2010"/>
                      <a:pt x="25895" y="6477"/>
                      <a:pt x="25895" y="11972"/>
                    </a:cubicBezTo>
                    <a:cubicBezTo>
                      <a:pt x="25895" y="17966"/>
                      <a:pt x="20987" y="21932"/>
                      <a:pt x="15866" y="21932"/>
                    </a:cubicBezTo>
                    <a:cubicBezTo>
                      <a:pt x="13421" y="21932"/>
                      <a:pt x="10927" y="21028"/>
                      <a:pt x="8896" y="19009"/>
                    </a:cubicBezTo>
                    <a:cubicBezTo>
                      <a:pt x="2650" y="12724"/>
                      <a:pt x="7077" y="2010"/>
                      <a:pt x="15933" y="2010"/>
                    </a:cubicBezTo>
                    <a:close/>
                    <a:moveTo>
                      <a:pt x="15847" y="1"/>
                    </a:moveTo>
                    <a:cubicBezTo>
                      <a:pt x="12921" y="1"/>
                      <a:pt x="9938" y="1086"/>
                      <a:pt x="7512" y="3512"/>
                    </a:cubicBezTo>
                    <a:cubicBezTo>
                      <a:pt x="1" y="11024"/>
                      <a:pt x="5338" y="23872"/>
                      <a:pt x="15933" y="23872"/>
                    </a:cubicBezTo>
                    <a:cubicBezTo>
                      <a:pt x="22535" y="23872"/>
                      <a:pt x="27872" y="18535"/>
                      <a:pt x="27872" y="11972"/>
                    </a:cubicBezTo>
                    <a:cubicBezTo>
                      <a:pt x="27872" y="4772"/>
                      <a:pt x="21983" y="1"/>
                      <a:pt x="15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9"/>
              <p:cNvSpPr/>
              <p:nvPr/>
            </p:nvSpPr>
            <p:spPr>
              <a:xfrm>
                <a:off x="3687425" y="1942250"/>
                <a:ext cx="171025" cy="94425"/>
              </a:xfrm>
              <a:custGeom>
                <a:rect b="b" l="l" r="r" t="t"/>
                <a:pathLst>
                  <a:path extrusionOk="0" h="3777" w="6841">
                    <a:moveTo>
                      <a:pt x="5393" y="0"/>
                    </a:moveTo>
                    <a:cubicBezTo>
                      <a:pt x="2451" y="0"/>
                      <a:pt x="137" y="2133"/>
                      <a:pt x="1" y="2235"/>
                    </a:cubicBezTo>
                    <a:lnTo>
                      <a:pt x="1068" y="3777"/>
                    </a:lnTo>
                    <a:cubicBezTo>
                      <a:pt x="1068" y="3777"/>
                      <a:pt x="3022" y="1971"/>
                      <a:pt x="5366" y="1971"/>
                    </a:cubicBezTo>
                    <a:cubicBezTo>
                      <a:pt x="5731" y="1971"/>
                      <a:pt x="6106" y="2015"/>
                      <a:pt x="6484" y="2116"/>
                    </a:cubicBezTo>
                    <a:lnTo>
                      <a:pt x="6840" y="179"/>
                    </a:lnTo>
                    <a:cubicBezTo>
                      <a:pt x="6346" y="54"/>
                      <a:pt x="5862" y="0"/>
                      <a:pt x="53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4030400" y="2849025"/>
                <a:ext cx="607850" cy="697975"/>
              </a:xfrm>
              <a:custGeom>
                <a:rect b="b" l="l" r="r" t="t"/>
                <a:pathLst>
                  <a:path extrusionOk="0" h="27919" w="24314">
                    <a:moveTo>
                      <a:pt x="5627" y="1"/>
                    </a:moveTo>
                    <a:cubicBezTo>
                      <a:pt x="4663" y="1"/>
                      <a:pt x="3691" y="284"/>
                      <a:pt x="2846" y="872"/>
                    </a:cubicBezTo>
                    <a:cubicBezTo>
                      <a:pt x="593" y="2414"/>
                      <a:pt x="0" y="5458"/>
                      <a:pt x="1542" y="7712"/>
                    </a:cubicBezTo>
                    <a:lnTo>
                      <a:pt x="10832" y="24434"/>
                    </a:lnTo>
                    <a:cubicBezTo>
                      <a:pt x="11030" y="24790"/>
                      <a:pt x="11267" y="25146"/>
                      <a:pt x="11544" y="25462"/>
                    </a:cubicBezTo>
                    <a:cubicBezTo>
                      <a:pt x="12877" y="27084"/>
                      <a:pt x="14808" y="27919"/>
                      <a:pt x="16750" y="27919"/>
                    </a:cubicBezTo>
                    <a:cubicBezTo>
                      <a:pt x="18264" y="27919"/>
                      <a:pt x="19785" y="27411"/>
                      <a:pt x="21032" y="26371"/>
                    </a:cubicBezTo>
                    <a:cubicBezTo>
                      <a:pt x="23918" y="23999"/>
                      <a:pt x="24313" y="19730"/>
                      <a:pt x="21941" y="16883"/>
                    </a:cubicBezTo>
                    <a:lnTo>
                      <a:pt x="9725" y="2137"/>
                    </a:lnTo>
                    <a:lnTo>
                      <a:pt x="9686" y="2137"/>
                    </a:lnTo>
                    <a:cubicBezTo>
                      <a:pt x="8732" y="744"/>
                      <a:pt x="7190" y="1"/>
                      <a:pt x="56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9"/>
              <p:cNvSpPr/>
              <p:nvPr/>
            </p:nvSpPr>
            <p:spPr>
              <a:xfrm>
                <a:off x="3958250" y="2751725"/>
                <a:ext cx="301450" cy="284425"/>
              </a:xfrm>
              <a:custGeom>
                <a:rect b="b" l="l" r="r" t="t"/>
                <a:pathLst>
                  <a:path extrusionOk="0" h="11377" w="12058">
                    <a:moveTo>
                      <a:pt x="8277" y="1"/>
                    </a:moveTo>
                    <a:cubicBezTo>
                      <a:pt x="8243" y="1"/>
                      <a:pt x="8212" y="7"/>
                      <a:pt x="8184" y="20"/>
                    </a:cubicBezTo>
                    <a:cubicBezTo>
                      <a:pt x="7314" y="416"/>
                      <a:pt x="7551" y="2550"/>
                      <a:pt x="7551" y="2550"/>
                    </a:cubicBezTo>
                    <a:cubicBezTo>
                      <a:pt x="7551" y="2550"/>
                      <a:pt x="5651" y="2234"/>
                      <a:pt x="3937" y="2234"/>
                    </a:cubicBezTo>
                    <a:cubicBezTo>
                      <a:pt x="2876" y="2234"/>
                      <a:pt x="1886" y="2355"/>
                      <a:pt x="1463" y="2748"/>
                    </a:cubicBezTo>
                    <a:cubicBezTo>
                      <a:pt x="751" y="3262"/>
                      <a:pt x="712" y="4290"/>
                      <a:pt x="1305" y="4883"/>
                    </a:cubicBezTo>
                    <a:cubicBezTo>
                      <a:pt x="1305" y="4883"/>
                      <a:pt x="0" y="5753"/>
                      <a:pt x="1147" y="7373"/>
                    </a:cubicBezTo>
                    <a:cubicBezTo>
                      <a:pt x="1147" y="7373"/>
                      <a:pt x="0" y="8718"/>
                      <a:pt x="1384" y="9825"/>
                    </a:cubicBezTo>
                    <a:cubicBezTo>
                      <a:pt x="3010" y="11087"/>
                      <a:pt x="4405" y="11377"/>
                      <a:pt x="5342" y="11377"/>
                    </a:cubicBezTo>
                    <a:cubicBezTo>
                      <a:pt x="6136" y="11377"/>
                      <a:pt x="6602" y="11169"/>
                      <a:pt x="6602" y="11169"/>
                    </a:cubicBezTo>
                    <a:lnTo>
                      <a:pt x="12058" y="5397"/>
                    </a:lnTo>
                    <a:cubicBezTo>
                      <a:pt x="12058" y="5397"/>
                      <a:pt x="9249" y="1"/>
                      <a:pt x="8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9"/>
              <p:cNvSpPr/>
              <p:nvPr/>
            </p:nvSpPr>
            <p:spPr>
              <a:xfrm>
                <a:off x="2993625" y="2851825"/>
                <a:ext cx="601925" cy="693700"/>
              </a:xfrm>
              <a:custGeom>
                <a:rect b="b" l="l" r="r" t="t"/>
                <a:pathLst>
                  <a:path extrusionOk="0" h="27748" w="24077">
                    <a:moveTo>
                      <a:pt x="17852" y="0"/>
                    </a:moveTo>
                    <a:cubicBezTo>
                      <a:pt x="16794" y="0"/>
                      <a:pt x="15820" y="410"/>
                      <a:pt x="15023" y="1353"/>
                    </a:cubicBezTo>
                    <a:lnTo>
                      <a:pt x="2333" y="16771"/>
                    </a:lnTo>
                    <a:cubicBezTo>
                      <a:pt x="0" y="19618"/>
                      <a:pt x="435" y="23848"/>
                      <a:pt x="3281" y="26180"/>
                    </a:cubicBezTo>
                    <a:cubicBezTo>
                      <a:pt x="4543" y="27232"/>
                      <a:pt x="6069" y="27747"/>
                      <a:pt x="7588" y="27747"/>
                    </a:cubicBezTo>
                    <a:cubicBezTo>
                      <a:pt x="9494" y="27747"/>
                      <a:pt x="11388" y="26935"/>
                      <a:pt x="12730" y="25350"/>
                    </a:cubicBezTo>
                    <a:cubicBezTo>
                      <a:pt x="12967" y="25034"/>
                      <a:pt x="13204" y="24678"/>
                      <a:pt x="13402" y="24322"/>
                    </a:cubicBezTo>
                    <a:lnTo>
                      <a:pt x="22732" y="7600"/>
                    </a:lnTo>
                    <a:cubicBezTo>
                      <a:pt x="24076" y="5228"/>
                      <a:pt x="23206" y="2183"/>
                      <a:pt x="20795" y="879"/>
                    </a:cubicBezTo>
                    <a:cubicBezTo>
                      <a:pt x="19792" y="322"/>
                      <a:pt x="18789" y="0"/>
                      <a:pt x="178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9"/>
              <p:cNvSpPr/>
              <p:nvPr/>
            </p:nvSpPr>
            <p:spPr>
              <a:xfrm>
                <a:off x="3368200" y="2751725"/>
                <a:ext cx="301475" cy="284425"/>
              </a:xfrm>
              <a:custGeom>
                <a:rect b="b" l="l" r="r" t="t"/>
                <a:pathLst>
                  <a:path extrusionOk="0" h="11377" w="12059">
                    <a:moveTo>
                      <a:pt x="3746" y="1"/>
                    </a:moveTo>
                    <a:cubicBezTo>
                      <a:pt x="2809" y="1"/>
                      <a:pt x="0" y="5397"/>
                      <a:pt x="0" y="5397"/>
                    </a:cubicBezTo>
                    <a:lnTo>
                      <a:pt x="5456" y="11169"/>
                    </a:lnTo>
                    <a:cubicBezTo>
                      <a:pt x="5456" y="11169"/>
                      <a:pt x="5914" y="11377"/>
                      <a:pt x="6699" y="11377"/>
                    </a:cubicBezTo>
                    <a:cubicBezTo>
                      <a:pt x="7626" y="11377"/>
                      <a:pt x="9009" y="11087"/>
                      <a:pt x="10635" y="9825"/>
                    </a:cubicBezTo>
                    <a:cubicBezTo>
                      <a:pt x="12019" y="8718"/>
                      <a:pt x="10872" y="7373"/>
                      <a:pt x="10872" y="7373"/>
                    </a:cubicBezTo>
                    <a:cubicBezTo>
                      <a:pt x="12058" y="5753"/>
                      <a:pt x="10714" y="4883"/>
                      <a:pt x="10714" y="4883"/>
                    </a:cubicBezTo>
                    <a:cubicBezTo>
                      <a:pt x="11347" y="4290"/>
                      <a:pt x="11268" y="3262"/>
                      <a:pt x="10595" y="2748"/>
                    </a:cubicBezTo>
                    <a:cubicBezTo>
                      <a:pt x="10172" y="2355"/>
                      <a:pt x="9177" y="2234"/>
                      <a:pt x="8109" y="2234"/>
                    </a:cubicBezTo>
                    <a:cubicBezTo>
                      <a:pt x="6383" y="2234"/>
                      <a:pt x="4468" y="2550"/>
                      <a:pt x="4468" y="2550"/>
                    </a:cubicBezTo>
                    <a:cubicBezTo>
                      <a:pt x="4468" y="2550"/>
                      <a:pt x="4705" y="416"/>
                      <a:pt x="3835" y="20"/>
                    </a:cubicBezTo>
                    <a:cubicBezTo>
                      <a:pt x="3808" y="7"/>
                      <a:pt x="3778" y="1"/>
                      <a:pt x="37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9"/>
              <p:cNvSpPr/>
              <p:nvPr/>
            </p:nvSpPr>
            <p:spPr>
              <a:xfrm>
                <a:off x="3210075" y="4817850"/>
                <a:ext cx="156175" cy="130475"/>
              </a:xfrm>
              <a:custGeom>
                <a:rect b="b" l="l" r="r" t="t"/>
                <a:pathLst>
                  <a:path extrusionOk="0" h="5219" w="6247">
                    <a:moveTo>
                      <a:pt x="5495" y="0"/>
                    </a:moveTo>
                    <a:cubicBezTo>
                      <a:pt x="0" y="1068"/>
                      <a:pt x="988" y="4507"/>
                      <a:pt x="988" y="4507"/>
                    </a:cubicBezTo>
                    <a:cubicBezTo>
                      <a:pt x="2372" y="4863"/>
                      <a:pt x="3835" y="5100"/>
                      <a:pt x="5298" y="5219"/>
                    </a:cubicBezTo>
                    <a:cubicBezTo>
                      <a:pt x="6167" y="3598"/>
                      <a:pt x="6246" y="1661"/>
                      <a:pt x="54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9"/>
              <p:cNvSpPr/>
              <p:nvPr/>
            </p:nvSpPr>
            <p:spPr>
              <a:xfrm>
                <a:off x="3340525" y="4689800"/>
                <a:ext cx="401300" cy="262550"/>
              </a:xfrm>
              <a:custGeom>
                <a:rect b="b" l="l" r="r" t="t"/>
                <a:pathLst>
                  <a:path extrusionOk="0" h="10502" w="16052">
                    <a:moveTo>
                      <a:pt x="5742" y="1"/>
                    </a:moveTo>
                    <a:cubicBezTo>
                      <a:pt x="1617" y="1"/>
                      <a:pt x="2056" y="4688"/>
                      <a:pt x="2056" y="4688"/>
                    </a:cubicBezTo>
                    <a:cubicBezTo>
                      <a:pt x="1424" y="4727"/>
                      <a:pt x="791" y="4846"/>
                      <a:pt x="198" y="5004"/>
                    </a:cubicBezTo>
                    <a:cubicBezTo>
                      <a:pt x="949" y="6664"/>
                      <a:pt x="870" y="8601"/>
                      <a:pt x="0" y="10222"/>
                    </a:cubicBezTo>
                    <a:cubicBezTo>
                      <a:pt x="2279" y="10409"/>
                      <a:pt x="4573" y="10501"/>
                      <a:pt x="6869" y="10501"/>
                    </a:cubicBezTo>
                    <a:cubicBezTo>
                      <a:pt x="9909" y="10501"/>
                      <a:pt x="12954" y="10340"/>
                      <a:pt x="15972" y="10025"/>
                    </a:cubicBezTo>
                    <a:lnTo>
                      <a:pt x="16051" y="4371"/>
                    </a:lnTo>
                    <a:cubicBezTo>
                      <a:pt x="16051" y="2600"/>
                      <a:pt x="14609" y="1259"/>
                      <a:pt x="12980" y="1259"/>
                    </a:cubicBezTo>
                    <a:cubicBezTo>
                      <a:pt x="12572" y="1259"/>
                      <a:pt x="12153" y="1343"/>
                      <a:pt x="11742" y="1525"/>
                    </a:cubicBezTo>
                    <a:cubicBezTo>
                      <a:pt x="10839" y="1800"/>
                      <a:pt x="10170" y="2465"/>
                      <a:pt x="9812" y="3326"/>
                    </a:cubicBezTo>
                    <a:lnTo>
                      <a:pt x="9812" y="3326"/>
                    </a:lnTo>
                    <a:cubicBezTo>
                      <a:pt x="9809" y="3327"/>
                      <a:pt x="9807" y="3329"/>
                      <a:pt x="9806" y="3334"/>
                    </a:cubicBezTo>
                    <a:lnTo>
                      <a:pt x="9806" y="3334"/>
                    </a:lnTo>
                    <a:cubicBezTo>
                      <a:pt x="9917" y="2264"/>
                      <a:pt x="8730" y="220"/>
                      <a:pt x="6247" y="23"/>
                    </a:cubicBezTo>
                    <a:cubicBezTo>
                      <a:pt x="6071" y="8"/>
                      <a:pt x="5903" y="1"/>
                      <a:pt x="57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9"/>
              <p:cNvSpPr/>
              <p:nvPr/>
            </p:nvSpPr>
            <p:spPr>
              <a:xfrm>
                <a:off x="3231100" y="4927525"/>
                <a:ext cx="510725" cy="63525"/>
              </a:xfrm>
              <a:custGeom>
                <a:rect b="b" l="l" r="r" t="t"/>
                <a:pathLst>
                  <a:path extrusionOk="0" h="2541" w="20429">
                    <a:moveTo>
                      <a:pt x="332" y="1"/>
                    </a:moveTo>
                    <a:cubicBezTo>
                      <a:pt x="0" y="1"/>
                      <a:pt x="424" y="1464"/>
                      <a:pt x="424" y="1464"/>
                    </a:cubicBezTo>
                    <a:cubicBezTo>
                      <a:pt x="3626" y="2288"/>
                      <a:pt x="7334" y="2541"/>
                      <a:pt x="10682" y="2541"/>
                    </a:cubicBezTo>
                    <a:cubicBezTo>
                      <a:pt x="16012" y="2541"/>
                      <a:pt x="20428" y="1899"/>
                      <a:pt x="20428" y="1899"/>
                    </a:cubicBezTo>
                    <a:lnTo>
                      <a:pt x="20428" y="634"/>
                    </a:lnTo>
                    <a:cubicBezTo>
                      <a:pt x="20428" y="634"/>
                      <a:pt x="17385" y="933"/>
                      <a:pt x="12983" y="933"/>
                    </a:cubicBezTo>
                    <a:cubicBezTo>
                      <a:pt x="9374" y="933"/>
                      <a:pt x="4851" y="732"/>
                      <a:pt x="345" y="2"/>
                    </a:cubicBezTo>
                    <a:cubicBezTo>
                      <a:pt x="340" y="1"/>
                      <a:pt x="336" y="1"/>
                      <a:pt x="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9"/>
              <p:cNvSpPr/>
              <p:nvPr/>
            </p:nvSpPr>
            <p:spPr>
              <a:xfrm>
                <a:off x="3610675" y="4811925"/>
                <a:ext cx="84700" cy="72000"/>
              </a:xfrm>
              <a:custGeom>
                <a:rect b="b" l="l" r="r" t="t"/>
                <a:pathLst>
                  <a:path extrusionOk="0" h="2880" w="3388">
                    <a:moveTo>
                      <a:pt x="1450" y="0"/>
                    </a:moveTo>
                    <a:cubicBezTo>
                      <a:pt x="659" y="0"/>
                      <a:pt x="27" y="633"/>
                      <a:pt x="27" y="1423"/>
                    </a:cubicBezTo>
                    <a:cubicBezTo>
                      <a:pt x="0" y="2305"/>
                      <a:pt x="713" y="2879"/>
                      <a:pt x="1458" y="2879"/>
                    </a:cubicBezTo>
                    <a:cubicBezTo>
                      <a:pt x="1817" y="2879"/>
                      <a:pt x="2183" y="2746"/>
                      <a:pt x="2478" y="2451"/>
                    </a:cubicBezTo>
                    <a:cubicBezTo>
                      <a:pt x="3387" y="1582"/>
                      <a:pt x="2755" y="0"/>
                      <a:pt x="14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9"/>
              <p:cNvSpPr/>
              <p:nvPr/>
            </p:nvSpPr>
            <p:spPr>
              <a:xfrm>
                <a:off x="3387975" y="4803025"/>
                <a:ext cx="141350" cy="22750"/>
              </a:xfrm>
              <a:custGeom>
                <a:rect b="b" l="l" r="r" t="t"/>
                <a:pathLst>
                  <a:path extrusionOk="0" h="910" w="5654">
                    <a:moveTo>
                      <a:pt x="277" y="0"/>
                    </a:moveTo>
                    <a:cubicBezTo>
                      <a:pt x="119" y="0"/>
                      <a:pt x="0" y="119"/>
                      <a:pt x="0" y="277"/>
                    </a:cubicBezTo>
                    <a:cubicBezTo>
                      <a:pt x="0" y="435"/>
                      <a:pt x="119" y="554"/>
                      <a:pt x="277" y="554"/>
                    </a:cubicBezTo>
                    <a:lnTo>
                      <a:pt x="5258" y="910"/>
                    </a:lnTo>
                    <a:cubicBezTo>
                      <a:pt x="5653" y="910"/>
                      <a:pt x="5653" y="317"/>
                      <a:pt x="5258" y="317"/>
                    </a:cubicBez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9"/>
              <p:cNvSpPr/>
              <p:nvPr/>
            </p:nvSpPr>
            <p:spPr>
              <a:xfrm>
                <a:off x="3332625" y="4677750"/>
                <a:ext cx="205600" cy="121350"/>
              </a:xfrm>
              <a:custGeom>
                <a:rect b="b" l="l" r="r" t="t"/>
                <a:pathLst>
                  <a:path extrusionOk="0" h="4854" w="8224">
                    <a:moveTo>
                      <a:pt x="2609" y="584"/>
                    </a:moveTo>
                    <a:cubicBezTo>
                      <a:pt x="2649" y="584"/>
                      <a:pt x="2688" y="623"/>
                      <a:pt x="2728" y="623"/>
                    </a:cubicBezTo>
                    <a:cubicBezTo>
                      <a:pt x="2847" y="742"/>
                      <a:pt x="2965" y="860"/>
                      <a:pt x="3044" y="979"/>
                    </a:cubicBezTo>
                    <a:cubicBezTo>
                      <a:pt x="3321" y="1532"/>
                      <a:pt x="3519" y="2086"/>
                      <a:pt x="3598" y="2679"/>
                    </a:cubicBezTo>
                    <a:cubicBezTo>
                      <a:pt x="3637" y="2877"/>
                      <a:pt x="3716" y="3074"/>
                      <a:pt x="3756" y="3272"/>
                    </a:cubicBezTo>
                    <a:lnTo>
                      <a:pt x="3637" y="3193"/>
                    </a:lnTo>
                    <a:cubicBezTo>
                      <a:pt x="3163" y="2560"/>
                      <a:pt x="2768" y="1849"/>
                      <a:pt x="2530" y="1058"/>
                    </a:cubicBezTo>
                    <a:cubicBezTo>
                      <a:pt x="2451" y="821"/>
                      <a:pt x="2451" y="663"/>
                      <a:pt x="2530" y="584"/>
                    </a:cubicBezTo>
                    <a:close/>
                    <a:moveTo>
                      <a:pt x="870" y="1928"/>
                    </a:moveTo>
                    <a:cubicBezTo>
                      <a:pt x="1068" y="1967"/>
                      <a:pt x="1265" y="2046"/>
                      <a:pt x="1423" y="2165"/>
                    </a:cubicBezTo>
                    <a:cubicBezTo>
                      <a:pt x="2095" y="2560"/>
                      <a:pt x="2688" y="3035"/>
                      <a:pt x="3242" y="3549"/>
                    </a:cubicBezTo>
                    <a:cubicBezTo>
                      <a:pt x="3242" y="3628"/>
                      <a:pt x="3282" y="3667"/>
                      <a:pt x="3321" y="3707"/>
                    </a:cubicBezTo>
                    <a:cubicBezTo>
                      <a:pt x="2412" y="3509"/>
                      <a:pt x="1542" y="3114"/>
                      <a:pt x="830" y="2481"/>
                    </a:cubicBezTo>
                    <a:cubicBezTo>
                      <a:pt x="593" y="2323"/>
                      <a:pt x="554" y="2204"/>
                      <a:pt x="554" y="2125"/>
                    </a:cubicBezTo>
                    <a:cubicBezTo>
                      <a:pt x="554" y="2046"/>
                      <a:pt x="712" y="1928"/>
                      <a:pt x="870" y="1928"/>
                    </a:cubicBezTo>
                    <a:close/>
                    <a:moveTo>
                      <a:pt x="2555" y="1"/>
                    </a:moveTo>
                    <a:cubicBezTo>
                      <a:pt x="2402" y="1"/>
                      <a:pt x="2254" y="50"/>
                      <a:pt x="2135" y="149"/>
                    </a:cubicBezTo>
                    <a:cubicBezTo>
                      <a:pt x="1937" y="307"/>
                      <a:pt x="1740" y="623"/>
                      <a:pt x="1937" y="1256"/>
                    </a:cubicBezTo>
                    <a:cubicBezTo>
                      <a:pt x="2056" y="1532"/>
                      <a:pt x="2135" y="1809"/>
                      <a:pt x="2254" y="2046"/>
                    </a:cubicBezTo>
                    <a:cubicBezTo>
                      <a:pt x="2095" y="1928"/>
                      <a:pt x="1898" y="1809"/>
                      <a:pt x="1700" y="1691"/>
                    </a:cubicBezTo>
                    <a:cubicBezTo>
                      <a:pt x="1463" y="1532"/>
                      <a:pt x="1147" y="1414"/>
                      <a:pt x="830" y="1374"/>
                    </a:cubicBezTo>
                    <a:cubicBezTo>
                      <a:pt x="435" y="1374"/>
                      <a:pt x="79" y="1651"/>
                      <a:pt x="0" y="2086"/>
                    </a:cubicBezTo>
                    <a:cubicBezTo>
                      <a:pt x="0" y="2402"/>
                      <a:pt x="198" y="2758"/>
                      <a:pt x="475" y="2956"/>
                    </a:cubicBezTo>
                    <a:cubicBezTo>
                      <a:pt x="1028" y="3391"/>
                      <a:pt x="1661" y="3746"/>
                      <a:pt x="2333" y="3984"/>
                    </a:cubicBezTo>
                    <a:cubicBezTo>
                      <a:pt x="2293" y="4142"/>
                      <a:pt x="2412" y="4300"/>
                      <a:pt x="2570" y="4300"/>
                    </a:cubicBezTo>
                    <a:lnTo>
                      <a:pt x="4072" y="4458"/>
                    </a:lnTo>
                    <a:cubicBezTo>
                      <a:pt x="4112" y="4497"/>
                      <a:pt x="4151" y="4497"/>
                      <a:pt x="4191" y="4497"/>
                    </a:cubicBezTo>
                    <a:lnTo>
                      <a:pt x="4309" y="4497"/>
                    </a:lnTo>
                    <a:lnTo>
                      <a:pt x="7788" y="4853"/>
                    </a:lnTo>
                    <a:lnTo>
                      <a:pt x="7828" y="4853"/>
                    </a:lnTo>
                    <a:cubicBezTo>
                      <a:pt x="8223" y="4853"/>
                      <a:pt x="8223" y="4300"/>
                      <a:pt x="7867" y="4260"/>
                    </a:cubicBezTo>
                    <a:lnTo>
                      <a:pt x="4586" y="3944"/>
                    </a:lnTo>
                    <a:cubicBezTo>
                      <a:pt x="4388" y="3509"/>
                      <a:pt x="4230" y="3035"/>
                      <a:pt x="4151" y="2560"/>
                    </a:cubicBezTo>
                    <a:cubicBezTo>
                      <a:pt x="4033" y="1888"/>
                      <a:pt x="3795" y="1256"/>
                      <a:pt x="3479" y="702"/>
                    </a:cubicBezTo>
                    <a:cubicBezTo>
                      <a:pt x="3361" y="465"/>
                      <a:pt x="3202" y="307"/>
                      <a:pt x="3005" y="149"/>
                    </a:cubicBezTo>
                    <a:cubicBezTo>
                      <a:pt x="2866" y="50"/>
                      <a:pt x="2708" y="1"/>
                      <a:pt x="2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9"/>
              <p:cNvSpPr/>
              <p:nvPr/>
            </p:nvSpPr>
            <p:spPr>
              <a:xfrm>
                <a:off x="4252775" y="4817850"/>
                <a:ext cx="156175" cy="130475"/>
              </a:xfrm>
              <a:custGeom>
                <a:rect b="b" l="l" r="r" t="t"/>
                <a:pathLst>
                  <a:path extrusionOk="0" h="5219" w="6247">
                    <a:moveTo>
                      <a:pt x="751" y="0"/>
                    </a:moveTo>
                    <a:cubicBezTo>
                      <a:pt x="0" y="1661"/>
                      <a:pt x="79" y="3598"/>
                      <a:pt x="988" y="5219"/>
                    </a:cubicBezTo>
                    <a:cubicBezTo>
                      <a:pt x="2451" y="5100"/>
                      <a:pt x="3874" y="4863"/>
                      <a:pt x="5298" y="4507"/>
                    </a:cubicBezTo>
                    <a:cubicBezTo>
                      <a:pt x="5298" y="4507"/>
                      <a:pt x="6246" y="1068"/>
                      <a:pt x="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9"/>
              <p:cNvSpPr/>
              <p:nvPr/>
            </p:nvSpPr>
            <p:spPr>
              <a:xfrm>
                <a:off x="3877400" y="4689800"/>
                <a:ext cx="402075" cy="262550"/>
              </a:xfrm>
              <a:custGeom>
                <a:rect b="b" l="l" r="r" t="t"/>
                <a:pathLst>
                  <a:path extrusionOk="0" h="10502" w="16083">
                    <a:moveTo>
                      <a:pt x="10305" y="1"/>
                    </a:moveTo>
                    <a:cubicBezTo>
                      <a:pt x="10143" y="1"/>
                      <a:pt x="9974" y="8"/>
                      <a:pt x="9797" y="23"/>
                    </a:cubicBezTo>
                    <a:cubicBezTo>
                      <a:pt x="7353" y="220"/>
                      <a:pt x="6127" y="2264"/>
                      <a:pt x="6238" y="3334"/>
                    </a:cubicBezTo>
                    <a:lnTo>
                      <a:pt x="6238" y="3334"/>
                    </a:lnTo>
                    <a:cubicBezTo>
                      <a:pt x="6237" y="3330"/>
                      <a:pt x="6235" y="3327"/>
                      <a:pt x="6232" y="3326"/>
                    </a:cubicBezTo>
                    <a:lnTo>
                      <a:pt x="6232" y="3326"/>
                    </a:lnTo>
                    <a:cubicBezTo>
                      <a:pt x="5913" y="2465"/>
                      <a:pt x="5205" y="1800"/>
                      <a:pt x="4341" y="1525"/>
                    </a:cubicBezTo>
                    <a:cubicBezTo>
                      <a:pt x="3930" y="1343"/>
                      <a:pt x="3509" y="1259"/>
                      <a:pt x="3100" y="1259"/>
                    </a:cubicBezTo>
                    <a:cubicBezTo>
                      <a:pt x="1461" y="1259"/>
                      <a:pt x="0" y="2600"/>
                      <a:pt x="32" y="4371"/>
                    </a:cubicBezTo>
                    <a:lnTo>
                      <a:pt x="71" y="10025"/>
                    </a:lnTo>
                    <a:cubicBezTo>
                      <a:pt x="3112" y="10340"/>
                      <a:pt x="6154" y="10501"/>
                      <a:pt x="9195" y="10501"/>
                    </a:cubicBezTo>
                    <a:cubicBezTo>
                      <a:pt x="11491" y="10501"/>
                      <a:pt x="13787" y="10409"/>
                      <a:pt x="16083" y="10222"/>
                    </a:cubicBezTo>
                    <a:cubicBezTo>
                      <a:pt x="15173" y="8601"/>
                      <a:pt x="15094" y="6664"/>
                      <a:pt x="15845" y="5004"/>
                    </a:cubicBezTo>
                    <a:cubicBezTo>
                      <a:pt x="15252" y="4846"/>
                      <a:pt x="14620" y="4727"/>
                      <a:pt x="13987" y="4688"/>
                    </a:cubicBezTo>
                    <a:cubicBezTo>
                      <a:pt x="13987" y="4688"/>
                      <a:pt x="14463" y="1"/>
                      <a:pt x="10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9"/>
              <p:cNvSpPr/>
              <p:nvPr/>
            </p:nvSpPr>
            <p:spPr>
              <a:xfrm>
                <a:off x="3925625" y="4811925"/>
                <a:ext cx="85025" cy="72000"/>
              </a:xfrm>
              <a:custGeom>
                <a:rect b="b" l="l" r="r" t="t"/>
                <a:pathLst>
                  <a:path extrusionOk="0" h="2880" w="3401">
                    <a:moveTo>
                      <a:pt x="1463" y="0"/>
                    </a:moveTo>
                    <a:cubicBezTo>
                      <a:pt x="673" y="0"/>
                      <a:pt x="0" y="633"/>
                      <a:pt x="0" y="1423"/>
                    </a:cubicBezTo>
                    <a:cubicBezTo>
                      <a:pt x="0" y="2305"/>
                      <a:pt x="704" y="2879"/>
                      <a:pt x="1441" y="2879"/>
                    </a:cubicBezTo>
                    <a:cubicBezTo>
                      <a:pt x="1795" y="2879"/>
                      <a:pt x="2156" y="2746"/>
                      <a:pt x="2452" y="2451"/>
                    </a:cubicBezTo>
                    <a:cubicBezTo>
                      <a:pt x="3400" y="1582"/>
                      <a:pt x="2768" y="0"/>
                      <a:pt x="14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3877200" y="4927525"/>
                <a:ext cx="511700" cy="63525"/>
              </a:xfrm>
              <a:custGeom>
                <a:rect b="b" l="l" r="r" t="t"/>
                <a:pathLst>
                  <a:path extrusionOk="0" h="2541" w="20468">
                    <a:moveTo>
                      <a:pt x="20136" y="1"/>
                    </a:moveTo>
                    <a:cubicBezTo>
                      <a:pt x="20132" y="1"/>
                      <a:pt x="20128" y="1"/>
                      <a:pt x="20123" y="2"/>
                    </a:cubicBezTo>
                    <a:cubicBezTo>
                      <a:pt x="15617" y="732"/>
                      <a:pt x="11086" y="933"/>
                      <a:pt x="7468" y="933"/>
                    </a:cubicBezTo>
                    <a:cubicBezTo>
                      <a:pt x="3056" y="933"/>
                      <a:pt x="0" y="634"/>
                      <a:pt x="0" y="634"/>
                    </a:cubicBezTo>
                    <a:lnTo>
                      <a:pt x="0" y="1899"/>
                    </a:lnTo>
                    <a:cubicBezTo>
                      <a:pt x="0" y="1899"/>
                      <a:pt x="4416" y="2541"/>
                      <a:pt x="9756" y="2541"/>
                    </a:cubicBezTo>
                    <a:cubicBezTo>
                      <a:pt x="13109" y="2541"/>
                      <a:pt x="16826" y="2288"/>
                      <a:pt x="20044" y="1464"/>
                    </a:cubicBezTo>
                    <a:cubicBezTo>
                      <a:pt x="20044" y="1464"/>
                      <a:pt x="20468" y="1"/>
                      <a:pt x="20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4089700" y="4803025"/>
                <a:ext cx="142325" cy="22750"/>
              </a:xfrm>
              <a:custGeom>
                <a:rect b="b" l="l" r="r" t="t"/>
                <a:pathLst>
                  <a:path extrusionOk="0" h="910" w="5693">
                    <a:moveTo>
                      <a:pt x="5416" y="0"/>
                    </a:moveTo>
                    <a:lnTo>
                      <a:pt x="395" y="317"/>
                    </a:lnTo>
                    <a:cubicBezTo>
                      <a:pt x="0" y="317"/>
                      <a:pt x="0" y="910"/>
                      <a:pt x="395" y="910"/>
                    </a:cubicBezTo>
                    <a:lnTo>
                      <a:pt x="5416" y="554"/>
                    </a:lnTo>
                    <a:cubicBezTo>
                      <a:pt x="5574" y="554"/>
                      <a:pt x="5693" y="435"/>
                      <a:pt x="5693" y="277"/>
                    </a:cubicBezTo>
                    <a:cubicBezTo>
                      <a:pt x="5653" y="119"/>
                      <a:pt x="5535" y="0"/>
                      <a:pt x="54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4080800" y="4677750"/>
                <a:ext cx="205600" cy="121350"/>
              </a:xfrm>
              <a:custGeom>
                <a:rect b="b" l="l" r="r" t="t"/>
                <a:pathLst>
                  <a:path extrusionOk="0" h="4854" w="8224">
                    <a:moveTo>
                      <a:pt x="5733" y="584"/>
                    </a:moveTo>
                    <a:cubicBezTo>
                      <a:pt x="5812" y="623"/>
                      <a:pt x="5812" y="821"/>
                      <a:pt x="5733" y="1058"/>
                    </a:cubicBezTo>
                    <a:cubicBezTo>
                      <a:pt x="5495" y="1809"/>
                      <a:pt x="5100" y="2521"/>
                      <a:pt x="4586" y="3153"/>
                    </a:cubicBezTo>
                    <a:lnTo>
                      <a:pt x="4507" y="3272"/>
                    </a:lnTo>
                    <a:cubicBezTo>
                      <a:pt x="4547" y="3074"/>
                      <a:pt x="4586" y="2877"/>
                      <a:pt x="4626" y="2679"/>
                    </a:cubicBezTo>
                    <a:lnTo>
                      <a:pt x="4665" y="2679"/>
                    </a:lnTo>
                    <a:cubicBezTo>
                      <a:pt x="4744" y="2086"/>
                      <a:pt x="4942" y="1493"/>
                      <a:pt x="5219" y="979"/>
                    </a:cubicBezTo>
                    <a:cubicBezTo>
                      <a:pt x="5298" y="821"/>
                      <a:pt x="5416" y="702"/>
                      <a:pt x="5535" y="623"/>
                    </a:cubicBezTo>
                    <a:cubicBezTo>
                      <a:pt x="5575" y="584"/>
                      <a:pt x="5614" y="584"/>
                      <a:pt x="5654" y="584"/>
                    </a:cubicBezTo>
                    <a:close/>
                    <a:moveTo>
                      <a:pt x="7393" y="1967"/>
                    </a:moveTo>
                    <a:cubicBezTo>
                      <a:pt x="7551" y="1967"/>
                      <a:pt x="7709" y="2046"/>
                      <a:pt x="7709" y="2125"/>
                    </a:cubicBezTo>
                    <a:cubicBezTo>
                      <a:pt x="7709" y="2244"/>
                      <a:pt x="7630" y="2323"/>
                      <a:pt x="7393" y="2481"/>
                    </a:cubicBezTo>
                    <a:lnTo>
                      <a:pt x="7433" y="2481"/>
                    </a:lnTo>
                    <a:cubicBezTo>
                      <a:pt x="6681" y="3114"/>
                      <a:pt x="5851" y="3509"/>
                      <a:pt x="4942" y="3707"/>
                    </a:cubicBezTo>
                    <a:cubicBezTo>
                      <a:pt x="4982" y="3667"/>
                      <a:pt x="4982" y="3628"/>
                      <a:pt x="5021" y="3588"/>
                    </a:cubicBezTo>
                    <a:cubicBezTo>
                      <a:pt x="5575" y="3035"/>
                      <a:pt x="6168" y="2560"/>
                      <a:pt x="6840" y="2165"/>
                    </a:cubicBezTo>
                    <a:cubicBezTo>
                      <a:pt x="6998" y="2046"/>
                      <a:pt x="7195" y="1967"/>
                      <a:pt x="7393" y="1967"/>
                    </a:cubicBezTo>
                    <a:close/>
                    <a:moveTo>
                      <a:pt x="5668" y="1"/>
                    </a:moveTo>
                    <a:cubicBezTo>
                      <a:pt x="5515" y="1"/>
                      <a:pt x="5357" y="50"/>
                      <a:pt x="5219" y="149"/>
                    </a:cubicBezTo>
                    <a:cubicBezTo>
                      <a:pt x="5021" y="267"/>
                      <a:pt x="4863" y="465"/>
                      <a:pt x="4705" y="663"/>
                    </a:cubicBezTo>
                    <a:cubicBezTo>
                      <a:pt x="4389" y="1256"/>
                      <a:pt x="4191" y="1888"/>
                      <a:pt x="4072" y="2560"/>
                    </a:cubicBezTo>
                    <a:cubicBezTo>
                      <a:pt x="3993" y="3035"/>
                      <a:pt x="3835" y="3509"/>
                      <a:pt x="3637" y="3944"/>
                    </a:cubicBezTo>
                    <a:lnTo>
                      <a:pt x="356" y="4260"/>
                    </a:lnTo>
                    <a:cubicBezTo>
                      <a:pt x="0" y="4300"/>
                      <a:pt x="0" y="4853"/>
                      <a:pt x="396" y="4853"/>
                    </a:cubicBezTo>
                    <a:lnTo>
                      <a:pt x="435" y="4853"/>
                    </a:lnTo>
                    <a:lnTo>
                      <a:pt x="3914" y="4497"/>
                    </a:lnTo>
                    <a:lnTo>
                      <a:pt x="4033" y="4497"/>
                    </a:lnTo>
                    <a:cubicBezTo>
                      <a:pt x="4072" y="4497"/>
                      <a:pt x="4112" y="4458"/>
                      <a:pt x="4151" y="4458"/>
                    </a:cubicBezTo>
                    <a:lnTo>
                      <a:pt x="5654" y="4300"/>
                    </a:lnTo>
                    <a:cubicBezTo>
                      <a:pt x="5812" y="4300"/>
                      <a:pt x="5930" y="4142"/>
                      <a:pt x="5891" y="3984"/>
                    </a:cubicBezTo>
                    <a:cubicBezTo>
                      <a:pt x="6563" y="3746"/>
                      <a:pt x="7195" y="3391"/>
                      <a:pt x="7749" y="2916"/>
                    </a:cubicBezTo>
                    <a:cubicBezTo>
                      <a:pt x="8026" y="2758"/>
                      <a:pt x="8223" y="2402"/>
                      <a:pt x="8223" y="2046"/>
                    </a:cubicBezTo>
                    <a:cubicBezTo>
                      <a:pt x="8144" y="1651"/>
                      <a:pt x="7788" y="1374"/>
                      <a:pt x="7393" y="1374"/>
                    </a:cubicBezTo>
                    <a:cubicBezTo>
                      <a:pt x="7077" y="1414"/>
                      <a:pt x="6761" y="1493"/>
                      <a:pt x="6523" y="1691"/>
                    </a:cubicBezTo>
                    <a:cubicBezTo>
                      <a:pt x="6326" y="1809"/>
                      <a:pt x="6128" y="1928"/>
                      <a:pt x="5970" y="2046"/>
                    </a:cubicBezTo>
                    <a:cubicBezTo>
                      <a:pt x="6088" y="1809"/>
                      <a:pt x="6168" y="1532"/>
                      <a:pt x="6286" y="1256"/>
                    </a:cubicBezTo>
                    <a:cubicBezTo>
                      <a:pt x="6484" y="623"/>
                      <a:pt x="6286" y="307"/>
                      <a:pt x="6088" y="149"/>
                    </a:cubicBezTo>
                    <a:cubicBezTo>
                      <a:pt x="5970" y="50"/>
                      <a:pt x="5822" y="1"/>
                      <a:pt x="5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2" name="Google Shape;642;p29"/>
            <p:cNvGrpSpPr/>
            <p:nvPr/>
          </p:nvGrpSpPr>
          <p:grpSpPr>
            <a:xfrm>
              <a:off x="4461804" y="1276279"/>
              <a:ext cx="220389" cy="187318"/>
              <a:chOff x="3918550" y="1535650"/>
              <a:chExt cx="397025" cy="337450"/>
            </a:xfrm>
          </p:grpSpPr>
          <p:sp>
            <p:nvSpPr>
              <p:cNvPr id="643" name="Google Shape;643;p29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9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5" name="Google Shape;645;p29"/>
            <p:cNvGrpSpPr/>
            <p:nvPr/>
          </p:nvGrpSpPr>
          <p:grpSpPr>
            <a:xfrm>
              <a:off x="4882904" y="1176004"/>
              <a:ext cx="220389" cy="187318"/>
              <a:chOff x="3918550" y="1535650"/>
              <a:chExt cx="397025" cy="337450"/>
            </a:xfrm>
          </p:grpSpPr>
          <p:sp>
            <p:nvSpPr>
              <p:cNvPr id="646" name="Google Shape;646;p29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9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48" name="Google Shape;6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125" y="2739100"/>
            <a:ext cx="2047875" cy="102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9" name="Google Shape;649;p29"/>
          <p:cNvCxnSpPr>
            <a:stCxn id="648" idx="3"/>
          </p:cNvCxnSpPr>
          <p:nvPr/>
        </p:nvCxnSpPr>
        <p:spPr>
          <a:xfrm>
            <a:off x="4219000" y="3253450"/>
            <a:ext cx="909600" cy="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0" name="Google Shape;650;p29"/>
          <p:cNvSpPr txBox="1"/>
          <p:nvPr/>
        </p:nvSpPr>
        <p:spPr>
          <a:xfrm>
            <a:off x="5128600" y="2937775"/>
            <a:ext cx="1245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Completa el primer recuadro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1" name="Google Shape;651;p29"/>
          <p:cNvSpPr/>
          <p:nvPr/>
        </p:nvSpPr>
        <p:spPr>
          <a:xfrm>
            <a:off x="6668850" y="76300"/>
            <a:ext cx="2430300" cy="1028700"/>
          </a:xfrm>
          <a:prstGeom prst="wedgeEllipseCallout">
            <a:avLst>
              <a:gd fmla="val -42748" name="adj1"/>
              <a:gd fmla="val 7103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angolin"/>
                <a:ea typeface="Pangolin"/>
                <a:cs typeface="Pangolin"/>
                <a:sym typeface="Pangolin"/>
              </a:rPr>
              <a:t>¡Comentemos! Quizás las emociones y sensasiones  de los demás nos pueden ayudar a descubrir las nuestras!</a:t>
            </a:r>
            <a:endParaRPr sz="1000"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0"/>
          <p:cNvSpPr/>
          <p:nvPr/>
        </p:nvSpPr>
        <p:spPr>
          <a:xfrm>
            <a:off x="3668625" y="1067353"/>
            <a:ext cx="4284300" cy="3902100"/>
          </a:xfrm>
          <a:prstGeom prst="roundRect">
            <a:avLst>
              <a:gd fmla="val 7693" name="adj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2520000" dist="19050">
              <a:schemeClr val="l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0"/>
          <p:cNvSpPr txBox="1"/>
          <p:nvPr>
            <p:ph type="title"/>
          </p:nvPr>
        </p:nvSpPr>
        <p:spPr>
          <a:xfrm>
            <a:off x="3597375" y="1302147"/>
            <a:ext cx="4355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angolin"/>
                <a:ea typeface="Pangolin"/>
                <a:cs typeface="Pangolin"/>
                <a:sym typeface="Pangolin"/>
              </a:rPr>
              <a:t>¿En qué momentos se sientes cómodo/ e incómodo/a?</a:t>
            </a:r>
            <a:endParaRPr sz="2800"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58" name="Google Shape;658;p30"/>
          <p:cNvSpPr txBox="1"/>
          <p:nvPr>
            <p:ph idx="1" type="subTitle"/>
          </p:nvPr>
        </p:nvSpPr>
        <p:spPr>
          <a:xfrm>
            <a:off x="5882050" y="2958625"/>
            <a:ext cx="2105100" cy="6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Conversemos un momento y completa los recuadros. </a:t>
            </a:r>
            <a:endParaRPr/>
          </a:p>
        </p:txBody>
      </p:sp>
      <p:sp>
        <p:nvSpPr>
          <p:cNvPr id="659" name="Google Shape;659;p30"/>
          <p:cNvSpPr/>
          <p:nvPr/>
        </p:nvSpPr>
        <p:spPr>
          <a:xfrm>
            <a:off x="1167430" y="4264441"/>
            <a:ext cx="2044200" cy="21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0"/>
          <p:cNvGrpSpPr/>
          <p:nvPr/>
        </p:nvGrpSpPr>
        <p:grpSpPr>
          <a:xfrm>
            <a:off x="1349568" y="704125"/>
            <a:ext cx="1680027" cy="3735323"/>
            <a:chOff x="798944" y="-1966505"/>
            <a:chExt cx="3101398" cy="6895556"/>
          </a:xfrm>
        </p:grpSpPr>
        <p:grpSp>
          <p:nvGrpSpPr>
            <p:cNvPr id="661" name="Google Shape;661;p30"/>
            <p:cNvGrpSpPr/>
            <p:nvPr/>
          </p:nvGrpSpPr>
          <p:grpSpPr>
            <a:xfrm flipH="1">
              <a:off x="798944" y="-1966505"/>
              <a:ext cx="3101398" cy="6895556"/>
              <a:chOff x="2639925" y="238075"/>
              <a:chExt cx="2337150" cy="5196350"/>
            </a:xfrm>
          </p:grpSpPr>
          <p:sp>
            <p:nvSpPr>
              <p:cNvPr id="662" name="Google Shape;662;p30"/>
              <p:cNvSpPr/>
              <p:nvPr/>
            </p:nvSpPr>
            <p:spPr>
              <a:xfrm>
                <a:off x="2664675" y="497575"/>
                <a:ext cx="1607300" cy="1630075"/>
              </a:xfrm>
              <a:custGeom>
                <a:rect b="b" l="l" r="r" t="t"/>
                <a:pathLst>
                  <a:path extrusionOk="0" h="65203" w="64292">
                    <a:moveTo>
                      <a:pt x="16638" y="0"/>
                    </a:moveTo>
                    <a:cubicBezTo>
                      <a:pt x="16559" y="0"/>
                      <a:pt x="16479" y="0"/>
                      <a:pt x="16400" y="40"/>
                    </a:cubicBezTo>
                    <a:cubicBezTo>
                      <a:pt x="15291" y="555"/>
                      <a:pt x="14222" y="1228"/>
                      <a:pt x="13231" y="2021"/>
                    </a:cubicBezTo>
                    <a:cubicBezTo>
                      <a:pt x="12360" y="2694"/>
                      <a:pt x="11607" y="3526"/>
                      <a:pt x="10934" y="4437"/>
                    </a:cubicBezTo>
                    <a:cubicBezTo>
                      <a:pt x="9706" y="6220"/>
                      <a:pt x="8874" y="8240"/>
                      <a:pt x="8478" y="10379"/>
                    </a:cubicBezTo>
                    <a:cubicBezTo>
                      <a:pt x="8002" y="12597"/>
                      <a:pt x="7725" y="14855"/>
                      <a:pt x="7606" y="17113"/>
                    </a:cubicBezTo>
                    <a:cubicBezTo>
                      <a:pt x="7606" y="17628"/>
                      <a:pt x="7567" y="18183"/>
                      <a:pt x="7527" y="18698"/>
                    </a:cubicBezTo>
                    <a:lnTo>
                      <a:pt x="7527" y="18737"/>
                    </a:lnTo>
                    <a:lnTo>
                      <a:pt x="7527" y="19173"/>
                    </a:lnTo>
                    <a:cubicBezTo>
                      <a:pt x="7487" y="19609"/>
                      <a:pt x="7487" y="20044"/>
                      <a:pt x="7448" y="20480"/>
                    </a:cubicBezTo>
                    <a:cubicBezTo>
                      <a:pt x="7369" y="21550"/>
                      <a:pt x="7289" y="22698"/>
                      <a:pt x="7171" y="23808"/>
                    </a:cubicBezTo>
                    <a:cubicBezTo>
                      <a:pt x="7131" y="24124"/>
                      <a:pt x="7052" y="24402"/>
                      <a:pt x="7012" y="24679"/>
                    </a:cubicBezTo>
                    <a:lnTo>
                      <a:pt x="7012" y="24719"/>
                    </a:lnTo>
                    <a:cubicBezTo>
                      <a:pt x="6616" y="26541"/>
                      <a:pt x="6022" y="28323"/>
                      <a:pt x="5150" y="29948"/>
                    </a:cubicBezTo>
                    <a:lnTo>
                      <a:pt x="5269" y="29868"/>
                    </a:lnTo>
                    <a:lnTo>
                      <a:pt x="5269" y="29868"/>
                    </a:lnTo>
                    <a:cubicBezTo>
                      <a:pt x="4754" y="30779"/>
                      <a:pt x="4279" y="31730"/>
                      <a:pt x="3764" y="32602"/>
                    </a:cubicBezTo>
                    <a:lnTo>
                      <a:pt x="3645" y="32879"/>
                    </a:lnTo>
                    <a:lnTo>
                      <a:pt x="3566" y="32958"/>
                    </a:lnTo>
                    <a:cubicBezTo>
                      <a:pt x="3090" y="33830"/>
                      <a:pt x="2615" y="34701"/>
                      <a:pt x="2179" y="35612"/>
                    </a:cubicBezTo>
                    <a:cubicBezTo>
                      <a:pt x="1664" y="36563"/>
                      <a:pt x="1229" y="37553"/>
                      <a:pt x="872" y="38583"/>
                    </a:cubicBezTo>
                    <a:cubicBezTo>
                      <a:pt x="516" y="39613"/>
                      <a:pt x="278" y="40643"/>
                      <a:pt x="159" y="41712"/>
                    </a:cubicBezTo>
                    <a:cubicBezTo>
                      <a:pt x="1" y="42822"/>
                      <a:pt x="40" y="43970"/>
                      <a:pt x="199" y="45079"/>
                    </a:cubicBezTo>
                    <a:cubicBezTo>
                      <a:pt x="436" y="46387"/>
                      <a:pt x="833" y="47654"/>
                      <a:pt x="1387" y="48843"/>
                    </a:cubicBezTo>
                    <a:cubicBezTo>
                      <a:pt x="2298" y="50903"/>
                      <a:pt x="4041" y="53636"/>
                      <a:pt x="6893" y="54666"/>
                    </a:cubicBezTo>
                    <a:cubicBezTo>
                      <a:pt x="7131" y="54785"/>
                      <a:pt x="7408" y="54864"/>
                      <a:pt x="7646" y="54903"/>
                    </a:cubicBezTo>
                    <a:lnTo>
                      <a:pt x="7844" y="54903"/>
                    </a:lnTo>
                    <a:cubicBezTo>
                      <a:pt x="8874" y="56765"/>
                      <a:pt x="10260" y="58389"/>
                      <a:pt x="11924" y="59736"/>
                    </a:cubicBezTo>
                    <a:cubicBezTo>
                      <a:pt x="12796" y="60449"/>
                      <a:pt x="13746" y="61083"/>
                      <a:pt x="14697" y="61637"/>
                    </a:cubicBezTo>
                    <a:cubicBezTo>
                      <a:pt x="15687" y="62192"/>
                      <a:pt x="16717" y="62667"/>
                      <a:pt x="17787" y="63064"/>
                    </a:cubicBezTo>
                    <a:cubicBezTo>
                      <a:pt x="19886" y="63895"/>
                      <a:pt x="22065" y="64410"/>
                      <a:pt x="24323" y="64688"/>
                    </a:cubicBezTo>
                    <a:cubicBezTo>
                      <a:pt x="25670" y="64886"/>
                      <a:pt x="27056" y="64965"/>
                      <a:pt x="28482" y="64965"/>
                    </a:cubicBezTo>
                    <a:cubicBezTo>
                      <a:pt x="29314" y="64965"/>
                      <a:pt x="30146" y="64925"/>
                      <a:pt x="31017" y="64846"/>
                    </a:cubicBezTo>
                    <a:lnTo>
                      <a:pt x="31374" y="64846"/>
                    </a:lnTo>
                    <a:lnTo>
                      <a:pt x="31730" y="64886"/>
                    </a:lnTo>
                    <a:cubicBezTo>
                      <a:pt x="33236" y="65005"/>
                      <a:pt x="34741" y="65084"/>
                      <a:pt x="36325" y="65163"/>
                    </a:cubicBezTo>
                    <a:cubicBezTo>
                      <a:pt x="37355" y="65203"/>
                      <a:pt x="38306" y="65203"/>
                      <a:pt x="39217" y="65203"/>
                    </a:cubicBezTo>
                    <a:cubicBezTo>
                      <a:pt x="41752" y="65203"/>
                      <a:pt x="44287" y="65084"/>
                      <a:pt x="46823" y="64806"/>
                    </a:cubicBezTo>
                    <a:cubicBezTo>
                      <a:pt x="48645" y="64608"/>
                      <a:pt x="50427" y="64331"/>
                      <a:pt x="52170" y="63935"/>
                    </a:cubicBezTo>
                    <a:cubicBezTo>
                      <a:pt x="53794" y="63618"/>
                      <a:pt x="55379" y="63143"/>
                      <a:pt x="56884" y="62509"/>
                    </a:cubicBezTo>
                    <a:cubicBezTo>
                      <a:pt x="60093" y="61202"/>
                      <a:pt x="62311" y="59419"/>
                      <a:pt x="63420" y="57241"/>
                    </a:cubicBezTo>
                    <a:cubicBezTo>
                      <a:pt x="63737" y="56646"/>
                      <a:pt x="63975" y="55973"/>
                      <a:pt x="64094" y="55339"/>
                    </a:cubicBezTo>
                    <a:cubicBezTo>
                      <a:pt x="64173" y="54983"/>
                      <a:pt x="64252" y="54666"/>
                      <a:pt x="64252" y="54349"/>
                    </a:cubicBezTo>
                    <a:cubicBezTo>
                      <a:pt x="64292" y="54072"/>
                      <a:pt x="64292" y="53794"/>
                      <a:pt x="64292" y="53517"/>
                    </a:cubicBezTo>
                    <a:cubicBezTo>
                      <a:pt x="64252" y="52645"/>
                      <a:pt x="63975" y="51814"/>
                      <a:pt x="63460" y="51140"/>
                    </a:cubicBezTo>
                    <a:cubicBezTo>
                      <a:pt x="62905" y="50427"/>
                      <a:pt x="62192" y="49833"/>
                      <a:pt x="61360" y="49437"/>
                    </a:cubicBezTo>
                    <a:cubicBezTo>
                      <a:pt x="60370" y="48961"/>
                      <a:pt x="59340" y="48645"/>
                      <a:pt x="58271" y="48407"/>
                    </a:cubicBezTo>
                    <a:cubicBezTo>
                      <a:pt x="57003" y="48169"/>
                      <a:pt x="55696" y="47971"/>
                      <a:pt x="54389" y="47932"/>
                    </a:cubicBezTo>
                    <a:cubicBezTo>
                      <a:pt x="53319" y="47852"/>
                      <a:pt x="52289" y="47813"/>
                      <a:pt x="51180" y="47813"/>
                    </a:cubicBezTo>
                    <a:lnTo>
                      <a:pt x="49912" y="47813"/>
                    </a:lnTo>
                    <a:cubicBezTo>
                      <a:pt x="48249" y="47852"/>
                      <a:pt x="46545" y="47932"/>
                      <a:pt x="44763" y="48090"/>
                    </a:cubicBezTo>
                    <a:cubicBezTo>
                      <a:pt x="44327" y="44406"/>
                      <a:pt x="43614" y="40801"/>
                      <a:pt x="42703" y="37236"/>
                    </a:cubicBezTo>
                    <a:cubicBezTo>
                      <a:pt x="42346" y="35969"/>
                      <a:pt x="41911" y="34622"/>
                      <a:pt x="41356" y="32958"/>
                    </a:cubicBezTo>
                    <a:cubicBezTo>
                      <a:pt x="40920" y="31611"/>
                      <a:pt x="40405" y="30264"/>
                      <a:pt x="39890" y="28878"/>
                    </a:cubicBezTo>
                    <a:cubicBezTo>
                      <a:pt x="38781" y="26145"/>
                      <a:pt x="37514" y="23451"/>
                      <a:pt x="36088" y="20876"/>
                    </a:cubicBezTo>
                    <a:cubicBezTo>
                      <a:pt x="34622" y="18301"/>
                      <a:pt x="32958" y="15845"/>
                      <a:pt x="31096" y="13548"/>
                    </a:cubicBezTo>
                    <a:cubicBezTo>
                      <a:pt x="30146" y="12439"/>
                      <a:pt x="29155" y="11369"/>
                      <a:pt x="28126" y="10379"/>
                    </a:cubicBezTo>
                    <a:cubicBezTo>
                      <a:pt x="27214" y="9507"/>
                      <a:pt x="26224" y="8676"/>
                      <a:pt x="25194" y="7923"/>
                    </a:cubicBezTo>
                    <a:cubicBezTo>
                      <a:pt x="24402" y="7329"/>
                      <a:pt x="23530" y="6814"/>
                      <a:pt x="22619" y="6338"/>
                    </a:cubicBezTo>
                    <a:cubicBezTo>
                      <a:pt x="21669" y="5824"/>
                      <a:pt x="20639" y="5388"/>
                      <a:pt x="19609" y="5031"/>
                    </a:cubicBezTo>
                    <a:cubicBezTo>
                      <a:pt x="18579" y="4675"/>
                      <a:pt x="17470" y="4437"/>
                      <a:pt x="16400" y="4358"/>
                    </a:cubicBezTo>
                    <a:lnTo>
                      <a:pt x="15687" y="4358"/>
                    </a:lnTo>
                    <a:cubicBezTo>
                      <a:pt x="15450" y="4358"/>
                      <a:pt x="15093" y="4358"/>
                      <a:pt x="14776" y="4397"/>
                    </a:cubicBezTo>
                    <a:cubicBezTo>
                      <a:pt x="14261" y="4437"/>
                      <a:pt x="13786" y="4556"/>
                      <a:pt x="13310" y="4754"/>
                    </a:cubicBezTo>
                    <a:cubicBezTo>
                      <a:pt x="12360" y="5071"/>
                      <a:pt x="11528" y="5625"/>
                      <a:pt x="10894" y="6418"/>
                    </a:cubicBezTo>
                    <a:cubicBezTo>
                      <a:pt x="11330" y="5625"/>
                      <a:pt x="11845" y="4873"/>
                      <a:pt x="12439" y="4199"/>
                    </a:cubicBezTo>
                    <a:cubicBezTo>
                      <a:pt x="13073" y="3447"/>
                      <a:pt x="13825" y="2773"/>
                      <a:pt x="14657" y="2179"/>
                    </a:cubicBezTo>
                    <a:cubicBezTo>
                      <a:pt x="15370" y="1704"/>
                      <a:pt x="16123" y="1308"/>
                      <a:pt x="16876" y="951"/>
                    </a:cubicBezTo>
                    <a:cubicBezTo>
                      <a:pt x="16994" y="912"/>
                      <a:pt x="17074" y="793"/>
                      <a:pt x="17113" y="674"/>
                    </a:cubicBezTo>
                    <a:cubicBezTo>
                      <a:pt x="17193" y="555"/>
                      <a:pt x="17193" y="397"/>
                      <a:pt x="17113" y="278"/>
                    </a:cubicBezTo>
                    <a:cubicBezTo>
                      <a:pt x="17034" y="80"/>
                      <a:pt x="16876" y="0"/>
                      <a:pt x="166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0"/>
              <p:cNvSpPr/>
              <p:nvPr/>
            </p:nvSpPr>
            <p:spPr>
              <a:xfrm>
                <a:off x="4023375" y="1695850"/>
                <a:ext cx="249600" cy="305050"/>
              </a:xfrm>
              <a:custGeom>
                <a:rect b="b" l="l" r="r" t="t"/>
                <a:pathLst>
                  <a:path extrusionOk="0" h="12202" w="9984">
                    <a:moveTo>
                      <a:pt x="1" y="1"/>
                    </a:moveTo>
                    <a:cubicBezTo>
                      <a:pt x="199" y="238"/>
                      <a:pt x="397" y="476"/>
                      <a:pt x="635" y="753"/>
                    </a:cubicBezTo>
                    <a:lnTo>
                      <a:pt x="635" y="714"/>
                    </a:lnTo>
                    <a:cubicBezTo>
                      <a:pt x="1665" y="2021"/>
                      <a:pt x="2576" y="3407"/>
                      <a:pt x="3408" y="4833"/>
                    </a:cubicBezTo>
                    <a:cubicBezTo>
                      <a:pt x="4200" y="6339"/>
                      <a:pt x="4953" y="7844"/>
                      <a:pt x="5626" y="9428"/>
                    </a:cubicBezTo>
                    <a:cubicBezTo>
                      <a:pt x="5943" y="10181"/>
                      <a:pt x="6260" y="10973"/>
                      <a:pt x="6577" y="11805"/>
                    </a:cubicBezTo>
                    <a:cubicBezTo>
                      <a:pt x="6616" y="11924"/>
                      <a:pt x="6656" y="12082"/>
                      <a:pt x="6695" y="12201"/>
                    </a:cubicBezTo>
                    <a:cubicBezTo>
                      <a:pt x="7686" y="11409"/>
                      <a:pt x="8518" y="10419"/>
                      <a:pt x="9112" y="9310"/>
                    </a:cubicBezTo>
                    <a:cubicBezTo>
                      <a:pt x="9429" y="8715"/>
                      <a:pt x="9666" y="8042"/>
                      <a:pt x="9785" y="7408"/>
                    </a:cubicBezTo>
                    <a:cubicBezTo>
                      <a:pt x="9864" y="7052"/>
                      <a:pt x="9904" y="6735"/>
                      <a:pt x="9944" y="6418"/>
                    </a:cubicBezTo>
                    <a:cubicBezTo>
                      <a:pt x="9983" y="6141"/>
                      <a:pt x="9983" y="5863"/>
                      <a:pt x="9983" y="5586"/>
                    </a:cubicBezTo>
                    <a:cubicBezTo>
                      <a:pt x="9944" y="4714"/>
                      <a:pt x="9666" y="3922"/>
                      <a:pt x="9151" y="3209"/>
                    </a:cubicBezTo>
                    <a:cubicBezTo>
                      <a:pt x="8597" y="2496"/>
                      <a:pt x="7844" y="1902"/>
                      <a:pt x="7012" y="1506"/>
                    </a:cubicBezTo>
                    <a:cubicBezTo>
                      <a:pt x="6062" y="1030"/>
                      <a:pt x="5032" y="674"/>
                      <a:pt x="3962" y="476"/>
                    </a:cubicBezTo>
                    <a:cubicBezTo>
                      <a:pt x="2655" y="238"/>
                      <a:pt x="1348" y="40"/>
                      <a:pt x="41" y="1"/>
                    </a:cubicBezTo>
                    <a:close/>
                  </a:path>
                </a:pathLst>
              </a:custGeom>
              <a:solidFill>
                <a:srgbClr val="2C0C0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>
                <a:off x="3714400" y="33278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A01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0"/>
              <p:cNvSpPr/>
              <p:nvPr/>
            </p:nvSpPr>
            <p:spPr>
              <a:xfrm>
                <a:off x="3685700" y="3355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01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0"/>
              <p:cNvSpPr/>
              <p:nvPr/>
            </p:nvSpPr>
            <p:spPr>
              <a:xfrm>
                <a:off x="2639925" y="2634675"/>
                <a:ext cx="360500" cy="394275"/>
              </a:xfrm>
              <a:custGeom>
                <a:rect b="b" l="l" r="r" t="t"/>
                <a:pathLst>
                  <a:path extrusionOk="0" h="15771" w="14420">
                    <a:moveTo>
                      <a:pt x="9864" y="0"/>
                    </a:moveTo>
                    <a:cubicBezTo>
                      <a:pt x="9468" y="40"/>
                      <a:pt x="9111" y="198"/>
                      <a:pt x="8874" y="476"/>
                    </a:cubicBezTo>
                    <a:cubicBezTo>
                      <a:pt x="8596" y="792"/>
                      <a:pt x="8438" y="1189"/>
                      <a:pt x="8319" y="1585"/>
                    </a:cubicBezTo>
                    <a:cubicBezTo>
                      <a:pt x="8240" y="2020"/>
                      <a:pt x="8200" y="2456"/>
                      <a:pt x="8200" y="2932"/>
                    </a:cubicBezTo>
                    <a:cubicBezTo>
                      <a:pt x="8200" y="3209"/>
                      <a:pt x="8200" y="3486"/>
                      <a:pt x="8240" y="3724"/>
                    </a:cubicBezTo>
                    <a:lnTo>
                      <a:pt x="8081" y="3605"/>
                    </a:lnTo>
                    <a:lnTo>
                      <a:pt x="7883" y="3446"/>
                    </a:lnTo>
                    <a:cubicBezTo>
                      <a:pt x="7527" y="3209"/>
                      <a:pt x="7210" y="2971"/>
                      <a:pt x="6893" y="2694"/>
                    </a:cubicBezTo>
                    <a:cubicBezTo>
                      <a:pt x="6418" y="2377"/>
                      <a:pt x="5982" y="2060"/>
                      <a:pt x="5507" y="1822"/>
                    </a:cubicBezTo>
                    <a:cubicBezTo>
                      <a:pt x="5110" y="1545"/>
                      <a:pt x="4675" y="1347"/>
                      <a:pt x="4199" y="1228"/>
                    </a:cubicBezTo>
                    <a:cubicBezTo>
                      <a:pt x="4001" y="1149"/>
                      <a:pt x="3803" y="1109"/>
                      <a:pt x="3566" y="1109"/>
                    </a:cubicBezTo>
                    <a:cubicBezTo>
                      <a:pt x="3407" y="1109"/>
                      <a:pt x="3209" y="1149"/>
                      <a:pt x="3051" y="1189"/>
                    </a:cubicBezTo>
                    <a:cubicBezTo>
                      <a:pt x="2852" y="1268"/>
                      <a:pt x="2694" y="1387"/>
                      <a:pt x="2536" y="1505"/>
                    </a:cubicBezTo>
                    <a:cubicBezTo>
                      <a:pt x="2377" y="1624"/>
                      <a:pt x="2219" y="1783"/>
                      <a:pt x="2100" y="1981"/>
                    </a:cubicBezTo>
                    <a:cubicBezTo>
                      <a:pt x="1941" y="2258"/>
                      <a:pt x="1862" y="2615"/>
                      <a:pt x="1902" y="2932"/>
                    </a:cubicBezTo>
                    <a:cubicBezTo>
                      <a:pt x="1981" y="3328"/>
                      <a:pt x="2139" y="3684"/>
                      <a:pt x="2338" y="4041"/>
                    </a:cubicBezTo>
                    <a:cubicBezTo>
                      <a:pt x="2615" y="4516"/>
                      <a:pt x="2971" y="4952"/>
                      <a:pt x="3367" y="5348"/>
                    </a:cubicBezTo>
                    <a:cubicBezTo>
                      <a:pt x="3566" y="5586"/>
                      <a:pt x="3803" y="5784"/>
                      <a:pt x="4001" y="6021"/>
                    </a:cubicBezTo>
                    <a:cubicBezTo>
                      <a:pt x="3645" y="5863"/>
                      <a:pt x="3288" y="5744"/>
                      <a:pt x="2932" y="5665"/>
                    </a:cubicBezTo>
                    <a:cubicBezTo>
                      <a:pt x="2575" y="5546"/>
                      <a:pt x="2219" y="5506"/>
                      <a:pt x="1862" y="5506"/>
                    </a:cubicBezTo>
                    <a:lnTo>
                      <a:pt x="1664" y="5506"/>
                    </a:lnTo>
                    <a:cubicBezTo>
                      <a:pt x="1308" y="5506"/>
                      <a:pt x="951" y="5665"/>
                      <a:pt x="634" y="5902"/>
                    </a:cubicBezTo>
                    <a:cubicBezTo>
                      <a:pt x="317" y="6180"/>
                      <a:pt x="80" y="6576"/>
                      <a:pt x="40" y="7012"/>
                    </a:cubicBezTo>
                    <a:cubicBezTo>
                      <a:pt x="0" y="7210"/>
                      <a:pt x="0" y="7368"/>
                      <a:pt x="40" y="7566"/>
                    </a:cubicBezTo>
                    <a:cubicBezTo>
                      <a:pt x="80" y="7804"/>
                      <a:pt x="159" y="8042"/>
                      <a:pt x="278" y="8279"/>
                    </a:cubicBezTo>
                    <a:cubicBezTo>
                      <a:pt x="555" y="8755"/>
                      <a:pt x="991" y="9190"/>
                      <a:pt x="1466" y="9547"/>
                    </a:cubicBezTo>
                    <a:cubicBezTo>
                      <a:pt x="2021" y="9943"/>
                      <a:pt x="2654" y="10299"/>
                      <a:pt x="3288" y="10616"/>
                    </a:cubicBezTo>
                    <a:lnTo>
                      <a:pt x="3645" y="10735"/>
                    </a:lnTo>
                    <a:cubicBezTo>
                      <a:pt x="3367" y="10775"/>
                      <a:pt x="3130" y="10814"/>
                      <a:pt x="2852" y="10894"/>
                    </a:cubicBezTo>
                    <a:cubicBezTo>
                      <a:pt x="2654" y="10933"/>
                      <a:pt x="2456" y="11012"/>
                      <a:pt x="2258" y="11092"/>
                    </a:cubicBezTo>
                    <a:cubicBezTo>
                      <a:pt x="2021" y="11211"/>
                      <a:pt x="1783" y="11369"/>
                      <a:pt x="1625" y="11527"/>
                    </a:cubicBezTo>
                    <a:cubicBezTo>
                      <a:pt x="1308" y="11805"/>
                      <a:pt x="1149" y="12201"/>
                      <a:pt x="1228" y="12637"/>
                    </a:cubicBezTo>
                    <a:cubicBezTo>
                      <a:pt x="1347" y="13152"/>
                      <a:pt x="1625" y="13587"/>
                      <a:pt x="2060" y="13904"/>
                    </a:cubicBezTo>
                    <a:cubicBezTo>
                      <a:pt x="2338" y="14142"/>
                      <a:pt x="2654" y="14340"/>
                      <a:pt x="2971" y="14538"/>
                    </a:cubicBezTo>
                    <a:cubicBezTo>
                      <a:pt x="3288" y="14696"/>
                      <a:pt x="3645" y="14894"/>
                      <a:pt x="4001" y="15013"/>
                    </a:cubicBezTo>
                    <a:cubicBezTo>
                      <a:pt x="5289" y="15528"/>
                      <a:pt x="6645" y="15770"/>
                      <a:pt x="8038" y="15770"/>
                    </a:cubicBezTo>
                    <a:cubicBezTo>
                      <a:pt x="8145" y="15770"/>
                      <a:pt x="8252" y="15769"/>
                      <a:pt x="8359" y="15766"/>
                    </a:cubicBezTo>
                    <a:cubicBezTo>
                      <a:pt x="8953" y="15766"/>
                      <a:pt x="9507" y="15726"/>
                      <a:pt x="10062" y="15687"/>
                    </a:cubicBezTo>
                    <a:cubicBezTo>
                      <a:pt x="10379" y="15647"/>
                      <a:pt x="10577" y="15409"/>
                      <a:pt x="10577" y="15132"/>
                    </a:cubicBezTo>
                    <a:cubicBezTo>
                      <a:pt x="10577" y="15053"/>
                      <a:pt x="10537" y="14974"/>
                      <a:pt x="10537" y="14934"/>
                    </a:cubicBezTo>
                    <a:cubicBezTo>
                      <a:pt x="10894" y="14142"/>
                      <a:pt x="11330" y="13389"/>
                      <a:pt x="11726" y="12637"/>
                    </a:cubicBezTo>
                    <a:cubicBezTo>
                      <a:pt x="12082" y="11963"/>
                      <a:pt x="12439" y="11329"/>
                      <a:pt x="12795" y="10656"/>
                    </a:cubicBezTo>
                    <a:cubicBezTo>
                      <a:pt x="13152" y="9864"/>
                      <a:pt x="13469" y="9071"/>
                      <a:pt x="13706" y="8279"/>
                    </a:cubicBezTo>
                    <a:cubicBezTo>
                      <a:pt x="13786" y="7962"/>
                      <a:pt x="13865" y="7606"/>
                      <a:pt x="13904" y="7289"/>
                    </a:cubicBezTo>
                    <a:cubicBezTo>
                      <a:pt x="13984" y="7289"/>
                      <a:pt x="14063" y="7249"/>
                      <a:pt x="14142" y="7210"/>
                    </a:cubicBezTo>
                    <a:cubicBezTo>
                      <a:pt x="14261" y="7130"/>
                      <a:pt x="14380" y="7012"/>
                      <a:pt x="14380" y="6853"/>
                    </a:cubicBezTo>
                    <a:cubicBezTo>
                      <a:pt x="14419" y="6734"/>
                      <a:pt x="14419" y="6615"/>
                      <a:pt x="14340" y="6497"/>
                    </a:cubicBezTo>
                    <a:cubicBezTo>
                      <a:pt x="14221" y="6338"/>
                      <a:pt x="14102" y="6140"/>
                      <a:pt x="14023" y="5982"/>
                    </a:cubicBezTo>
                    <a:lnTo>
                      <a:pt x="14023" y="5665"/>
                    </a:lnTo>
                    <a:cubicBezTo>
                      <a:pt x="14023" y="5427"/>
                      <a:pt x="13865" y="5229"/>
                      <a:pt x="13667" y="5150"/>
                    </a:cubicBezTo>
                    <a:cubicBezTo>
                      <a:pt x="13548" y="4833"/>
                      <a:pt x="13429" y="4516"/>
                      <a:pt x="13310" y="4199"/>
                    </a:cubicBezTo>
                    <a:cubicBezTo>
                      <a:pt x="13033" y="3407"/>
                      <a:pt x="12716" y="2654"/>
                      <a:pt x="12320" y="1902"/>
                    </a:cubicBezTo>
                    <a:cubicBezTo>
                      <a:pt x="12043" y="1387"/>
                      <a:pt x="11646" y="951"/>
                      <a:pt x="11171" y="594"/>
                    </a:cubicBezTo>
                    <a:cubicBezTo>
                      <a:pt x="10815" y="238"/>
                      <a:pt x="10379" y="40"/>
                      <a:pt x="99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0"/>
              <p:cNvSpPr/>
              <p:nvPr/>
            </p:nvSpPr>
            <p:spPr>
              <a:xfrm>
                <a:off x="2900375" y="2134550"/>
                <a:ext cx="922000" cy="1118100"/>
              </a:xfrm>
              <a:custGeom>
                <a:rect b="b" l="l" r="r" t="t"/>
                <a:pathLst>
                  <a:path extrusionOk="0" h="44724" w="36880">
                    <a:moveTo>
                      <a:pt x="24402" y="1"/>
                    </a:moveTo>
                    <a:cubicBezTo>
                      <a:pt x="23332" y="41"/>
                      <a:pt x="22302" y="239"/>
                      <a:pt x="21352" y="714"/>
                    </a:cubicBezTo>
                    <a:cubicBezTo>
                      <a:pt x="20955" y="872"/>
                      <a:pt x="20599" y="1110"/>
                      <a:pt x="20242" y="1348"/>
                    </a:cubicBezTo>
                    <a:cubicBezTo>
                      <a:pt x="19886" y="1585"/>
                      <a:pt x="19569" y="1863"/>
                      <a:pt x="19292" y="2180"/>
                    </a:cubicBezTo>
                    <a:cubicBezTo>
                      <a:pt x="18737" y="2774"/>
                      <a:pt x="18301" y="3447"/>
                      <a:pt x="17985" y="4160"/>
                    </a:cubicBezTo>
                    <a:cubicBezTo>
                      <a:pt x="17628" y="4913"/>
                      <a:pt x="17351" y="5745"/>
                      <a:pt x="17232" y="6577"/>
                    </a:cubicBezTo>
                    <a:cubicBezTo>
                      <a:pt x="17034" y="7448"/>
                      <a:pt x="16955" y="8280"/>
                      <a:pt x="16955" y="9191"/>
                    </a:cubicBezTo>
                    <a:cubicBezTo>
                      <a:pt x="16875" y="11013"/>
                      <a:pt x="16994" y="12875"/>
                      <a:pt x="17271" y="14697"/>
                    </a:cubicBezTo>
                    <a:cubicBezTo>
                      <a:pt x="17430" y="15885"/>
                      <a:pt x="17628" y="17074"/>
                      <a:pt x="17826" y="18223"/>
                    </a:cubicBezTo>
                    <a:lnTo>
                      <a:pt x="17826" y="18381"/>
                    </a:lnTo>
                    <a:lnTo>
                      <a:pt x="17866" y="18619"/>
                    </a:lnTo>
                    <a:cubicBezTo>
                      <a:pt x="18064" y="19768"/>
                      <a:pt x="18183" y="20916"/>
                      <a:pt x="18262" y="22065"/>
                    </a:cubicBezTo>
                    <a:cubicBezTo>
                      <a:pt x="18262" y="22857"/>
                      <a:pt x="18183" y="23610"/>
                      <a:pt x="18024" y="24363"/>
                    </a:cubicBezTo>
                    <a:cubicBezTo>
                      <a:pt x="17866" y="24838"/>
                      <a:pt x="17707" y="25274"/>
                      <a:pt x="17470" y="25670"/>
                    </a:cubicBezTo>
                    <a:cubicBezTo>
                      <a:pt x="17271" y="26026"/>
                      <a:pt x="17073" y="26343"/>
                      <a:pt x="16796" y="26660"/>
                    </a:cubicBezTo>
                    <a:cubicBezTo>
                      <a:pt x="16558" y="26898"/>
                      <a:pt x="16281" y="27096"/>
                      <a:pt x="15964" y="27254"/>
                    </a:cubicBezTo>
                    <a:cubicBezTo>
                      <a:pt x="15608" y="27492"/>
                      <a:pt x="15172" y="27650"/>
                      <a:pt x="14736" y="27809"/>
                    </a:cubicBezTo>
                    <a:cubicBezTo>
                      <a:pt x="14063" y="27967"/>
                      <a:pt x="13389" y="28047"/>
                      <a:pt x="12676" y="28047"/>
                    </a:cubicBezTo>
                    <a:cubicBezTo>
                      <a:pt x="11448" y="28047"/>
                      <a:pt x="10220" y="27848"/>
                      <a:pt x="9032" y="27532"/>
                    </a:cubicBezTo>
                    <a:lnTo>
                      <a:pt x="9072" y="27532"/>
                    </a:lnTo>
                    <a:cubicBezTo>
                      <a:pt x="7448" y="27056"/>
                      <a:pt x="5903" y="26462"/>
                      <a:pt x="4437" y="25709"/>
                    </a:cubicBezTo>
                    <a:cubicBezTo>
                      <a:pt x="4397" y="25670"/>
                      <a:pt x="4318" y="25670"/>
                      <a:pt x="4239" y="25670"/>
                    </a:cubicBezTo>
                    <a:cubicBezTo>
                      <a:pt x="4199" y="25670"/>
                      <a:pt x="4120" y="25670"/>
                      <a:pt x="4041" y="25709"/>
                    </a:cubicBezTo>
                    <a:lnTo>
                      <a:pt x="4001" y="25709"/>
                    </a:lnTo>
                    <a:cubicBezTo>
                      <a:pt x="3843" y="25709"/>
                      <a:pt x="3724" y="25749"/>
                      <a:pt x="3645" y="25868"/>
                    </a:cubicBezTo>
                    <a:cubicBezTo>
                      <a:pt x="2932" y="26422"/>
                      <a:pt x="2377" y="27096"/>
                      <a:pt x="1862" y="27848"/>
                    </a:cubicBezTo>
                    <a:cubicBezTo>
                      <a:pt x="1308" y="28680"/>
                      <a:pt x="872" y="29591"/>
                      <a:pt x="555" y="30542"/>
                    </a:cubicBezTo>
                    <a:cubicBezTo>
                      <a:pt x="238" y="31453"/>
                      <a:pt x="40" y="32404"/>
                      <a:pt x="40" y="33394"/>
                    </a:cubicBezTo>
                    <a:cubicBezTo>
                      <a:pt x="0" y="33870"/>
                      <a:pt x="40" y="34345"/>
                      <a:pt x="119" y="34860"/>
                    </a:cubicBezTo>
                    <a:cubicBezTo>
                      <a:pt x="199" y="35296"/>
                      <a:pt x="317" y="35731"/>
                      <a:pt x="515" y="36167"/>
                    </a:cubicBezTo>
                    <a:cubicBezTo>
                      <a:pt x="515" y="36246"/>
                      <a:pt x="555" y="36326"/>
                      <a:pt x="634" y="36405"/>
                    </a:cubicBezTo>
                    <a:cubicBezTo>
                      <a:pt x="2417" y="38425"/>
                      <a:pt x="4635" y="40089"/>
                      <a:pt x="7051" y="41277"/>
                    </a:cubicBezTo>
                    <a:cubicBezTo>
                      <a:pt x="9389" y="42465"/>
                      <a:pt x="11805" y="43377"/>
                      <a:pt x="14340" y="43971"/>
                    </a:cubicBezTo>
                    <a:cubicBezTo>
                      <a:pt x="16281" y="44446"/>
                      <a:pt x="18301" y="44723"/>
                      <a:pt x="20282" y="44723"/>
                    </a:cubicBezTo>
                    <a:cubicBezTo>
                      <a:pt x="20797" y="44723"/>
                      <a:pt x="21272" y="44723"/>
                      <a:pt x="21787" y="44684"/>
                    </a:cubicBezTo>
                    <a:cubicBezTo>
                      <a:pt x="23015" y="44565"/>
                      <a:pt x="24204" y="44367"/>
                      <a:pt x="25392" y="44010"/>
                    </a:cubicBezTo>
                    <a:cubicBezTo>
                      <a:pt x="26580" y="43654"/>
                      <a:pt x="27729" y="43139"/>
                      <a:pt x="28759" y="42505"/>
                    </a:cubicBezTo>
                    <a:cubicBezTo>
                      <a:pt x="29868" y="41832"/>
                      <a:pt x="30898" y="41000"/>
                      <a:pt x="31770" y="40049"/>
                    </a:cubicBezTo>
                    <a:cubicBezTo>
                      <a:pt x="32681" y="39098"/>
                      <a:pt x="33433" y="38029"/>
                      <a:pt x="34067" y="36880"/>
                    </a:cubicBezTo>
                    <a:cubicBezTo>
                      <a:pt x="35295" y="34622"/>
                      <a:pt x="36087" y="32166"/>
                      <a:pt x="36404" y="29631"/>
                    </a:cubicBezTo>
                    <a:cubicBezTo>
                      <a:pt x="36602" y="28482"/>
                      <a:pt x="36721" y="27215"/>
                      <a:pt x="36800" y="25749"/>
                    </a:cubicBezTo>
                    <a:cubicBezTo>
                      <a:pt x="36880" y="24283"/>
                      <a:pt x="36880" y="22897"/>
                      <a:pt x="36840" y="21471"/>
                    </a:cubicBezTo>
                    <a:cubicBezTo>
                      <a:pt x="36800" y="18500"/>
                      <a:pt x="36404" y="15569"/>
                      <a:pt x="35652" y="12677"/>
                    </a:cubicBezTo>
                    <a:cubicBezTo>
                      <a:pt x="35216" y="11211"/>
                      <a:pt x="34741" y="9785"/>
                      <a:pt x="34107" y="8399"/>
                    </a:cubicBezTo>
                    <a:cubicBezTo>
                      <a:pt x="33671" y="7408"/>
                      <a:pt x="33116" y="6458"/>
                      <a:pt x="32522" y="5547"/>
                    </a:cubicBezTo>
                    <a:cubicBezTo>
                      <a:pt x="31888" y="4556"/>
                      <a:pt x="31136" y="3685"/>
                      <a:pt x="30304" y="2853"/>
                    </a:cubicBezTo>
                    <a:cubicBezTo>
                      <a:pt x="29512" y="2021"/>
                      <a:pt x="28561" y="1348"/>
                      <a:pt x="27571" y="833"/>
                    </a:cubicBezTo>
                    <a:cubicBezTo>
                      <a:pt x="26580" y="318"/>
                      <a:pt x="25511" y="41"/>
                      <a:pt x="24402" y="41"/>
                    </a:cubicBezTo>
                    <a:lnTo>
                      <a:pt x="244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2939975" y="498575"/>
                <a:ext cx="1667725" cy="1862800"/>
              </a:xfrm>
              <a:custGeom>
                <a:rect b="b" l="l" r="r" t="t"/>
                <a:pathLst>
                  <a:path extrusionOk="0" h="74512" w="66709">
                    <a:moveTo>
                      <a:pt x="35731" y="0"/>
                    </a:moveTo>
                    <a:cubicBezTo>
                      <a:pt x="34187" y="0"/>
                      <a:pt x="32562" y="40"/>
                      <a:pt x="30423" y="238"/>
                    </a:cubicBezTo>
                    <a:cubicBezTo>
                      <a:pt x="28363" y="396"/>
                      <a:pt x="26304" y="634"/>
                      <a:pt x="24283" y="832"/>
                    </a:cubicBezTo>
                    <a:cubicBezTo>
                      <a:pt x="22540" y="1070"/>
                      <a:pt x="20679" y="1268"/>
                      <a:pt x="18896" y="1426"/>
                    </a:cubicBezTo>
                    <a:lnTo>
                      <a:pt x="18302" y="1426"/>
                    </a:lnTo>
                    <a:cubicBezTo>
                      <a:pt x="16836" y="1545"/>
                      <a:pt x="15608" y="1585"/>
                      <a:pt x="14499" y="1585"/>
                    </a:cubicBezTo>
                    <a:lnTo>
                      <a:pt x="13667" y="1585"/>
                    </a:lnTo>
                    <a:cubicBezTo>
                      <a:pt x="13509" y="1585"/>
                      <a:pt x="13390" y="1624"/>
                      <a:pt x="13311" y="1743"/>
                    </a:cubicBezTo>
                    <a:cubicBezTo>
                      <a:pt x="13232" y="1703"/>
                      <a:pt x="13152" y="1664"/>
                      <a:pt x="13073" y="1664"/>
                    </a:cubicBezTo>
                    <a:cubicBezTo>
                      <a:pt x="12994" y="1664"/>
                      <a:pt x="12915" y="1664"/>
                      <a:pt x="12835" y="1703"/>
                    </a:cubicBezTo>
                    <a:cubicBezTo>
                      <a:pt x="10221" y="2971"/>
                      <a:pt x="7923" y="4872"/>
                      <a:pt x="6220" y="7249"/>
                    </a:cubicBezTo>
                    <a:cubicBezTo>
                      <a:pt x="4556" y="9547"/>
                      <a:pt x="3328" y="12122"/>
                      <a:pt x="2615" y="14894"/>
                    </a:cubicBezTo>
                    <a:cubicBezTo>
                      <a:pt x="2219" y="16281"/>
                      <a:pt x="1942" y="17707"/>
                      <a:pt x="1744" y="19173"/>
                    </a:cubicBezTo>
                    <a:cubicBezTo>
                      <a:pt x="1506" y="20836"/>
                      <a:pt x="1387" y="22540"/>
                      <a:pt x="1348" y="24243"/>
                    </a:cubicBezTo>
                    <a:cubicBezTo>
                      <a:pt x="1308" y="25392"/>
                      <a:pt x="1308" y="26580"/>
                      <a:pt x="1308" y="27729"/>
                    </a:cubicBezTo>
                    <a:lnTo>
                      <a:pt x="1308" y="30066"/>
                    </a:lnTo>
                    <a:cubicBezTo>
                      <a:pt x="1308" y="31135"/>
                      <a:pt x="1269" y="32086"/>
                      <a:pt x="1229" y="32958"/>
                    </a:cubicBezTo>
                    <a:cubicBezTo>
                      <a:pt x="1189" y="33869"/>
                      <a:pt x="1110" y="34740"/>
                      <a:pt x="991" y="35731"/>
                    </a:cubicBezTo>
                    <a:cubicBezTo>
                      <a:pt x="912" y="36206"/>
                      <a:pt x="872" y="36721"/>
                      <a:pt x="793" y="37196"/>
                    </a:cubicBezTo>
                    <a:cubicBezTo>
                      <a:pt x="397" y="40088"/>
                      <a:pt x="1" y="43098"/>
                      <a:pt x="754" y="45990"/>
                    </a:cubicBezTo>
                    <a:cubicBezTo>
                      <a:pt x="1150" y="47377"/>
                      <a:pt x="1784" y="48684"/>
                      <a:pt x="2536" y="49912"/>
                    </a:cubicBezTo>
                    <a:cubicBezTo>
                      <a:pt x="3210" y="50981"/>
                      <a:pt x="4002" y="52011"/>
                      <a:pt x="4873" y="52962"/>
                    </a:cubicBezTo>
                    <a:cubicBezTo>
                      <a:pt x="6656" y="54824"/>
                      <a:pt x="8716" y="56369"/>
                      <a:pt x="10974" y="57597"/>
                    </a:cubicBezTo>
                    <a:cubicBezTo>
                      <a:pt x="13311" y="58825"/>
                      <a:pt x="15767" y="59775"/>
                      <a:pt x="18342" y="60409"/>
                    </a:cubicBezTo>
                    <a:cubicBezTo>
                      <a:pt x="20877" y="61043"/>
                      <a:pt x="23491" y="61399"/>
                      <a:pt x="26106" y="61518"/>
                    </a:cubicBezTo>
                    <a:cubicBezTo>
                      <a:pt x="26621" y="61518"/>
                      <a:pt x="27056" y="61558"/>
                      <a:pt x="27532" y="61558"/>
                    </a:cubicBezTo>
                    <a:lnTo>
                      <a:pt x="27730" y="61558"/>
                    </a:lnTo>
                    <a:cubicBezTo>
                      <a:pt x="27611" y="62112"/>
                      <a:pt x="27452" y="62707"/>
                      <a:pt x="27254" y="63261"/>
                    </a:cubicBezTo>
                    <a:lnTo>
                      <a:pt x="27294" y="63222"/>
                    </a:lnTo>
                    <a:lnTo>
                      <a:pt x="27294" y="63222"/>
                    </a:lnTo>
                    <a:cubicBezTo>
                      <a:pt x="26937" y="64133"/>
                      <a:pt x="26541" y="65044"/>
                      <a:pt x="26145" y="65915"/>
                    </a:cubicBezTo>
                    <a:cubicBezTo>
                      <a:pt x="25868" y="66509"/>
                      <a:pt x="25630" y="67064"/>
                      <a:pt x="25353" y="67658"/>
                    </a:cubicBezTo>
                    <a:cubicBezTo>
                      <a:pt x="25076" y="68332"/>
                      <a:pt x="24838" y="69005"/>
                      <a:pt x="24680" y="69718"/>
                    </a:cubicBezTo>
                    <a:cubicBezTo>
                      <a:pt x="24521" y="70352"/>
                      <a:pt x="24521" y="70986"/>
                      <a:pt x="24680" y="71619"/>
                    </a:cubicBezTo>
                    <a:cubicBezTo>
                      <a:pt x="24838" y="72214"/>
                      <a:pt x="25194" y="72768"/>
                      <a:pt x="25670" y="73164"/>
                    </a:cubicBezTo>
                    <a:cubicBezTo>
                      <a:pt x="26343" y="73640"/>
                      <a:pt x="27135" y="73957"/>
                      <a:pt x="27967" y="74155"/>
                    </a:cubicBezTo>
                    <a:cubicBezTo>
                      <a:pt x="28522" y="74273"/>
                      <a:pt x="29077" y="74353"/>
                      <a:pt x="29631" y="74392"/>
                    </a:cubicBezTo>
                    <a:cubicBezTo>
                      <a:pt x="30265" y="74472"/>
                      <a:pt x="30938" y="74511"/>
                      <a:pt x="31572" y="74511"/>
                    </a:cubicBezTo>
                    <a:lnTo>
                      <a:pt x="31731" y="74511"/>
                    </a:lnTo>
                    <a:cubicBezTo>
                      <a:pt x="32760" y="74511"/>
                      <a:pt x="33830" y="74392"/>
                      <a:pt x="34820" y="74155"/>
                    </a:cubicBezTo>
                    <a:cubicBezTo>
                      <a:pt x="35652" y="73917"/>
                      <a:pt x="36405" y="73600"/>
                      <a:pt x="37157" y="73204"/>
                    </a:cubicBezTo>
                    <a:cubicBezTo>
                      <a:pt x="37870" y="72768"/>
                      <a:pt x="38544" y="72253"/>
                      <a:pt x="39138" y="71659"/>
                    </a:cubicBezTo>
                    <a:cubicBezTo>
                      <a:pt x="39732" y="71065"/>
                      <a:pt x="40247" y="70391"/>
                      <a:pt x="40683" y="69639"/>
                    </a:cubicBezTo>
                    <a:cubicBezTo>
                      <a:pt x="41198" y="68807"/>
                      <a:pt x="41634" y="67975"/>
                      <a:pt x="41951" y="67064"/>
                    </a:cubicBezTo>
                    <a:cubicBezTo>
                      <a:pt x="41990" y="66945"/>
                      <a:pt x="41990" y="66826"/>
                      <a:pt x="41951" y="66707"/>
                    </a:cubicBezTo>
                    <a:cubicBezTo>
                      <a:pt x="41911" y="66549"/>
                      <a:pt x="41832" y="66470"/>
                      <a:pt x="41713" y="66391"/>
                    </a:cubicBezTo>
                    <a:lnTo>
                      <a:pt x="41634" y="66391"/>
                    </a:lnTo>
                    <a:cubicBezTo>
                      <a:pt x="41436" y="66074"/>
                      <a:pt x="41238" y="65757"/>
                      <a:pt x="41039" y="65400"/>
                    </a:cubicBezTo>
                    <a:cubicBezTo>
                      <a:pt x="40683" y="64648"/>
                      <a:pt x="40445" y="63855"/>
                      <a:pt x="40287" y="63063"/>
                    </a:cubicBezTo>
                    <a:cubicBezTo>
                      <a:pt x="40049" y="61875"/>
                      <a:pt x="40010" y="60647"/>
                      <a:pt x="40089" y="59458"/>
                    </a:cubicBezTo>
                    <a:cubicBezTo>
                      <a:pt x="40128" y="59419"/>
                      <a:pt x="40128" y="59379"/>
                      <a:pt x="40168" y="59340"/>
                    </a:cubicBezTo>
                    <a:cubicBezTo>
                      <a:pt x="40762" y="59142"/>
                      <a:pt x="41317" y="58943"/>
                      <a:pt x="41911" y="58706"/>
                    </a:cubicBezTo>
                    <a:cubicBezTo>
                      <a:pt x="44565" y="57636"/>
                      <a:pt x="47061" y="56171"/>
                      <a:pt x="49318" y="54388"/>
                    </a:cubicBezTo>
                    <a:cubicBezTo>
                      <a:pt x="51378" y="52804"/>
                      <a:pt x="53121" y="50783"/>
                      <a:pt x="54389" y="48486"/>
                    </a:cubicBezTo>
                    <a:cubicBezTo>
                      <a:pt x="54943" y="48565"/>
                      <a:pt x="55498" y="48605"/>
                      <a:pt x="56053" y="48605"/>
                    </a:cubicBezTo>
                    <a:cubicBezTo>
                      <a:pt x="57677" y="48605"/>
                      <a:pt x="59301" y="48288"/>
                      <a:pt x="60806" y="47654"/>
                    </a:cubicBezTo>
                    <a:cubicBezTo>
                      <a:pt x="61836" y="47218"/>
                      <a:pt x="62787" y="46624"/>
                      <a:pt x="63619" y="45871"/>
                    </a:cubicBezTo>
                    <a:cubicBezTo>
                      <a:pt x="64490" y="45119"/>
                      <a:pt x="65203" y="44208"/>
                      <a:pt x="65718" y="43178"/>
                    </a:cubicBezTo>
                    <a:cubicBezTo>
                      <a:pt x="65995" y="42663"/>
                      <a:pt x="66193" y="42108"/>
                      <a:pt x="66352" y="41554"/>
                    </a:cubicBezTo>
                    <a:cubicBezTo>
                      <a:pt x="66510" y="40999"/>
                      <a:pt x="66590" y="40444"/>
                      <a:pt x="66629" y="39890"/>
                    </a:cubicBezTo>
                    <a:cubicBezTo>
                      <a:pt x="66708" y="38820"/>
                      <a:pt x="66590" y="37751"/>
                      <a:pt x="66233" y="36721"/>
                    </a:cubicBezTo>
                    <a:cubicBezTo>
                      <a:pt x="65560" y="34661"/>
                      <a:pt x="64015" y="32958"/>
                      <a:pt x="62034" y="32086"/>
                    </a:cubicBezTo>
                    <a:cubicBezTo>
                      <a:pt x="61678" y="31928"/>
                      <a:pt x="61281" y="31809"/>
                      <a:pt x="60885" y="31690"/>
                    </a:cubicBezTo>
                    <a:cubicBezTo>
                      <a:pt x="60450" y="31611"/>
                      <a:pt x="60014" y="31532"/>
                      <a:pt x="59538" y="31532"/>
                    </a:cubicBezTo>
                    <a:lnTo>
                      <a:pt x="59142" y="31532"/>
                    </a:lnTo>
                    <a:cubicBezTo>
                      <a:pt x="58310" y="31532"/>
                      <a:pt x="57479" y="31650"/>
                      <a:pt x="56686" y="31888"/>
                    </a:cubicBezTo>
                    <a:cubicBezTo>
                      <a:pt x="55775" y="32165"/>
                      <a:pt x="54904" y="32601"/>
                      <a:pt x="54072" y="33116"/>
                    </a:cubicBezTo>
                    <a:cubicBezTo>
                      <a:pt x="53715" y="33314"/>
                      <a:pt x="53359" y="33552"/>
                      <a:pt x="53042" y="33790"/>
                    </a:cubicBezTo>
                    <a:cubicBezTo>
                      <a:pt x="53121" y="33591"/>
                      <a:pt x="53200" y="33354"/>
                      <a:pt x="53240" y="33116"/>
                    </a:cubicBezTo>
                    <a:cubicBezTo>
                      <a:pt x="53438" y="32522"/>
                      <a:pt x="53636" y="31849"/>
                      <a:pt x="53834" y="31096"/>
                    </a:cubicBezTo>
                    <a:cubicBezTo>
                      <a:pt x="54191" y="29749"/>
                      <a:pt x="54468" y="28323"/>
                      <a:pt x="54745" y="26857"/>
                    </a:cubicBezTo>
                    <a:cubicBezTo>
                      <a:pt x="55260" y="24045"/>
                      <a:pt x="55458" y="21153"/>
                      <a:pt x="55379" y="18301"/>
                    </a:cubicBezTo>
                    <a:cubicBezTo>
                      <a:pt x="55300" y="15528"/>
                      <a:pt x="54785" y="12835"/>
                      <a:pt x="53834" y="10220"/>
                    </a:cubicBezTo>
                    <a:cubicBezTo>
                      <a:pt x="53200" y="8398"/>
                      <a:pt x="52210" y="6734"/>
                      <a:pt x="50943" y="5269"/>
                    </a:cubicBezTo>
                    <a:cubicBezTo>
                      <a:pt x="49794" y="3961"/>
                      <a:pt x="48407" y="2931"/>
                      <a:pt x="46862" y="2179"/>
                    </a:cubicBezTo>
                    <a:cubicBezTo>
                      <a:pt x="45278" y="1347"/>
                      <a:pt x="43575" y="792"/>
                      <a:pt x="41792" y="475"/>
                    </a:cubicBezTo>
                    <a:cubicBezTo>
                      <a:pt x="40525" y="238"/>
                      <a:pt x="39217" y="79"/>
                      <a:pt x="379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3941200" y="3856700"/>
                <a:ext cx="901200" cy="1317150"/>
              </a:xfrm>
              <a:custGeom>
                <a:rect b="b" l="l" r="r" t="t"/>
                <a:pathLst>
                  <a:path extrusionOk="0" h="52686" w="36048">
                    <a:moveTo>
                      <a:pt x="12082" y="1"/>
                    </a:moveTo>
                    <a:cubicBezTo>
                      <a:pt x="11646" y="1"/>
                      <a:pt x="11171" y="80"/>
                      <a:pt x="10735" y="159"/>
                    </a:cubicBezTo>
                    <a:cubicBezTo>
                      <a:pt x="9864" y="358"/>
                      <a:pt x="8992" y="714"/>
                      <a:pt x="8200" y="1110"/>
                    </a:cubicBezTo>
                    <a:cubicBezTo>
                      <a:pt x="6615" y="1982"/>
                      <a:pt x="5189" y="3051"/>
                      <a:pt x="3961" y="4319"/>
                    </a:cubicBezTo>
                    <a:cubicBezTo>
                      <a:pt x="3367" y="4953"/>
                      <a:pt x="2813" y="5626"/>
                      <a:pt x="2337" y="6299"/>
                    </a:cubicBezTo>
                    <a:cubicBezTo>
                      <a:pt x="2020" y="6735"/>
                      <a:pt x="1743" y="7210"/>
                      <a:pt x="1545" y="7725"/>
                    </a:cubicBezTo>
                    <a:cubicBezTo>
                      <a:pt x="1387" y="7052"/>
                      <a:pt x="1189" y="6418"/>
                      <a:pt x="1030" y="5784"/>
                    </a:cubicBezTo>
                    <a:cubicBezTo>
                      <a:pt x="994" y="5567"/>
                      <a:pt x="825" y="5383"/>
                      <a:pt x="615" y="5383"/>
                    </a:cubicBezTo>
                    <a:cubicBezTo>
                      <a:pt x="596" y="5383"/>
                      <a:pt x="575" y="5385"/>
                      <a:pt x="555" y="5388"/>
                    </a:cubicBezTo>
                    <a:cubicBezTo>
                      <a:pt x="476" y="5388"/>
                      <a:pt x="436" y="5388"/>
                      <a:pt x="357" y="5428"/>
                    </a:cubicBezTo>
                    <a:cubicBezTo>
                      <a:pt x="119" y="5586"/>
                      <a:pt x="0" y="5943"/>
                      <a:pt x="79" y="6220"/>
                    </a:cubicBezTo>
                    <a:cubicBezTo>
                      <a:pt x="1703" y="12558"/>
                      <a:pt x="4001" y="18698"/>
                      <a:pt x="6972" y="24521"/>
                    </a:cubicBezTo>
                    <a:cubicBezTo>
                      <a:pt x="9864" y="30265"/>
                      <a:pt x="13350" y="35731"/>
                      <a:pt x="17390" y="40762"/>
                    </a:cubicBezTo>
                    <a:cubicBezTo>
                      <a:pt x="20836" y="45080"/>
                      <a:pt x="24758" y="49041"/>
                      <a:pt x="29155" y="52448"/>
                    </a:cubicBezTo>
                    <a:cubicBezTo>
                      <a:pt x="29234" y="52527"/>
                      <a:pt x="29353" y="52606"/>
                      <a:pt x="29472" y="52606"/>
                    </a:cubicBezTo>
                    <a:cubicBezTo>
                      <a:pt x="29511" y="52606"/>
                      <a:pt x="29591" y="52567"/>
                      <a:pt x="29630" y="52527"/>
                    </a:cubicBezTo>
                    <a:cubicBezTo>
                      <a:pt x="29709" y="52646"/>
                      <a:pt x="29828" y="52686"/>
                      <a:pt x="29947" y="52686"/>
                    </a:cubicBezTo>
                    <a:lnTo>
                      <a:pt x="29987" y="52686"/>
                    </a:lnTo>
                    <a:cubicBezTo>
                      <a:pt x="30383" y="52606"/>
                      <a:pt x="30739" y="52488"/>
                      <a:pt x="31136" y="52369"/>
                    </a:cubicBezTo>
                    <a:cubicBezTo>
                      <a:pt x="31492" y="52210"/>
                      <a:pt x="31849" y="52012"/>
                      <a:pt x="32165" y="51814"/>
                    </a:cubicBezTo>
                    <a:cubicBezTo>
                      <a:pt x="32839" y="51418"/>
                      <a:pt x="33433" y="50903"/>
                      <a:pt x="33948" y="50309"/>
                    </a:cubicBezTo>
                    <a:cubicBezTo>
                      <a:pt x="35097" y="48883"/>
                      <a:pt x="35810" y="47179"/>
                      <a:pt x="36047" y="45397"/>
                    </a:cubicBezTo>
                    <a:cubicBezTo>
                      <a:pt x="36047" y="45040"/>
                      <a:pt x="35968" y="44684"/>
                      <a:pt x="35849" y="44367"/>
                    </a:cubicBezTo>
                    <a:cubicBezTo>
                      <a:pt x="34503" y="42901"/>
                      <a:pt x="33354" y="41475"/>
                      <a:pt x="32324" y="40128"/>
                    </a:cubicBezTo>
                    <a:lnTo>
                      <a:pt x="32324" y="40128"/>
                    </a:lnTo>
                    <a:lnTo>
                      <a:pt x="32364" y="40208"/>
                    </a:lnTo>
                    <a:cubicBezTo>
                      <a:pt x="28482" y="35098"/>
                      <a:pt x="25233" y="29512"/>
                      <a:pt x="22658" y="23610"/>
                    </a:cubicBezTo>
                    <a:cubicBezTo>
                      <a:pt x="22540" y="23372"/>
                      <a:pt x="22421" y="23135"/>
                      <a:pt x="22342" y="22897"/>
                    </a:cubicBezTo>
                    <a:lnTo>
                      <a:pt x="22342" y="22897"/>
                    </a:lnTo>
                    <a:lnTo>
                      <a:pt x="22381" y="23016"/>
                    </a:lnTo>
                    <a:cubicBezTo>
                      <a:pt x="19727" y="16876"/>
                      <a:pt x="17707" y="10459"/>
                      <a:pt x="16320" y="3923"/>
                    </a:cubicBezTo>
                    <a:cubicBezTo>
                      <a:pt x="16320" y="3883"/>
                      <a:pt x="16320" y="3843"/>
                      <a:pt x="16320" y="3804"/>
                    </a:cubicBezTo>
                    <a:cubicBezTo>
                      <a:pt x="16320" y="3804"/>
                      <a:pt x="16320" y="3764"/>
                      <a:pt x="16320" y="3725"/>
                    </a:cubicBezTo>
                    <a:cubicBezTo>
                      <a:pt x="16241" y="3289"/>
                      <a:pt x="16162" y="2853"/>
                      <a:pt x="16083" y="2417"/>
                    </a:cubicBezTo>
                    <a:cubicBezTo>
                      <a:pt x="15964" y="1823"/>
                      <a:pt x="15845" y="1229"/>
                      <a:pt x="15766" y="595"/>
                    </a:cubicBezTo>
                    <a:cubicBezTo>
                      <a:pt x="15726" y="437"/>
                      <a:pt x="15687" y="278"/>
                      <a:pt x="15568" y="159"/>
                    </a:cubicBezTo>
                    <a:cubicBezTo>
                      <a:pt x="15489" y="80"/>
                      <a:pt x="15370" y="41"/>
                      <a:pt x="15251" y="41"/>
                    </a:cubicBezTo>
                    <a:lnTo>
                      <a:pt x="15211" y="41"/>
                    </a:lnTo>
                    <a:cubicBezTo>
                      <a:pt x="15053" y="41"/>
                      <a:pt x="14934" y="120"/>
                      <a:pt x="14855" y="278"/>
                    </a:cubicBezTo>
                    <a:cubicBezTo>
                      <a:pt x="14776" y="397"/>
                      <a:pt x="14736" y="556"/>
                      <a:pt x="14736" y="714"/>
                    </a:cubicBezTo>
                    <a:lnTo>
                      <a:pt x="14736" y="833"/>
                    </a:lnTo>
                    <a:lnTo>
                      <a:pt x="14736" y="952"/>
                    </a:lnTo>
                    <a:cubicBezTo>
                      <a:pt x="14300" y="516"/>
                      <a:pt x="13706" y="239"/>
                      <a:pt x="13072" y="120"/>
                    </a:cubicBezTo>
                    <a:cubicBezTo>
                      <a:pt x="12755" y="41"/>
                      <a:pt x="12438" y="1"/>
                      <a:pt x="12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3258875" y="3838875"/>
                <a:ext cx="525875" cy="1456175"/>
              </a:xfrm>
              <a:custGeom>
                <a:rect b="b" l="l" r="r" t="t"/>
                <a:pathLst>
                  <a:path extrusionOk="0" h="58247" w="21035">
                    <a:moveTo>
                      <a:pt x="2892" y="1"/>
                    </a:moveTo>
                    <a:cubicBezTo>
                      <a:pt x="2852" y="1"/>
                      <a:pt x="2813" y="41"/>
                      <a:pt x="2773" y="41"/>
                    </a:cubicBezTo>
                    <a:cubicBezTo>
                      <a:pt x="2615" y="120"/>
                      <a:pt x="2496" y="199"/>
                      <a:pt x="2417" y="357"/>
                    </a:cubicBezTo>
                    <a:cubicBezTo>
                      <a:pt x="2377" y="516"/>
                      <a:pt x="2337" y="674"/>
                      <a:pt x="2377" y="833"/>
                    </a:cubicBezTo>
                    <a:cubicBezTo>
                      <a:pt x="2694" y="2497"/>
                      <a:pt x="2971" y="4002"/>
                      <a:pt x="3169" y="5388"/>
                    </a:cubicBezTo>
                    <a:lnTo>
                      <a:pt x="3169" y="5507"/>
                    </a:lnTo>
                    <a:cubicBezTo>
                      <a:pt x="4358" y="12717"/>
                      <a:pt x="4912" y="20045"/>
                      <a:pt x="4833" y="27334"/>
                    </a:cubicBezTo>
                    <a:cubicBezTo>
                      <a:pt x="4793" y="29473"/>
                      <a:pt x="4714" y="31651"/>
                      <a:pt x="4556" y="33830"/>
                    </a:cubicBezTo>
                    <a:cubicBezTo>
                      <a:pt x="4041" y="40564"/>
                      <a:pt x="2773" y="47179"/>
                      <a:pt x="753" y="53636"/>
                    </a:cubicBezTo>
                    <a:lnTo>
                      <a:pt x="674" y="53914"/>
                    </a:lnTo>
                    <a:lnTo>
                      <a:pt x="594" y="54191"/>
                    </a:lnTo>
                    <a:cubicBezTo>
                      <a:pt x="357" y="54270"/>
                      <a:pt x="198" y="54389"/>
                      <a:pt x="119" y="54587"/>
                    </a:cubicBezTo>
                    <a:cubicBezTo>
                      <a:pt x="0" y="54904"/>
                      <a:pt x="119" y="55260"/>
                      <a:pt x="436" y="55458"/>
                    </a:cubicBezTo>
                    <a:lnTo>
                      <a:pt x="792" y="55657"/>
                    </a:lnTo>
                    <a:cubicBezTo>
                      <a:pt x="2060" y="56370"/>
                      <a:pt x="3407" y="57043"/>
                      <a:pt x="4793" y="57558"/>
                    </a:cubicBezTo>
                    <a:cubicBezTo>
                      <a:pt x="5546" y="57875"/>
                      <a:pt x="6338" y="58073"/>
                      <a:pt x="7130" y="58152"/>
                    </a:cubicBezTo>
                    <a:cubicBezTo>
                      <a:pt x="7478" y="58210"/>
                      <a:pt x="7848" y="58247"/>
                      <a:pt x="8207" y="58247"/>
                    </a:cubicBezTo>
                    <a:cubicBezTo>
                      <a:pt x="8338" y="58247"/>
                      <a:pt x="8469" y="58242"/>
                      <a:pt x="8596" y="58231"/>
                    </a:cubicBezTo>
                    <a:cubicBezTo>
                      <a:pt x="8953" y="58231"/>
                      <a:pt x="9309" y="58192"/>
                      <a:pt x="9666" y="58112"/>
                    </a:cubicBezTo>
                    <a:cubicBezTo>
                      <a:pt x="9745" y="58112"/>
                      <a:pt x="9784" y="58073"/>
                      <a:pt x="9864" y="58033"/>
                    </a:cubicBezTo>
                    <a:cubicBezTo>
                      <a:pt x="9943" y="58073"/>
                      <a:pt x="10022" y="58073"/>
                      <a:pt x="10101" y="58073"/>
                    </a:cubicBezTo>
                    <a:cubicBezTo>
                      <a:pt x="10299" y="58073"/>
                      <a:pt x="10497" y="57954"/>
                      <a:pt x="10577" y="57756"/>
                    </a:cubicBezTo>
                    <a:cubicBezTo>
                      <a:pt x="13350" y="51022"/>
                      <a:pt x="15687" y="44090"/>
                      <a:pt x="17509" y="37039"/>
                    </a:cubicBezTo>
                    <a:cubicBezTo>
                      <a:pt x="19450" y="29829"/>
                      <a:pt x="20599" y="22422"/>
                      <a:pt x="20916" y="14935"/>
                    </a:cubicBezTo>
                    <a:cubicBezTo>
                      <a:pt x="21034" y="10934"/>
                      <a:pt x="20836" y="6894"/>
                      <a:pt x="20282" y="2893"/>
                    </a:cubicBezTo>
                    <a:cubicBezTo>
                      <a:pt x="20242" y="2734"/>
                      <a:pt x="20203" y="2576"/>
                      <a:pt x="20084" y="2457"/>
                    </a:cubicBezTo>
                    <a:cubicBezTo>
                      <a:pt x="20004" y="2338"/>
                      <a:pt x="19846" y="2298"/>
                      <a:pt x="19688" y="2298"/>
                    </a:cubicBezTo>
                    <a:cubicBezTo>
                      <a:pt x="19529" y="2298"/>
                      <a:pt x="19371" y="2378"/>
                      <a:pt x="19291" y="2497"/>
                    </a:cubicBezTo>
                    <a:cubicBezTo>
                      <a:pt x="19173" y="2655"/>
                      <a:pt x="19133" y="2813"/>
                      <a:pt x="19133" y="3012"/>
                    </a:cubicBezTo>
                    <a:cubicBezTo>
                      <a:pt x="19212" y="3487"/>
                      <a:pt x="19291" y="4041"/>
                      <a:pt x="19331" y="4556"/>
                    </a:cubicBezTo>
                    <a:cubicBezTo>
                      <a:pt x="18975" y="4121"/>
                      <a:pt x="18578" y="3764"/>
                      <a:pt x="18143" y="3447"/>
                    </a:cubicBezTo>
                    <a:cubicBezTo>
                      <a:pt x="17232" y="2774"/>
                      <a:pt x="16202" y="2259"/>
                      <a:pt x="15093" y="1902"/>
                    </a:cubicBezTo>
                    <a:cubicBezTo>
                      <a:pt x="13350" y="1395"/>
                      <a:pt x="11531" y="1142"/>
                      <a:pt x="9696" y="1142"/>
                    </a:cubicBezTo>
                    <a:cubicBezTo>
                      <a:pt x="9238" y="1142"/>
                      <a:pt x="8778" y="1158"/>
                      <a:pt x="8319" y="1189"/>
                    </a:cubicBezTo>
                    <a:lnTo>
                      <a:pt x="8240" y="1189"/>
                    </a:lnTo>
                    <a:cubicBezTo>
                      <a:pt x="6695" y="1269"/>
                      <a:pt x="5189" y="1467"/>
                      <a:pt x="3684" y="1823"/>
                    </a:cubicBezTo>
                    <a:cubicBezTo>
                      <a:pt x="3645" y="1387"/>
                      <a:pt x="3526" y="912"/>
                      <a:pt x="3446" y="476"/>
                    </a:cubicBezTo>
                    <a:cubicBezTo>
                      <a:pt x="3407" y="318"/>
                      <a:pt x="3328" y="199"/>
                      <a:pt x="3169" y="80"/>
                    </a:cubicBezTo>
                    <a:cubicBezTo>
                      <a:pt x="3090" y="41"/>
                      <a:pt x="2971" y="1"/>
                      <a:pt x="2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3055850" y="3573475"/>
                <a:ext cx="1565700" cy="530850"/>
              </a:xfrm>
              <a:custGeom>
                <a:rect b="b" l="l" r="r" t="t"/>
                <a:pathLst>
                  <a:path extrusionOk="0" h="21234" w="62628">
                    <a:moveTo>
                      <a:pt x="56567" y="1"/>
                    </a:moveTo>
                    <a:cubicBezTo>
                      <a:pt x="56330" y="1"/>
                      <a:pt x="56092" y="159"/>
                      <a:pt x="56052" y="437"/>
                    </a:cubicBezTo>
                    <a:cubicBezTo>
                      <a:pt x="56052" y="516"/>
                      <a:pt x="56052" y="635"/>
                      <a:pt x="56131" y="714"/>
                    </a:cubicBezTo>
                    <a:cubicBezTo>
                      <a:pt x="56092" y="714"/>
                      <a:pt x="56052" y="674"/>
                      <a:pt x="55973" y="674"/>
                    </a:cubicBezTo>
                    <a:cubicBezTo>
                      <a:pt x="55735" y="635"/>
                      <a:pt x="55498" y="595"/>
                      <a:pt x="55260" y="595"/>
                    </a:cubicBezTo>
                    <a:lnTo>
                      <a:pt x="55102" y="595"/>
                    </a:lnTo>
                    <a:cubicBezTo>
                      <a:pt x="54745" y="635"/>
                      <a:pt x="54428" y="674"/>
                      <a:pt x="54151" y="753"/>
                    </a:cubicBezTo>
                    <a:cubicBezTo>
                      <a:pt x="53794" y="833"/>
                      <a:pt x="53438" y="952"/>
                      <a:pt x="53081" y="1070"/>
                    </a:cubicBezTo>
                    <a:cubicBezTo>
                      <a:pt x="52487" y="1268"/>
                      <a:pt x="51893" y="1506"/>
                      <a:pt x="51299" y="1783"/>
                    </a:cubicBezTo>
                    <a:lnTo>
                      <a:pt x="51140" y="1823"/>
                    </a:lnTo>
                    <a:lnTo>
                      <a:pt x="50982" y="1902"/>
                    </a:lnTo>
                    <a:cubicBezTo>
                      <a:pt x="50507" y="2100"/>
                      <a:pt x="50031" y="2298"/>
                      <a:pt x="49556" y="2417"/>
                    </a:cubicBezTo>
                    <a:cubicBezTo>
                      <a:pt x="49199" y="2536"/>
                      <a:pt x="48843" y="2576"/>
                      <a:pt x="48447" y="2655"/>
                    </a:cubicBezTo>
                    <a:lnTo>
                      <a:pt x="48249" y="2694"/>
                    </a:lnTo>
                    <a:cubicBezTo>
                      <a:pt x="47734" y="2774"/>
                      <a:pt x="47219" y="2853"/>
                      <a:pt x="46704" y="2932"/>
                    </a:cubicBezTo>
                    <a:cubicBezTo>
                      <a:pt x="45713" y="3091"/>
                      <a:pt x="44723" y="3170"/>
                      <a:pt x="43574" y="3289"/>
                    </a:cubicBezTo>
                    <a:cubicBezTo>
                      <a:pt x="42069" y="3368"/>
                      <a:pt x="40485" y="3447"/>
                      <a:pt x="38742" y="3447"/>
                    </a:cubicBezTo>
                    <a:lnTo>
                      <a:pt x="37316" y="3447"/>
                    </a:lnTo>
                    <a:cubicBezTo>
                      <a:pt x="34147" y="3368"/>
                      <a:pt x="30938" y="3130"/>
                      <a:pt x="27848" y="2932"/>
                    </a:cubicBezTo>
                    <a:cubicBezTo>
                      <a:pt x="24838" y="2734"/>
                      <a:pt x="21748" y="2536"/>
                      <a:pt x="18658" y="2457"/>
                    </a:cubicBezTo>
                    <a:cubicBezTo>
                      <a:pt x="18064" y="2457"/>
                      <a:pt x="17430" y="2417"/>
                      <a:pt x="16796" y="2417"/>
                    </a:cubicBezTo>
                    <a:cubicBezTo>
                      <a:pt x="16586" y="2415"/>
                      <a:pt x="16375" y="2413"/>
                      <a:pt x="16165" y="2413"/>
                    </a:cubicBezTo>
                    <a:cubicBezTo>
                      <a:pt x="13009" y="2413"/>
                      <a:pt x="9854" y="2692"/>
                      <a:pt x="6735" y="3249"/>
                    </a:cubicBezTo>
                    <a:lnTo>
                      <a:pt x="6972" y="2853"/>
                    </a:lnTo>
                    <a:cubicBezTo>
                      <a:pt x="7012" y="2734"/>
                      <a:pt x="7012" y="2576"/>
                      <a:pt x="6972" y="2457"/>
                    </a:cubicBezTo>
                    <a:cubicBezTo>
                      <a:pt x="6893" y="2338"/>
                      <a:pt x="6814" y="2219"/>
                      <a:pt x="6695" y="2180"/>
                    </a:cubicBezTo>
                    <a:cubicBezTo>
                      <a:pt x="6616" y="2180"/>
                      <a:pt x="6576" y="2140"/>
                      <a:pt x="6497" y="2140"/>
                    </a:cubicBezTo>
                    <a:cubicBezTo>
                      <a:pt x="6418" y="2140"/>
                      <a:pt x="6339" y="2180"/>
                      <a:pt x="6299" y="2219"/>
                    </a:cubicBezTo>
                    <a:cubicBezTo>
                      <a:pt x="6180" y="2259"/>
                      <a:pt x="6101" y="2338"/>
                      <a:pt x="6022" y="2457"/>
                    </a:cubicBezTo>
                    <a:lnTo>
                      <a:pt x="5982" y="2536"/>
                    </a:lnTo>
                    <a:lnTo>
                      <a:pt x="5942" y="2615"/>
                    </a:lnTo>
                    <a:cubicBezTo>
                      <a:pt x="4318" y="5349"/>
                      <a:pt x="2417" y="7963"/>
                      <a:pt x="238" y="10340"/>
                    </a:cubicBezTo>
                    <a:cubicBezTo>
                      <a:pt x="199" y="10340"/>
                      <a:pt x="199" y="10379"/>
                      <a:pt x="199" y="10419"/>
                    </a:cubicBezTo>
                    <a:cubicBezTo>
                      <a:pt x="80" y="10498"/>
                      <a:pt x="40" y="10617"/>
                      <a:pt x="1" y="10736"/>
                    </a:cubicBezTo>
                    <a:cubicBezTo>
                      <a:pt x="1" y="10894"/>
                      <a:pt x="40" y="11013"/>
                      <a:pt x="119" y="11132"/>
                    </a:cubicBezTo>
                    <a:cubicBezTo>
                      <a:pt x="2060" y="12954"/>
                      <a:pt x="4160" y="14539"/>
                      <a:pt x="6497" y="15846"/>
                    </a:cubicBezTo>
                    <a:cubicBezTo>
                      <a:pt x="8834" y="17153"/>
                      <a:pt x="11290" y="18262"/>
                      <a:pt x="13865" y="19054"/>
                    </a:cubicBezTo>
                    <a:cubicBezTo>
                      <a:pt x="16479" y="19886"/>
                      <a:pt x="19213" y="20480"/>
                      <a:pt x="21946" y="20837"/>
                    </a:cubicBezTo>
                    <a:cubicBezTo>
                      <a:pt x="24085" y="21114"/>
                      <a:pt x="26224" y="21233"/>
                      <a:pt x="28363" y="21233"/>
                    </a:cubicBezTo>
                    <a:cubicBezTo>
                      <a:pt x="28997" y="21233"/>
                      <a:pt x="29631" y="21233"/>
                      <a:pt x="30265" y="21194"/>
                    </a:cubicBezTo>
                    <a:cubicBezTo>
                      <a:pt x="35850" y="21035"/>
                      <a:pt x="41396" y="19966"/>
                      <a:pt x="46664" y="18025"/>
                    </a:cubicBezTo>
                    <a:cubicBezTo>
                      <a:pt x="49160" y="17113"/>
                      <a:pt x="51576" y="15965"/>
                      <a:pt x="53874" y="14578"/>
                    </a:cubicBezTo>
                    <a:cubicBezTo>
                      <a:pt x="56330" y="13152"/>
                      <a:pt x="58587" y="11409"/>
                      <a:pt x="60647" y="9429"/>
                    </a:cubicBezTo>
                    <a:cubicBezTo>
                      <a:pt x="61281" y="8834"/>
                      <a:pt x="61915" y="8121"/>
                      <a:pt x="62549" y="7408"/>
                    </a:cubicBezTo>
                    <a:cubicBezTo>
                      <a:pt x="62628" y="7290"/>
                      <a:pt x="62628" y="7210"/>
                      <a:pt x="62628" y="7091"/>
                    </a:cubicBezTo>
                    <a:cubicBezTo>
                      <a:pt x="62628" y="7052"/>
                      <a:pt x="62628" y="7012"/>
                      <a:pt x="62628" y="6933"/>
                    </a:cubicBezTo>
                    <a:cubicBezTo>
                      <a:pt x="62628" y="6814"/>
                      <a:pt x="62549" y="6695"/>
                      <a:pt x="62430" y="6616"/>
                    </a:cubicBezTo>
                    <a:cubicBezTo>
                      <a:pt x="61796" y="5983"/>
                      <a:pt x="61202" y="5428"/>
                      <a:pt x="60688" y="4913"/>
                    </a:cubicBezTo>
                    <a:lnTo>
                      <a:pt x="60688" y="4913"/>
                    </a:lnTo>
                    <a:lnTo>
                      <a:pt x="60727" y="4952"/>
                    </a:lnTo>
                    <a:cubicBezTo>
                      <a:pt x="59261" y="3526"/>
                      <a:pt x="57993" y="1942"/>
                      <a:pt x="56963" y="199"/>
                    </a:cubicBezTo>
                    <a:cubicBezTo>
                      <a:pt x="56884" y="80"/>
                      <a:pt x="56765" y="1"/>
                      <a:pt x="566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3184125" y="3661625"/>
                <a:ext cx="157950" cy="242500"/>
              </a:xfrm>
              <a:custGeom>
                <a:rect b="b" l="l" r="r" t="t"/>
                <a:pathLst>
                  <a:path extrusionOk="0" h="9700" w="6318">
                    <a:moveTo>
                      <a:pt x="5644" y="0"/>
                    </a:moveTo>
                    <a:cubicBezTo>
                      <a:pt x="5525" y="40"/>
                      <a:pt x="5407" y="119"/>
                      <a:pt x="5367" y="238"/>
                    </a:cubicBezTo>
                    <a:cubicBezTo>
                      <a:pt x="5129" y="872"/>
                      <a:pt x="4892" y="1466"/>
                      <a:pt x="4654" y="2060"/>
                    </a:cubicBezTo>
                    <a:cubicBezTo>
                      <a:pt x="4416" y="2654"/>
                      <a:pt x="4099" y="3288"/>
                      <a:pt x="3822" y="3843"/>
                    </a:cubicBezTo>
                    <a:cubicBezTo>
                      <a:pt x="3228" y="5031"/>
                      <a:pt x="2554" y="6140"/>
                      <a:pt x="1841" y="7249"/>
                    </a:cubicBezTo>
                    <a:lnTo>
                      <a:pt x="1841" y="7210"/>
                    </a:lnTo>
                    <a:cubicBezTo>
                      <a:pt x="1802" y="7210"/>
                      <a:pt x="1802" y="7249"/>
                      <a:pt x="1802" y="7249"/>
                    </a:cubicBezTo>
                    <a:cubicBezTo>
                      <a:pt x="1287" y="7962"/>
                      <a:pt x="772" y="8596"/>
                      <a:pt x="217" y="9230"/>
                    </a:cubicBezTo>
                    <a:cubicBezTo>
                      <a:pt x="0" y="9416"/>
                      <a:pt x="172" y="9699"/>
                      <a:pt x="389" y="9699"/>
                    </a:cubicBezTo>
                    <a:cubicBezTo>
                      <a:pt x="450" y="9699"/>
                      <a:pt x="514" y="9678"/>
                      <a:pt x="574" y="9626"/>
                    </a:cubicBezTo>
                    <a:cubicBezTo>
                      <a:pt x="1168" y="8992"/>
                      <a:pt x="1723" y="8319"/>
                      <a:pt x="2277" y="7646"/>
                    </a:cubicBezTo>
                    <a:cubicBezTo>
                      <a:pt x="2792" y="6972"/>
                      <a:pt x="3347" y="6219"/>
                      <a:pt x="3822" y="5467"/>
                    </a:cubicBezTo>
                    <a:cubicBezTo>
                      <a:pt x="4297" y="4714"/>
                      <a:pt x="4733" y="3922"/>
                      <a:pt x="5129" y="3130"/>
                    </a:cubicBezTo>
                    <a:cubicBezTo>
                      <a:pt x="5525" y="2337"/>
                      <a:pt x="5921" y="1545"/>
                      <a:pt x="6238" y="713"/>
                    </a:cubicBezTo>
                    <a:cubicBezTo>
                      <a:pt x="6278" y="595"/>
                      <a:pt x="6318" y="476"/>
                      <a:pt x="6278" y="357"/>
                    </a:cubicBezTo>
                    <a:cubicBezTo>
                      <a:pt x="6238" y="198"/>
                      <a:pt x="6120" y="119"/>
                      <a:pt x="6040" y="40"/>
                    </a:cubicBezTo>
                    <a:cubicBezTo>
                      <a:pt x="5961" y="0"/>
                      <a:pt x="5882" y="0"/>
                      <a:pt x="5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3401475" y="3709150"/>
                <a:ext cx="113900" cy="276375"/>
              </a:xfrm>
              <a:custGeom>
                <a:rect b="b" l="l" r="r" t="t"/>
                <a:pathLst>
                  <a:path extrusionOk="0" h="11055" w="4556">
                    <a:moveTo>
                      <a:pt x="4041" y="1"/>
                    </a:moveTo>
                    <a:cubicBezTo>
                      <a:pt x="3922" y="1"/>
                      <a:pt x="3843" y="40"/>
                      <a:pt x="3764" y="80"/>
                    </a:cubicBezTo>
                    <a:cubicBezTo>
                      <a:pt x="3645" y="120"/>
                      <a:pt x="3565" y="238"/>
                      <a:pt x="3526" y="357"/>
                    </a:cubicBezTo>
                    <a:cubicBezTo>
                      <a:pt x="3169" y="1585"/>
                      <a:pt x="2932" y="2813"/>
                      <a:pt x="2615" y="4041"/>
                    </a:cubicBezTo>
                    <a:cubicBezTo>
                      <a:pt x="2298" y="5230"/>
                      <a:pt x="1981" y="6458"/>
                      <a:pt x="1545" y="7606"/>
                    </a:cubicBezTo>
                    <a:lnTo>
                      <a:pt x="1545" y="7567"/>
                    </a:lnTo>
                    <a:cubicBezTo>
                      <a:pt x="1189" y="8676"/>
                      <a:pt x="674" y="9745"/>
                      <a:pt x="80" y="10696"/>
                    </a:cubicBezTo>
                    <a:cubicBezTo>
                      <a:pt x="0" y="10815"/>
                      <a:pt x="40" y="10973"/>
                      <a:pt x="159" y="11013"/>
                    </a:cubicBezTo>
                    <a:cubicBezTo>
                      <a:pt x="201" y="11041"/>
                      <a:pt x="248" y="11054"/>
                      <a:pt x="295" y="11054"/>
                    </a:cubicBezTo>
                    <a:cubicBezTo>
                      <a:pt x="380" y="11054"/>
                      <a:pt x="464" y="11011"/>
                      <a:pt x="515" y="10934"/>
                    </a:cubicBezTo>
                    <a:cubicBezTo>
                      <a:pt x="991" y="10181"/>
                      <a:pt x="1426" y="9349"/>
                      <a:pt x="1823" y="8517"/>
                    </a:cubicBezTo>
                    <a:cubicBezTo>
                      <a:pt x="2219" y="7686"/>
                      <a:pt x="2536" y="6814"/>
                      <a:pt x="2852" y="5903"/>
                    </a:cubicBezTo>
                    <a:cubicBezTo>
                      <a:pt x="3130" y="5032"/>
                      <a:pt x="3407" y="4160"/>
                      <a:pt x="3684" y="3289"/>
                    </a:cubicBezTo>
                    <a:cubicBezTo>
                      <a:pt x="3922" y="2417"/>
                      <a:pt x="4199" y="1466"/>
                      <a:pt x="4516" y="595"/>
                    </a:cubicBezTo>
                    <a:cubicBezTo>
                      <a:pt x="4556" y="476"/>
                      <a:pt x="4516" y="318"/>
                      <a:pt x="4437" y="199"/>
                    </a:cubicBezTo>
                    <a:cubicBezTo>
                      <a:pt x="4358" y="120"/>
                      <a:pt x="4239" y="40"/>
                      <a:pt x="4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3690475" y="3759650"/>
                <a:ext cx="51700" cy="304150"/>
              </a:xfrm>
              <a:custGeom>
                <a:rect b="b" l="l" r="r" t="t"/>
                <a:pathLst>
                  <a:path extrusionOk="0" h="12166" w="2068">
                    <a:moveTo>
                      <a:pt x="1433" y="1"/>
                    </a:moveTo>
                    <a:cubicBezTo>
                      <a:pt x="1077" y="1"/>
                      <a:pt x="799" y="318"/>
                      <a:pt x="839" y="635"/>
                    </a:cubicBezTo>
                    <a:cubicBezTo>
                      <a:pt x="839" y="1665"/>
                      <a:pt x="918" y="2695"/>
                      <a:pt x="918" y="3685"/>
                    </a:cubicBezTo>
                    <a:cubicBezTo>
                      <a:pt x="918" y="4715"/>
                      <a:pt x="839" y="5784"/>
                      <a:pt x="760" y="6814"/>
                    </a:cubicBezTo>
                    <a:cubicBezTo>
                      <a:pt x="760" y="6775"/>
                      <a:pt x="760" y="6735"/>
                      <a:pt x="760" y="6695"/>
                    </a:cubicBezTo>
                    <a:cubicBezTo>
                      <a:pt x="641" y="8399"/>
                      <a:pt x="403" y="10102"/>
                      <a:pt x="47" y="11766"/>
                    </a:cubicBezTo>
                    <a:cubicBezTo>
                      <a:pt x="1" y="12019"/>
                      <a:pt x="183" y="12166"/>
                      <a:pt x="366" y="12166"/>
                    </a:cubicBezTo>
                    <a:cubicBezTo>
                      <a:pt x="498" y="12166"/>
                      <a:pt x="631" y="12090"/>
                      <a:pt x="681" y="11924"/>
                    </a:cubicBezTo>
                    <a:cubicBezTo>
                      <a:pt x="958" y="10617"/>
                      <a:pt x="1235" y="9310"/>
                      <a:pt x="1433" y="8003"/>
                    </a:cubicBezTo>
                    <a:cubicBezTo>
                      <a:pt x="1631" y="6656"/>
                      <a:pt x="1750" y="5349"/>
                      <a:pt x="1869" y="4041"/>
                    </a:cubicBezTo>
                    <a:lnTo>
                      <a:pt x="1869" y="4081"/>
                    </a:lnTo>
                    <a:cubicBezTo>
                      <a:pt x="1869" y="3923"/>
                      <a:pt x="1869" y="3725"/>
                      <a:pt x="1909" y="3566"/>
                    </a:cubicBezTo>
                    <a:lnTo>
                      <a:pt x="1909" y="3685"/>
                    </a:lnTo>
                    <a:lnTo>
                      <a:pt x="1948" y="3249"/>
                    </a:lnTo>
                    <a:lnTo>
                      <a:pt x="1948" y="3408"/>
                    </a:lnTo>
                    <a:cubicBezTo>
                      <a:pt x="1988" y="2457"/>
                      <a:pt x="2067" y="1506"/>
                      <a:pt x="2067" y="556"/>
                    </a:cubicBezTo>
                    <a:cubicBezTo>
                      <a:pt x="2067" y="239"/>
                      <a:pt x="1790" y="1"/>
                      <a:pt x="14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3952075" y="3659650"/>
                <a:ext cx="81250" cy="366700"/>
              </a:xfrm>
              <a:custGeom>
                <a:rect b="b" l="l" r="r" t="t"/>
                <a:pathLst>
                  <a:path extrusionOk="0" h="14668" w="3250">
                    <a:moveTo>
                      <a:pt x="476" y="0"/>
                    </a:moveTo>
                    <a:cubicBezTo>
                      <a:pt x="357" y="40"/>
                      <a:pt x="239" y="79"/>
                      <a:pt x="120" y="159"/>
                    </a:cubicBezTo>
                    <a:cubicBezTo>
                      <a:pt x="41" y="277"/>
                      <a:pt x="1" y="396"/>
                      <a:pt x="1" y="515"/>
                    </a:cubicBezTo>
                    <a:cubicBezTo>
                      <a:pt x="1" y="1703"/>
                      <a:pt x="80" y="2892"/>
                      <a:pt x="239" y="4080"/>
                    </a:cubicBezTo>
                    <a:cubicBezTo>
                      <a:pt x="437" y="5229"/>
                      <a:pt x="635" y="6417"/>
                      <a:pt x="952" y="7566"/>
                    </a:cubicBezTo>
                    <a:cubicBezTo>
                      <a:pt x="1229" y="8715"/>
                      <a:pt x="1506" y="9903"/>
                      <a:pt x="1823" y="11052"/>
                    </a:cubicBezTo>
                    <a:cubicBezTo>
                      <a:pt x="1982" y="11607"/>
                      <a:pt x="2140" y="12201"/>
                      <a:pt x="2298" y="12755"/>
                    </a:cubicBezTo>
                    <a:cubicBezTo>
                      <a:pt x="2457" y="13350"/>
                      <a:pt x="2615" y="13904"/>
                      <a:pt x="2734" y="14498"/>
                    </a:cubicBezTo>
                    <a:cubicBezTo>
                      <a:pt x="2767" y="14596"/>
                      <a:pt x="2880" y="14667"/>
                      <a:pt x="2985" y="14667"/>
                    </a:cubicBezTo>
                    <a:cubicBezTo>
                      <a:pt x="3008" y="14667"/>
                      <a:pt x="3030" y="14664"/>
                      <a:pt x="3051" y="14657"/>
                    </a:cubicBezTo>
                    <a:cubicBezTo>
                      <a:pt x="3170" y="14617"/>
                      <a:pt x="3249" y="14459"/>
                      <a:pt x="3210" y="14340"/>
                    </a:cubicBezTo>
                    <a:cubicBezTo>
                      <a:pt x="3091" y="13746"/>
                      <a:pt x="2972" y="13151"/>
                      <a:pt x="2853" y="12597"/>
                    </a:cubicBezTo>
                    <a:lnTo>
                      <a:pt x="2457" y="10735"/>
                    </a:lnTo>
                    <a:cubicBezTo>
                      <a:pt x="2180" y="9547"/>
                      <a:pt x="1902" y="8319"/>
                      <a:pt x="1665" y="7091"/>
                    </a:cubicBezTo>
                    <a:cubicBezTo>
                      <a:pt x="1189" y="4912"/>
                      <a:pt x="991" y="2694"/>
                      <a:pt x="991" y="475"/>
                    </a:cubicBezTo>
                    <a:cubicBezTo>
                      <a:pt x="991" y="357"/>
                      <a:pt x="912" y="238"/>
                      <a:pt x="833" y="159"/>
                    </a:cubicBezTo>
                    <a:cubicBezTo>
                      <a:pt x="714" y="79"/>
                      <a:pt x="635" y="40"/>
                      <a:pt x="516" y="40"/>
                    </a:cubicBezTo>
                    <a:lnTo>
                      <a:pt x="476" y="4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4198675" y="3680425"/>
                <a:ext cx="118000" cy="214875"/>
              </a:xfrm>
              <a:custGeom>
                <a:rect b="b" l="l" r="r" t="t"/>
                <a:pathLst>
                  <a:path extrusionOk="0" h="8595" w="4720">
                    <a:moveTo>
                      <a:pt x="397" y="1"/>
                    </a:moveTo>
                    <a:lnTo>
                      <a:pt x="397" y="41"/>
                    </a:lnTo>
                    <a:cubicBezTo>
                      <a:pt x="159" y="120"/>
                      <a:pt x="0" y="397"/>
                      <a:pt x="80" y="674"/>
                    </a:cubicBezTo>
                    <a:cubicBezTo>
                      <a:pt x="634" y="2021"/>
                      <a:pt x="1189" y="3368"/>
                      <a:pt x="1862" y="4675"/>
                    </a:cubicBezTo>
                    <a:cubicBezTo>
                      <a:pt x="2496" y="5982"/>
                      <a:pt x="3209" y="7250"/>
                      <a:pt x="4041" y="8438"/>
                    </a:cubicBezTo>
                    <a:cubicBezTo>
                      <a:pt x="4115" y="8549"/>
                      <a:pt x="4215" y="8595"/>
                      <a:pt x="4311" y="8595"/>
                    </a:cubicBezTo>
                    <a:cubicBezTo>
                      <a:pt x="4525" y="8595"/>
                      <a:pt x="4720" y="8368"/>
                      <a:pt x="4556" y="8122"/>
                    </a:cubicBezTo>
                    <a:cubicBezTo>
                      <a:pt x="3882" y="7012"/>
                      <a:pt x="3249" y="5903"/>
                      <a:pt x="2694" y="4754"/>
                    </a:cubicBezTo>
                    <a:cubicBezTo>
                      <a:pt x="2021" y="3328"/>
                      <a:pt x="1466" y="1863"/>
                      <a:pt x="1030" y="357"/>
                    </a:cubicBezTo>
                    <a:cubicBezTo>
                      <a:pt x="991" y="159"/>
                      <a:pt x="753" y="1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0"/>
              <p:cNvSpPr/>
              <p:nvPr/>
            </p:nvSpPr>
            <p:spPr>
              <a:xfrm>
                <a:off x="3150925" y="2109800"/>
                <a:ext cx="1380525" cy="1752875"/>
              </a:xfrm>
              <a:custGeom>
                <a:rect b="b" l="l" r="r" t="t"/>
                <a:pathLst>
                  <a:path extrusionOk="0" h="70115" w="55221">
                    <a:moveTo>
                      <a:pt x="32443" y="1"/>
                    </a:moveTo>
                    <a:cubicBezTo>
                      <a:pt x="32403" y="40"/>
                      <a:pt x="32364" y="80"/>
                      <a:pt x="32324" y="119"/>
                    </a:cubicBezTo>
                    <a:lnTo>
                      <a:pt x="32324" y="80"/>
                    </a:lnTo>
                    <a:cubicBezTo>
                      <a:pt x="31532" y="714"/>
                      <a:pt x="30779" y="1387"/>
                      <a:pt x="30027" y="2021"/>
                    </a:cubicBezTo>
                    <a:cubicBezTo>
                      <a:pt x="29314" y="2694"/>
                      <a:pt x="28680" y="3249"/>
                      <a:pt x="27967" y="3803"/>
                    </a:cubicBezTo>
                    <a:cubicBezTo>
                      <a:pt x="27135" y="4437"/>
                      <a:pt x="26224" y="4992"/>
                      <a:pt x="25273" y="5427"/>
                    </a:cubicBezTo>
                    <a:lnTo>
                      <a:pt x="25234" y="5427"/>
                    </a:lnTo>
                    <a:cubicBezTo>
                      <a:pt x="24402" y="5784"/>
                      <a:pt x="23530" y="5982"/>
                      <a:pt x="22698" y="6141"/>
                    </a:cubicBezTo>
                    <a:cubicBezTo>
                      <a:pt x="22302" y="6180"/>
                      <a:pt x="21906" y="6180"/>
                      <a:pt x="21510" y="6220"/>
                    </a:cubicBezTo>
                    <a:cubicBezTo>
                      <a:pt x="21193" y="6180"/>
                      <a:pt x="20876" y="6180"/>
                      <a:pt x="20559" y="6141"/>
                    </a:cubicBezTo>
                    <a:cubicBezTo>
                      <a:pt x="20163" y="6101"/>
                      <a:pt x="19727" y="5982"/>
                      <a:pt x="19331" y="5824"/>
                    </a:cubicBezTo>
                    <a:cubicBezTo>
                      <a:pt x="19094" y="5744"/>
                      <a:pt x="18856" y="5586"/>
                      <a:pt x="18658" y="5427"/>
                    </a:cubicBezTo>
                    <a:cubicBezTo>
                      <a:pt x="18460" y="5309"/>
                      <a:pt x="18341" y="5150"/>
                      <a:pt x="18183" y="4992"/>
                    </a:cubicBezTo>
                    <a:cubicBezTo>
                      <a:pt x="18064" y="4833"/>
                      <a:pt x="17984" y="4635"/>
                      <a:pt x="17905" y="4477"/>
                    </a:cubicBezTo>
                    <a:cubicBezTo>
                      <a:pt x="17826" y="4318"/>
                      <a:pt x="17786" y="4120"/>
                      <a:pt x="17747" y="3962"/>
                    </a:cubicBezTo>
                    <a:cubicBezTo>
                      <a:pt x="17628" y="3724"/>
                      <a:pt x="17588" y="3486"/>
                      <a:pt x="17549" y="3249"/>
                    </a:cubicBezTo>
                    <a:cubicBezTo>
                      <a:pt x="17509" y="2972"/>
                      <a:pt x="17470" y="2734"/>
                      <a:pt x="17470" y="2496"/>
                    </a:cubicBezTo>
                    <a:cubicBezTo>
                      <a:pt x="17470" y="2298"/>
                      <a:pt x="17470" y="2100"/>
                      <a:pt x="17509" y="1902"/>
                    </a:cubicBezTo>
                    <a:lnTo>
                      <a:pt x="17509" y="1902"/>
                    </a:lnTo>
                    <a:cubicBezTo>
                      <a:pt x="17153" y="2060"/>
                      <a:pt x="16796" y="2258"/>
                      <a:pt x="16479" y="2417"/>
                    </a:cubicBezTo>
                    <a:lnTo>
                      <a:pt x="16321" y="2417"/>
                    </a:lnTo>
                    <a:cubicBezTo>
                      <a:pt x="14617" y="3605"/>
                      <a:pt x="13152" y="5111"/>
                      <a:pt x="12043" y="6893"/>
                    </a:cubicBezTo>
                    <a:cubicBezTo>
                      <a:pt x="10696" y="9072"/>
                      <a:pt x="9626" y="11369"/>
                      <a:pt x="8874" y="13786"/>
                    </a:cubicBezTo>
                    <a:cubicBezTo>
                      <a:pt x="8042" y="16123"/>
                      <a:pt x="7408" y="18539"/>
                      <a:pt x="6893" y="20995"/>
                    </a:cubicBezTo>
                    <a:cubicBezTo>
                      <a:pt x="6299" y="23649"/>
                      <a:pt x="5863" y="26224"/>
                      <a:pt x="5546" y="28680"/>
                    </a:cubicBezTo>
                    <a:cubicBezTo>
                      <a:pt x="5031" y="32443"/>
                      <a:pt x="4873" y="36246"/>
                      <a:pt x="4714" y="39811"/>
                    </a:cubicBezTo>
                    <a:lnTo>
                      <a:pt x="4635" y="41475"/>
                    </a:lnTo>
                    <a:cubicBezTo>
                      <a:pt x="4556" y="42782"/>
                      <a:pt x="4516" y="44089"/>
                      <a:pt x="4437" y="45436"/>
                    </a:cubicBezTo>
                    <a:cubicBezTo>
                      <a:pt x="4358" y="46981"/>
                      <a:pt x="4279" y="48764"/>
                      <a:pt x="4080" y="50546"/>
                    </a:cubicBezTo>
                    <a:cubicBezTo>
                      <a:pt x="4041" y="51021"/>
                      <a:pt x="4001" y="51536"/>
                      <a:pt x="3922" y="52012"/>
                    </a:cubicBezTo>
                    <a:cubicBezTo>
                      <a:pt x="3724" y="53755"/>
                      <a:pt x="3288" y="55418"/>
                      <a:pt x="2694" y="57043"/>
                    </a:cubicBezTo>
                    <a:lnTo>
                      <a:pt x="2694" y="57082"/>
                    </a:lnTo>
                    <a:lnTo>
                      <a:pt x="2694" y="57122"/>
                    </a:lnTo>
                    <a:cubicBezTo>
                      <a:pt x="2496" y="57518"/>
                      <a:pt x="2298" y="57914"/>
                      <a:pt x="2100" y="58310"/>
                    </a:cubicBezTo>
                    <a:cubicBezTo>
                      <a:pt x="1862" y="58310"/>
                      <a:pt x="1664" y="58350"/>
                      <a:pt x="1466" y="58429"/>
                    </a:cubicBezTo>
                    <a:cubicBezTo>
                      <a:pt x="1189" y="58508"/>
                      <a:pt x="912" y="58627"/>
                      <a:pt x="713" y="58786"/>
                    </a:cubicBezTo>
                    <a:cubicBezTo>
                      <a:pt x="515" y="58904"/>
                      <a:pt x="397" y="59063"/>
                      <a:pt x="278" y="59221"/>
                    </a:cubicBezTo>
                    <a:cubicBezTo>
                      <a:pt x="159" y="59419"/>
                      <a:pt x="80" y="59657"/>
                      <a:pt x="40" y="59895"/>
                    </a:cubicBezTo>
                    <a:cubicBezTo>
                      <a:pt x="0" y="60093"/>
                      <a:pt x="0" y="60291"/>
                      <a:pt x="40" y="60489"/>
                    </a:cubicBezTo>
                    <a:cubicBezTo>
                      <a:pt x="80" y="60727"/>
                      <a:pt x="159" y="60964"/>
                      <a:pt x="238" y="61162"/>
                    </a:cubicBezTo>
                    <a:cubicBezTo>
                      <a:pt x="436" y="61638"/>
                      <a:pt x="674" y="62034"/>
                      <a:pt x="951" y="62430"/>
                    </a:cubicBezTo>
                    <a:cubicBezTo>
                      <a:pt x="1228" y="62826"/>
                      <a:pt x="1545" y="63182"/>
                      <a:pt x="1902" y="63499"/>
                    </a:cubicBezTo>
                    <a:cubicBezTo>
                      <a:pt x="2179" y="63816"/>
                      <a:pt x="2536" y="64133"/>
                      <a:pt x="2892" y="64371"/>
                    </a:cubicBezTo>
                    <a:cubicBezTo>
                      <a:pt x="3051" y="64529"/>
                      <a:pt x="3209" y="64609"/>
                      <a:pt x="3367" y="64727"/>
                    </a:cubicBezTo>
                    <a:lnTo>
                      <a:pt x="3447" y="64767"/>
                    </a:lnTo>
                    <a:cubicBezTo>
                      <a:pt x="3764" y="65005"/>
                      <a:pt x="4080" y="65203"/>
                      <a:pt x="4397" y="65361"/>
                    </a:cubicBezTo>
                    <a:cubicBezTo>
                      <a:pt x="4992" y="65718"/>
                      <a:pt x="5625" y="66074"/>
                      <a:pt x="6378" y="66431"/>
                    </a:cubicBezTo>
                    <a:cubicBezTo>
                      <a:pt x="9151" y="67738"/>
                      <a:pt x="12043" y="68689"/>
                      <a:pt x="15053" y="69243"/>
                    </a:cubicBezTo>
                    <a:cubicBezTo>
                      <a:pt x="18024" y="69798"/>
                      <a:pt x="21074" y="70115"/>
                      <a:pt x="24124" y="70115"/>
                    </a:cubicBezTo>
                    <a:lnTo>
                      <a:pt x="24798" y="70115"/>
                    </a:lnTo>
                    <a:cubicBezTo>
                      <a:pt x="25947" y="70115"/>
                      <a:pt x="27135" y="70115"/>
                      <a:pt x="28403" y="69996"/>
                    </a:cubicBezTo>
                    <a:cubicBezTo>
                      <a:pt x="29868" y="69917"/>
                      <a:pt x="31294" y="69798"/>
                      <a:pt x="32681" y="69639"/>
                    </a:cubicBezTo>
                    <a:cubicBezTo>
                      <a:pt x="35612" y="69322"/>
                      <a:pt x="38543" y="68689"/>
                      <a:pt x="41395" y="67857"/>
                    </a:cubicBezTo>
                    <a:cubicBezTo>
                      <a:pt x="42821" y="67421"/>
                      <a:pt x="44208" y="66906"/>
                      <a:pt x="45555" y="66272"/>
                    </a:cubicBezTo>
                    <a:cubicBezTo>
                      <a:pt x="46902" y="65678"/>
                      <a:pt x="48169" y="64965"/>
                      <a:pt x="49397" y="64173"/>
                    </a:cubicBezTo>
                    <a:cubicBezTo>
                      <a:pt x="50506" y="63420"/>
                      <a:pt x="51497" y="62628"/>
                      <a:pt x="52447" y="61677"/>
                    </a:cubicBezTo>
                    <a:cubicBezTo>
                      <a:pt x="53279" y="60885"/>
                      <a:pt x="53992" y="59934"/>
                      <a:pt x="54586" y="58904"/>
                    </a:cubicBezTo>
                    <a:cubicBezTo>
                      <a:pt x="55022" y="58191"/>
                      <a:pt x="55220" y="57320"/>
                      <a:pt x="55062" y="56448"/>
                    </a:cubicBezTo>
                    <a:cubicBezTo>
                      <a:pt x="54983" y="56013"/>
                      <a:pt x="54745" y="55617"/>
                      <a:pt x="54428" y="55339"/>
                    </a:cubicBezTo>
                    <a:cubicBezTo>
                      <a:pt x="53992" y="54903"/>
                      <a:pt x="53477" y="54626"/>
                      <a:pt x="52883" y="54468"/>
                    </a:cubicBezTo>
                    <a:lnTo>
                      <a:pt x="52725" y="54468"/>
                    </a:lnTo>
                    <a:cubicBezTo>
                      <a:pt x="51536" y="52764"/>
                      <a:pt x="50546" y="50942"/>
                      <a:pt x="49754" y="49001"/>
                    </a:cubicBezTo>
                    <a:cubicBezTo>
                      <a:pt x="48605" y="46308"/>
                      <a:pt x="47733" y="43455"/>
                      <a:pt x="47100" y="40603"/>
                    </a:cubicBezTo>
                    <a:cubicBezTo>
                      <a:pt x="46387" y="37632"/>
                      <a:pt x="45832" y="34543"/>
                      <a:pt x="45396" y="31889"/>
                    </a:cubicBezTo>
                    <a:lnTo>
                      <a:pt x="45159" y="30463"/>
                    </a:lnTo>
                    <a:cubicBezTo>
                      <a:pt x="45000" y="29551"/>
                      <a:pt x="44842" y="28601"/>
                      <a:pt x="44644" y="27690"/>
                    </a:cubicBezTo>
                    <a:cubicBezTo>
                      <a:pt x="44485" y="26739"/>
                      <a:pt x="44327" y="25868"/>
                      <a:pt x="44208" y="24996"/>
                    </a:cubicBezTo>
                    <a:lnTo>
                      <a:pt x="44049" y="24164"/>
                    </a:lnTo>
                    <a:cubicBezTo>
                      <a:pt x="43812" y="22500"/>
                      <a:pt x="43535" y="20758"/>
                      <a:pt x="43218" y="19054"/>
                    </a:cubicBezTo>
                    <a:cubicBezTo>
                      <a:pt x="42821" y="16836"/>
                      <a:pt x="42307" y="14697"/>
                      <a:pt x="41673" y="12558"/>
                    </a:cubicBezTo>
                    <a:cubicBezTo>
                      <a:pt x="41079" y="10458"/>
                      <a:pt x="40286" y="8398"/>
                      <a:pt x="39296" y="6457"/>
                    </a:cubicBezTo>
                    <a:cubicBezTo>
                      <a:pt x="38583" y="5071"/>
                      <a:pt x="37672" y="3764"/>
                      <a:pt x="36563" y="2615"/>
                    </a:cubicBezTo>
                    <a:cubicBezTo>
                      <a:pt x="36048" y="2100"/>
                      <a:pt x="35493" y="1625"/>
                      <a:pt x="34859" y="1189"/>
                    </a:cubicBezTo>
                    <a:cubicBezTo>
                      <a:pt x="34305" y="832"/>
                      <a:pt x="33750" y="516"/>
                      <a:pt x="33156" y="238"/>
                    </a:cubicBezTo>
                    <a:lnTo>
                      <a:pt x="32681" y="80"/>
                    </a:lnTo>
                    <a:lnTo>
                      <a:pt x="324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0"/>
              <p:cNvSpPr/>
              <p:nvPr/>
            </p:nvSpPr>
            <p:spPr>
              <a:xfrm>
                <a:off x="4267000" y="36220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6A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0"/>
              <p:cNvSpPr/>
              <p:nvPr/>
            </p:nvSpPr>
            <p:spPr>
              <a:xfrm>
                <a:off x="4267000" y="36220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06A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3553975" y="2147425"/>
                <a:ext cx="372375" cy="139675"/>
              </a:xfrm>
              <a:custGeom>
                <a:rect b="b" l="l" r="r" t="t"/>
                <a:pathLst>
                  <a:path extrusionOk="0" h="5587" w="14895">
                    <a:moveTo>
                      <a:pt x="13944" y="1"/>
                    </a:moveTo>
                    <a:cubicBezTo>
                      <a:pt x="13707" y="1"/>
                      <a:pt x="13469" y="80"/>
                      <a:pt x="13350" y="239"/>
                    </a:cubicBezTo>
                    <a:lnTo>
                      <a:pt x="13350" y="278"/>
                    </a:lnTo>
                    <a:cubicBezTo>
                      <a:pt x="13112" y="476"/>
                      <a:pt x="12875" y="714"/>
                      <a:pt x="12637" y="912"/>
                    </a:cubicBezTo>
                    <a:cubicBezTo>
                      <a:pt x="11924" y="1387"/>
                      <a:pt x="11171" y="1863"/>
                      <a:pt x="10458" y="2298"/>
                    </a:cubicBezTo>
                    <a:cubicBezTo>
                      <a:pt x="10023" y="2536"/>
                      <a:pt x="9627" y="2734"/>
                      <a:pt x="9191" y="2932"/>
                    </a:cubicBezTo>
                    <a:cubicBezTo>
                      <a:pt x="8161" y="3368"/>
                      <a:pt x="7091" y="3645"/>
                      <a:pt x="6022" y="3804"/>
                    </a:cubicBezTo>
                    <a:cubicBezTo>
                      <a:pt x="5606" y="3853"/>
                      <a:pt x="5189" y="3886"/>
                      <a:pt x="4783" y="3886"/>
                    </a:cubicBezTo>
                    <a:cubicBezTo>
                      <a:pt x="4531" y="3886"/>
                      <a:pt x="4283" y="3874"/>
                      <a:pt x="4041" y="3843"/>
                    </a:cubicBezTo>
                    <a:cubicBezTo>
                      <a:pt x="3685" y="3804"/>
                      <a:pt x="3368" y="3724"/>
                      <a:pt x="3051" y="3606"/>
                    </a:cubicBezTo>
                    <a:cubicBezTo>
                      <a:pt x="2853" y="3487"/>
                      <a:pt x="2694" y="3408"/>
                      <a:pt x="2536" y="3289"/>
                    </a:cubicBezTo>
                    <a:cubicBezTo>
                      <a:pt x="2417" y="3170"/>
                      <a:pt x="2298" y="3051"/>
                      <a:pt x="2219" y="2932"/>
                    </a:cubicBezTo>
                    <a:cubicBezTo>
                      <a:pt x="2100" y="2813"/>
                      <a:pt x="2021" y="2655"/>
                      <a:pt x="1942" y="2536"/>
                    </a:cubicBezTo>
                    <a:cubicBezTo>
                      <a:pt x="1942" y="2496"/>
                      <a:pt x="1902" y="2457"/>
                      <a:pt x="1902" y="2417"/>
                    </a:cubicBezTo>
                    <a:lnTo>
                      <a:pt x="1862" y="2219"/>
                    </a:lnTo>
                    <a:lnTo>
                      <a:pt x="1862" y="2140"/>
                    </a:lnTo>
                    <a:cubicBezTo>
                      <a:pt x="1744" y="1823"/>
                      <a:pt x="1664" y="1546"/>
                      <a:pt x="1625" y="1229"/>
                    </a:cubicBezTo>
                    <a:cubicBezTo>
                      <a:pt x="1625" y="1110"/>
                      <a:pt x="1585" y="952"/>
                      <a:pt x="1585" y="833"/>
                    </a:cubicBezTo>
                    <a:lnTo>
                      <a:pt x="1585" y="239"/>
                    </a:lnTo>
                    <a:lnTo>
                      <a:pt x="1585" y="40"/>
                    </a:lnTo>
                    <a:lnTo>
                      <a:pt x="1189" y="40"/>
                    </a:lnTo>
                    <a:cubicBezTo>
                      <a:pt x="1110" y="80"/>
                      <a:pt x="991" y="120"/>
                      <a:pt x="872" y="159"/>
                    </a:cubicBezTo>
                    <a:cubicBezTo>
                      <a:pt x="793" y="199"/>
                      <a:pt x="714" y="239"/>
                      <a:pt x="634" y="278"/>
                    </a:cubicBezTo>
                    <a:cubicBezTo>
                      <a:pt x="476" y="357"/>
                      <a:pt x="357" y="476"/>
                      <a:pt x="238" y="555"/>
                    </a:cubicBezTo>
                    <a:lnTo>
                      <a:pt x="40" y="714"/>
                    </a:lnTo>
                    <a:cubicBezTo>
                      <a:pt x="1" y="952"/>
                      <a:pt x="1" y="1189"/>
                      <a:pt x="1" y="1427"/>
                    </a:cubicBezTo>
                    <a:cubicBezTo>
                      <a:pt x="1" y="1863"/>
                      <a:pt x="80" y="2259"/>
                      <a:pt x="159" y="2655"/>
                    </a:cubicBezTo>
                    <a:cubicBezTo>
                      <a:pt x="357" y="3328"/>
                      <a:pt x="714" y="3922"/>
                      <a:pt x="1189" y="4398"/>
                    </a:cubicBezTo>
                    <a:cubicBezTo>
                      <a:pt x="2179" y="5349"/>
                      <a:pt x="3645" y="5586"/>
                      <a:pt x="4952" y="5586"/>
                    </a:cubicBezTo>
                    <a:cubicBezTo>
                      <a:pt x="5705" y="5586"/>
                      <a:pt x="6458" y="5507"/>
                      <a:pt x="7171" y="5349"/>
                    </a:cubicBezTo>
                    <a:cubicBezTo>
                      <a:pt x="7844" y="5190"/>
                      <a:pt x="8557" y="4992"/>
                      <a:pt x="9191" y="4754"/>
                    </a:cubicBezTo>
                    <a:cubicBezTo>
                      <a:pt x="9825" y="4517"/>
                      <a:pt x="10458" y="4239"/>
                      <a:pt x="11092" y="3922"/>
                    </a:cubicBezTo>
                    <a:cubicBezTo>
                      <a:pt x="11449" y="3724"/>
                      <a:pt x="11805" y="3487"/>
                      <a:pt x="12201" y="3249"/>
                    </a:cubicBezTo>
                    <a:cubicBezTo>
                      <a:pt x="12716" y="2932"/>
                      <a:pt x="13271" y="2576"/>
                      <a:pt x="13746" y="2180"/>
                    </a:cubicBezTo>
                    <a:cubicBezTo>
                      <a:pt x="14023" y="1981"/>
                      <a:pt x="14301" y="1744"/>
                      <a:pt x="14538" y="1467"/>
                    </a:cubicBezTo>
                    <a:cubicBezTo>
                      <a:pt x="14895" y="1110"/>
                      <a:pt x="14895" y="595"/>
                      <a:pt x="14538" y="239"/>
                    </a:cubicBezTo>
                    <a:cubicBezTo>
                      <a:pt x="14380" y="80"/>
                      <a:pt x="14182" y="1"/>
                      <a:pt x="139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3569825" y="21553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60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3135075" y="2607925"/>
                <a:ext cx="361500" cy="394275"/>
              </a:xfrm>
              <a:custGeom>
                <a:rect b="b" l="l" r="r" t="t"/>
                <a:pathLst>
                  <a:path extrusionOk="0" h="15771" w="14460">
                    <a:moveTo>
                      <a:pt x="9904" y="1"/>
                    </a:moveTo>
                    <a:cubicBezTo>
                      <a:pt x="9508" y="1"/>
                      <a:pt x="9151" y="159"/>
                      <a:pt x="8913" y="476"/>
                    </a:cubicBezTo>
                    <a:cubicBezTo>
                      <a:pt x="8676" y="793"/>
                      <a:pt x="8478" y="1149"/>
                      <a:pt x="8398" y="1585"/>
                    </a:cubicBezTo>
                    <a:cubicBezTo>
                      <a:pt x="8319" y="2021"/>
                      <a:pt x="8280" y="2457"/>
                      <a:pt x="8280" y="2932"/>
                    </a:cubicBezTo>
                    <a:cubicBezTo>
                      <a:pt x="8280" y="3170"/>
                      <a:pt x="8280" y="3447"/>
                      <a:pt x="8319" y="3724"/>
                    </a:cubicBezTo>
                    <a:lnTo>
                      <a:pt x="8161" y="3605"/>
                    </a:lnTo>
                    <a:lnTo>
                      <a:pt x="7923" y="3447"/>
                    </a:lnTo>
                    <a:cubicBezTo>
                      <a:pt x="7606" y="3170"/>
                      <a:pt x="7289" y="2932"/>
                      <a:pt x="6933" y="2694"/>
                    </a:cubicBezTo>
                    <a:cubicBezTo>
                      <a:pt x="6457" y="2338"/>
                      <a:pt x="6022" y="2061"/>
                      <a:pt x="5586" y="1783"/>
                    </a:cubicBezTo>
                    <a:cubicBezTo>
                      <a:pt x="5190" y="1546"/>
                      <a:pt x="4754" y="1347"/>
                      <a:pt x="4279" y="1189"/>
                    </a:cubicBezTo>
                    <a:cubicBezTo>
                      <a:pt x="4081" y="1149"/>
                      <a:pt x="3883" y="1110"/>
                      <a:pt x="3645" y="1110"/>
                    </a:cubicBezTo>
                    <a:cubicBezTo>
                      <a:pt x="3487" y="1110"/>
                      <a:pt x="3288" y="1149"/>
                      <a:pt x="3130" y="1189"/>
                    </a:cubicBezTo>
                    <a:cubicBezTo>
                      <a:pt x="2932" y="1268"/>
                      <a:pt x="2773" y="1347"/>
                      <a:pt x="2615" y="1466"/>
                    </a:cubicBezTo>
                    <a:cubicBezTo>
                      <a:pt x="2457" y="1625"/>
                      <a:pt x="2298" y="1783"/>
                      <a:pt x="2179" y="1981"/>
                    </a:cubicBezTo>
                    <a:cubicBezTo>
                      <a:pt x="2021" y="2259"/>
                      <a:pt x="1942" y="2615"/>
                      <a:pt x="1981" y="2932"/>
                    </a:cubicBezTo>
                    <a:cubicBezTo>
                      <a:pt x="2060" y="3328"/>
                      <a:pt x="2179" y="3685"/>
                      <a:pt x="2377" y="4002"/>
                    </a:cubicBezTo>
                    <a:cubicBezTo>
                      <a:pt x="2694" y="4516"/>
                      <a:pt x="3051" y="4952"/>
                      <a:pt x="3447" y="5348"/>
                    </a:cubicBezTo>
                    <a:cubicBezTo>
                      <a:pt x="3645" y="5586"/>
                      <a:pt x="3843" y="5784"/>
                      <a:pt x="4081" y="6022"/>
                    </a:cubicBezTo>
                    <a:cubicBezTo>
                      <a:pt x="3724" y="5863"/>
                      <a:pt x="3368" y="5744"/>
                      <a:pt x="2972" y="5665"/>
                    </a:cubicBezTo>
                    <a:cubicBezTo>
                      <a:pt x="2615" y="5546"/>
                      <a:pt x="2298" y="5507"/>
                      <a:pt x="1942" y="5507"/>
                    </a:cubicBezTo>
                    <a:lnTo>
                      <a:pt x="1744" y="5507"/>
                    </a:lnTo>
                    <a:cubicBezTo>
                      <a:pt x="1347" y="5546"/>
                      <a:pt x="991" y="5665"/>
                      <a:pt x="714" y="5903"/>
                    </a:cubicBezTo>
                    <a:cubicBezTo>
                      <a:pt x="238" y="6339"/>
                      <a:pt x="1" y="6972"/>
                      <a:pt x="119" y="7567"/>
                    </a:cubicBezTo>
                    <a:cubicBezTo>
                      <a:pt x="159" y="7804"/>
                      <a:pt x="238" y="8042"/>
                      <a:pt x="357" y="8280"/>
                    </a:cubicBezTo>
                    <a:cubicBezTo>
                      <a:pt x="674" y="8755"/>
                      <a:pt x="1070" y="9191"/>
                      <a:pt x="1546" y="9547"/>
                    </a:cubicBezTo>
                    <a:cubicBezTo>
                      <a:pt x="2100" y="9943"/>
                      <a:pt x="2694" y="10300"/>
                      <a:pt x="3328" y="10577"/>
                    </a:cubicBezTo>
                    <a:lnTo>
                      <a:pt x="3645" y="10736"/>
                    </a:lnTo>
                    <a:cubicBezTo>
                      <a:pt x="3407" y="10736"/>
                      <a:pt x="3130" y="10775"/>
                      <a:pt x="2892" y="10854"/>
                    </a:cubicBezTo>
                    <a:cubicBezTo>
                      <a:pt x="2694" y="10894"/>
                      <a:pt x="2496" y="10973"/>
                      <a:pt x="2298" y="11092"/>
                    </a:cubicBezTo>
                    <a:cubicBezTo>
                      <a:pt x="2060" y="11171"/>
                      <a:pt x="1823" y="11330"/>
                      <a:pt x="1664" y="11488"/>
                    </a:cubicBezTo>
                    <a:cubicBezTo>
                      <a:pt x="1347" y="11766"/>
                      <a:pt x="1189" y="12201"/>
                      <a:pt x="1229" y="12597"/>
                    </a:cubicBezTo>
                    <a:cubicBezTo>
                      <a:pt x="1387" y="13112"/>
                      <a:pt x="1664" y="13588"/>
                      <a:pt x="2100" y="13905"/>
                    </a:cubicBezTo>
                    <a:cubicBezTo>
                      <a:pt x="2377" y="14103"/>
                      <a:pt x="2694" y="14301"/>
                      <a:pt x="3011" y="14499"/>
                    </a:cubicBezTo>
                    <a:cubicBezTo>
                      <a:pt x="3328" y="14697"/>
                      <a:pt x="3685" y="14855"/>
                      <a:pt x="4041" y="15014"/>
                    </a:cubicBezTo>
                    <a:cubicBezTo>
                      <a:pt x="5340" y="15496"/>
                      <a:pt x="6709" y="15770"/>
                      <a:pt x="8114" y="15770"/>
                    </a:cubicBezTo>
                    <a:cubicBezTo>
                      <a:pt x="8209" y="15770"/>
                      <a:pt x="8304" y="15769"/>
                      <a:pt x="8398" y="15766"/>
                    </a:cubicBezTo>
                    <a:cubicBezTo>
                      <a:pt x="8993" y="15766"/>
                      <a:pt x="9547" y="15727"/>
                      <a:pt x="10102" y="15687"/>
                    </a:cubicBezTo>
                    <a:cubicBezTo>
                      <a:pt x="10419" y="15648"/>
                      <a:pt x="10617" y="15410"/>
                      <a:pt x="10617" y="15093"/>
                    </a:cubicBezTo>
                    <a:cubicBezTo>
                      <a:pt x="10617" y="15014"/>
                      <a:pt x="10577" y="14974"/>
                      <a:pt x="10577" y="14895"/>
                    </a:cubicBezTo>
                    <a:cubicBezTo>
                      <a:pt x="10934" y="14142"/>
                      <a:pt x="11369" y="13350"/>
                      <a:pt x="11766" y="12597"/>
                    </a:cubicBezTo>
                    <a:cubicBezTo>
                      <a:pt x="12122" y="11964"/>
                      <a:pt x="12479" y="11290"/>
                      <a:pt x="12835" y="10617"/>
                    </a:cubicBezTo>
                    <a:cubicBezTo>
                      <a:pt x="13192" y="9864"/>
                      <a:pt x="13508" y="9072"/>
                      <a:pt x="13746" y="8240"/>
                    </a:cubicBezTo>
                    <a:cubicBezTo>
                      <a:pt x="13825" y="7923"/>
                      <a:pt x="13905" y="7606"/>
                      <a:pt x="13944" y="7250"/>
                    </a:cubicBezTo>
                    <a:cubicBezTo>
                      <a:pt x="14023" y="7250"/>
                      <a:pt x="14103" y="7250"/>
                      <a:pt x="14182" y="7210"/>
                    </a:cubicBezTo>
                    <a:cubicBezTo>
                      <a:pt x="14301" y="7131"/>
                      <a:pt x="14420" y="7012"/>
                      <a:pt x="14420" y="6854"/>
                    </a:cubicBezTo>
                    <a:cubicBezTo>
                      <a:pt x="14459" y="6735"/>
                      <a:pt x="14459" y="6576"/>
                      <a:pt x="14380" y="6457"/>
                    </a:cubicBezTo>
                    <a:cubicBezTo>
                      <a:pt x="14261" y="6299"/>
                      <a:pt x="14142" y="6141"/>
                      <a:pt x="14063" y="5943"/>
                    </a:cubicBezTo>
                    <a:lnTo>
                      <a:pt x="14063" y="5665"/>
                    </a:lnTo>
                    <a:cubicBezTo>
                      <a:pt x="14063" y="5428"/>
                      <a:pt x="13905" y="5230"/>
                      <a:pt x="13707" y="5150"/>
                    </a:cubicBezTo>
                    <a:cubicBezTo>
                      <a:pt x="13588" y="4833"/>
                      <a:pt x="13469" y="4516"/>
                      <a:pt x="13350" y="4200"/>
                    </a:cubicBezTo>
                    <a:cubicBezTo>
                      <a:pt x="13073" y="3407"/>
                      <a:pt x="12756" y="2655"/>
                      <a:pt x="12360" y="1902"/>
                    </a:cubicBezTo>
                    <a:cubicBezTo>
                      <a:pt x="12082" y="1387"/>
                      <a:pt x="11686" y="951"/>
                      <a:pt x="11211" y="595"/>
                    </a:cubicBezTo>
                    <a:cubicBezTo>
                      <a:pt x="10854" y="238"/>
                      <a:pt x="10419" y="40"/>
                      <a:pt x="99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3387600" y="2778275"/>
                <a:ext cx="105000" cy="191325"/>
              </a:xfrm>
              <a:custGeom>
                <a:rect b="b" l="l" r="r" t="t"/>
                <a:pathLst>
                  <a:path extrusionOk="0" h="7653" w="4200">
                    <a:moveTo>
                      <a:pt x="3368" y="0"/>
                    </a:moveTo>
                    <a:cubicBezTo>
                      <a:pt x="3289" y="0"/>
                      <a:pt x="3170" y="40"/>
                      <a:pt x="3130" y="79"/>
                    </a:cubicBezTo>
                    <a:cubicBezTo>
                      <a:pt x="2972" y="119"/>
                      <a:pt x="2893" y="238"/>
                      <a:pt x="2853" y="357"/>
                    </a:cubicBezTo>
                    <a:cubicBezTo>
                      <a:pt x="2813" y="515"/>
                      <a:pt x="2813" y="673"/>
                      <a:pt x="2893" y="792"/>
                    </a:cubicBezTo>
                    <a:cubicBezTo>
                      <a:pt x="2932" y="871"/>
                      <a:pt x="3011" y="951"/>
                      <a:pt x="3051" y="1030"/>
                    </a:cubicBezTo>
                    <a:cubicBezTo>
                      <a:pt x="3091" y="1188"/>
                      <a:pt x="3091" y="1307"/>
                      <a:pt x="3130" y="1426"/>
                    </a:cubicBezTo>
                    <a:cubicBezTo>
                      <a:pt x="3130" y="1505"/>
                      <a:pt x="3130" y="1545"/>
                      <a:pt x="3130" y="1585"/>
                    </a:cubicBezTo>
                    <a:cubicBezTo>
                      <a:pt x="2774" y="2060"/>
                      <a:pt x="2496" y="2614"/>
                      <a:pt x="2338" y="3209"/>
                    </a:cubicBezTo>
                    <a:cubicBezTo>
                      <a:pt x="2298" y="3367"/>
                      <a:pt x="2259" y="3486"/>
                      <a:pt x="2219" y="3644"/>
                    </a:cubicBezTo>
                    <a:lnTo>
                      <a:pt x="2100" y="3803"/>
                    </a:lnTo>
                    <a:cubicBezTo>
                      <a:pt x="1823" y="4001"/>
                      <a:pt x="1585" y="4239"/>
                      <a:pt x="1387" y="4476"/>
                    </a:cubicBezTo>
                    <a:cubicBezTo>
                      <a:pt x="1356" y="4471"/>
                      <a:pt x="1325" y="4469"/>
                      <a:pt x="1296" y="4469"/>
                    </a:cubicBezTo>
                    <a:cubicBezTo>
                      <a:pt x="1099" y="4469"/>
                      <a:pt x="936" y="4576"/>
                      <a:pt x="833" y="4714"/>
                    </a:cubicBezTo>
                    <a:cubicBezTo>
                      <a:pt x="714" y="4912"/>
                      <a:pt x="555" y="5110"/>
                      <a:pt x="437" y="5348"/>
                    </a:cubicBezTo>
                    <a:cubicBezTo>
                      <a:pt x="318" y="5546"/>
                      <a:pt x="238" y="5744"/>
                      <a:pt x="159" y="5942"/>
                    </a:cubicBezTo>
                    <a:cubicBezTo>
                      <a:pt x="1" y="6378"/>
                      <a:pt x="40" y="6893"/>
                      <a:pt x="238" y="7328"/>
                    </a:cubicBezTo>
                    <a:cubicBezTo>
                      <a:pt x="377" y="7536"/>
                      <a:pt x="606" y="7653"/>
                      <a:pt x="846" y="7653"/>
                    </a:cubicBezTo>
                    <a:cubicBezTo>
                      <a:pt x="881" y="7653"/>
                      <a:pt x="916" y="7650"/>
                      <a:pt x="951" y="7645"/>
                    </a:cubicBezTo>
                    <a:cubicBezTo>
                      <a:pt x="1387" y="7526"/>
                      <a:pt x="1783" y="7328"/>
                      <a:pt x="2100" y="7011"/>
                    </a:cubicBezTo>
                    <a:cubicBezTo>
                      <a:pt x="2496" y="6695"/>
                      <a:pt x="2813" y="6338"/>
                      <a:pt x="3051" y="5942"/>
                    </a:cubicBezTo>
                    <a:cubicBezTo>
                      <a:pt x="3328" y="5546"/>
                      <a:pt x="3526" y="5110"/>
                      <a:pt x="3685" y="4635"/>
                    </a:cubicBezTo>
                    <a:cubicBezTo>
                      <a:pt x="3724" y="4516"/>
                      <a:pt x="3724" y="4397"/>
                      <a:pt x="3764" y="4278"/>
                    </a:cubicBezTo>
                    <a:cubicBezTo>
                      <a:pt x="3883" y="3842"/>
                      <a:pt x="4002" y="3446"/>
                      <a:pt x="4081" y="3011"/>
                    </a:cubicBezTo>
                    <a:cubicBezTo>
                      <a:pt x="4120" y="2773"/>
                      <a:pt x="4120" y="2535"/>
                      <a:pt x="4120" y="2337"/>
                    </a:cubicBezTo>
                    <a:cubicBezTo>
                      <a:pt x="4160" y="2020"/>
                      <a:pt x="4200" y="1743"/>
                      <a:pt x="4160" y="1466"/>
                    </a:cubicBezTo>
                    <a:cubicBezTo>
                      <a:pt x="4160" y="1030"/>
                      <a:pt x="4041" y="634"/>
                      <a:pt x="3804" y="277"/>
                    </a:cubicBezTo>
                    <a:cubicBezTo>
                      <a:pt x="3764" y="158"/>
                      <a:pt x="3645" y="79"/>
                      <a:pt x="3526" y="40"/>
                    </a:cubicBezTo>
                    <a:cubicBezTo>
                      <a:pt x="3447" y="40"/>
                      <a:pt x="3407" y="0"/>
                      <a:pt x="3368" y="0"/>
                    </a:cubicBezTo>
                    <a:close/>
                  </a:path>
                </a:pathLst>
              </a:custGeom>
              <a:solidFill>
                <a:srgbClr val="CB6D6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3396525" y="2107825"/>
                <a:ext cx="922000" cy="1118075"/>
              </a:xfrm>
              <a:custGeom>
                <a:rect b="b" l="l" r="r" t="t"/>
                <a:pathLst>
                  <a:path extrusionOk="0" h="44723" w="36880">
                    <a:moveTo>
                      <a:pt x="24402" y="0"/>
                    </a:moveTo>
                    <a:cubicBezTo>
                      <a:pt x="23332" y="0"/>
                      <a:pt x="22302" y="238"/>
                      <a:pt x="21391" y="674"/>
                    </a:cubicBezTo>
                    <a:cubicBezTo>
                      <a:pt x="20955" y="872"/>
                      <a:pt x="20599" y="1110"/>
                      <a:pt x="20242" y="1347"/>
                    </a:cubicBezTo>
                    <a:cubicBezTo>
                      <a:pt x="19886" y="1585"/>
                      <a:pt x="19569" y="1862"/>
                      <a:pt x="19292" y="2179"/>
                    </a:cubicBezTo>
                    <a:cubicBezTo>
                      <a:pt x="18737" y="2773"/>
                      <a:pt x="18301" y="3407"/>
                      <a:pt x="17984" y="4160"/>
                    </a:cubicBezTo>
                    <a:cubicBezTo>
                      <a:pt x="17628" y="4912"/>
                      <a:pt x="17351" y="5744"/>
                      <a:pt x="17232" y="6576"/>
                    </a:cubicBezTo>
                    <a:cubicBezTo>
                      <a:pt x="17034" y="7408"/>
                      <a:pt x="16954" y="8279"/>
                      <a:pt x="16954" y="9151"/>
                    </a:cubicBezTo>
                    <a:cubicBezTo>
                      <a:pt x="16875" y="11013"/>
                      <a:pt x="16994" y="12835"/>
                      <a:pt x="17271" y="14697"/>
                    </a:cubicBezTo>
                    <a:cubicBezTo>
                      <a:pt x="17430" y="15885"/>
                      <a:pt x="17628" y="17073"/>
                      <a:pt x="17826" y="18222"/>
                    </a:cubicBezTo>
                    <a:lnTo>
                      <a:pt x="17826" y="18341"/>
                    </a:lnTo>
                    <a:lnTo>
                      <a:pt x="17866" y="18618"/>
                    </a:lnTo>
                    <a:cubicBezTo>
                      <a:pt x="18064" y="19767"/>
                      <a:pt x="18182" y="20916"/>
                      <a:pt x="18262" y="22065"/>
                    </a:cubicBezTo>
                    <a:cubicBezTo>
                      <a:pt x="18262" y="22817"/>
                      <a:pt x="18182" y="23609"/>
                      <a:pt x="18024" y="24362"/>
                    </a:cubicBezTo>
                    <a:cubicBezTo>
                      <a:pt x="17866" y="24798"/>
                      <a:pt x="17707" y="25273"/>
                      <a:pt x="17469" y="25669"/>
                    </a:cubicBezTo>
                    <a:cubicBezTo>
                      <a:pt x="17311" y="26026"/>
                      <a:pt x="17073" y="26343"/>
                      <a:pt x="16836" y="26620"/>
                    </a:cubicBezTo>
                    <a:cubicBezTo>
                      <a:pt x="16558" y="26858"/>
                      <a:pt x="16281" y="27056"/>
                      <a:pt x="16004" y="27254"/>
                    </a:cubicBezTo>
                    <a:cubicBezTo>
                      <a:pt x="15608" y="27452"/>
                      <a:pt x="15211" y="27610"/>
                      <a:pt x="14776" y="27729"/>
                    </a:cubicBezTo>
                    <a:cubicBezTo>
                      <a:pt x="14102" y="27927"/>
                      <a:pt x="13389" y="28006"/>
                      <a:pt x="12716" y="28006"/>
                    </a:cubicBezTo>
                    <a:cubicBezTo>
                      <a:pt x="11448" y="27967"/>
                      <a:pt x="10220" y="27808"/>
                      <a:pt x="9032" y="27491"/>
                    </a:cubicBezTo>
                    <a:lnTo>
                      <a:pt x="9072" y="27491"/>
                    </a:lnTo>
                    <a:cubicBezTo>
                      <a:pt x="7487" y="27056"/>
                      <a:pt x="5903" y="26422"/>
                      <a:pt x="4437" y="25669"/>
                    </a:cubicBezTo>
                    <a:cubicBezTo>
                      <a:pt x="4397" y="25669"/>
                      <a:pt x="4318" y="25630"/>
                      <a:pt x="4239" y="25630"/>
                    </a:cubicBezTo>
                    <a:cubicBezTo>
                      <a:pt x="4199" y="25630"/>
                      <a:pt x="4120" y="25669"/>
                      <a:pt x="4041" y="25709"/>
                    </a:cubicBezTo>
                    <a:lnTo>
                      <a:pt x="3962" y="25709"/>
                    </a:lnTo>
                    <a:cubicBezTo>
                      <a:pt x="3843" y="25709"/>
                      <a:pt x="3724" y="25748"/>
                      <a:pt x="3645" y="25828"/>
                    </a:cubicBezTo>
                    <a:cubicBezTo>
                      <a:pt x="2932" y="26422"/>
                      <a:pt x="2377" y="27056"/>
                      <a:pt x="1862" y="27808"/>
                    </a:cubicBezTo>
                    <a:cubicBezTo>
                      <a:pt x="1347" y="28640"/>
                      <a:pt x="872" y="29551"/>
                      <a:pt x="555" y="30502"/>
                    </a:cubicBezTo>
                    <a:cubicBezTo>
                      <a:pt x="238" y="31453"/>
                      <a:pt x="80" y="32403"/>
                      <a:pt x="40" y="33394"/>
                    </a:cubicBezTo>
                    <a:cubicBezTo>
                      <a:pt x="0" y="33869"/>
                      <a:pt x="40" y="34344"/>
                      <a:pt x="119" y="34820"/>
                    </a:cubicBezTo>
                    <a:cubicBezTo>
                      <a:pt x="198" y="35255"/>
                      <a:pt x="357" y="35691"/>
                      <a:pt x="515" y="36127"/>
                    </a:cubicBezTo>
                    <a:cubicBezTo>
                      <a:pt x="555" y="36206"/>
                      <a:pt x="594" y="36325"/>
                      <a:pt x="634" y="36404"/>
                    </a:cubicBezTo>
                    <a:cubicBezTo>
                      <a:pt x="2456" y="38424"/>
                      <a:pt x="4635" y="40049"/>
                      <a:pt x="7091" y="41237"/>
                    </a:cubicBezTo>
                    <a:cubicBezTo>
                      <a:pt x="9388" y="42425"/>
                      <a:pt x="11805" y="43336"/>
                      <a:pt x="14340" y="43970"/>
                    </a:cubicBezTo>
                    <a:cubicBezTo>
                      <a:pt x="16281" y="44446"/>
                      <a:pt x="18262" y="44683"/>
                      <a:pt x="20282" y="44723"/>
                    </a:cubicBezTo>
                    <a:cubicBezTo>
                      <a:pt x="20797" y="44723"/>
                      <a:pt x="21272" y="44723"/>
                      <a:pt x="21787" y="44644"/>
                    </a:cubicBezTo>
                    <a:cubicBezTo>
                      <a:pt x="23015" y="44564"/>
                      <a:pt x="24204" y="44327"/>
                      <a:pt x="25392" y="44010"/>
                    </a:cubicBezTo>
                    <a:cubicBezTo>
                      <a:pt x="26580" y="43653"/>
                      <a:pt x="27689" y="43138"/>
                      <a:pt x="28759" y="42505"/>
                    </a:cubicBezTo>
                    <a:cubicBezTo>
                      <a:pt x="29868" y="41831"/>
                      <a:pt x="30898" y="40999"/>
                      <a:pt x="31769" y="40049"/>
                    </a:cubicBezTo>
                    <a:cubicBezTo>
                      <a:pt x="32641" y="39058"/>
                      <a:pt x="33433" y="37989"/>
                      <a:pt x="34067" y="36840"/>
                    </a:cubicBezTo>
                    <a:cubicBezTo>
                      <a:pt x="35295" y="34582"/>
                      <a:pt x="36087" y="32126"/>
                      <a:pt x="36404" y="29591"/>
                    </a:cubicBezTo>
                    <a:cubicBezTo>
                      <a:pt x="36602" y="28442"/>
                      <a:pt x="36721" y="27175"/>
                      <a:pt x="36800" y="25709"/>
                    </a:cubicBezTo>
                    <a:cubicBezTo>
                      <a:pt x="36880" y="24243"/>
                      <a:pt x="36880" y="22857"/>
                      <a:pt x="36840" y="21431"/>
                    </a:cubicBezTo>
                    <a:cubicBezTo>
                      <a:pt x="36800" y="18460"/>
                      <a:pt x="36404" y="15528"/>
                      <a:pt x="35652" y="12676"/>
                    </a:cubicBezTo>
                    <a:cubicBezTo>
                      <a:pt x="35255" y="11211"/>
                      <a:pt x="34740" y="9785"/>
                      <a:pt x="34107" y="8398"/>
                    </a:cubicBezTo>
                    <a:cubicBezTo>
                      <a:pt x="33671" y="7408"/>
                      <a:pt x="33156" y="6418"/>
                      <a:pt x="32522" y="5506"/>
                    </a:cubicBezTo>
                    <a:cubicBezTo>
                      <a:pt x="31888" y="4556"/>
                      <a:pt x="31136" y="3645"/>
                      <a:pt x="30304" y="2813"/>
                    </a:cubicBezTo>
                    <a:cubicBezTo>
                      <a:pt x="29512" y="2021"/>
                      <a:pt x="28600" y="1347"/>
                      <a:pt x="27571" y="793"/>
                    </a:cubicBezTo>
                    <a:cubicBezTo>
                      <a:pt x="26580" y="278"/>
                      <a:pt x="25511" y="0"/>
                      <a:pt x="24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2896425" y="238075"/>
                <a:ext cx="2080650" cy="1847975"/>
              </a:xfrm>
              <a:custGeom>
                <a:rect b="b" l="l" r="r" t="t"/>
                <a:pathLst>
                  <a:path extrusionOk="0" h="73919" w="83226">
                    <a:moveTo>
                      <a:pt x="40792" y="1"/>
                    </a:moveTo>
                    <a:cubicBezTo>
                      <a:pt x="40689" y="1"/>
                      <a:pt x="40587" y="1"/>
                      <a:pt x="40484" y="2"/>
                    </a:cubicBezTo>
                    <a:lnTo>
                      <a:pt x="39850" y="2"/>
                    </a:lnTo>
                    <a:cubicBezTo>
                      <a:pt x="37236" y="42"/>
                      <a:pt x="34621" y="319"/>
                      <a:pt x="32046" y="834"/>
                    </a:cubicBezTo>
                    <a:cubicBezTo>
                      <a:pt x="29353" y="1230"/>
                      <a:pt x="26778" y="2022"/>
                      <a:pt x="24322" y="3171"/>
                    </a:cubicBezTo>
                    <a:cubicBezTo>
                      <a:pt x="23332" y="3646"/>
                      <a:pt x="22421" y="4201"/>
                      <a:pt x="21589" y="4874"/>
                    </a:cubicBezTo>
                    <a:cubicBezTo>
                      <a:pt x="20717" y="5508"/>
                      <a:pt x="19965" y="6261"/>
                      <a:pt x="19291" y="7093"/>
                    </a:cubicBezTo>
                    <a:cubicBezTo>
                      <a:pt x="18261" y="6855"/>
                      <a:pt x="17192" y="6776"/>
                      <a:pt x="16162" y="6776"/>
                    </a:cubicBezTo>
                    <a:cubicBezTo>
                      <a:pt x="15013" y="6776"/>
                      <a:pt x="13904" y="6895"/>
                      <a:pt x="12795" y="7132"/>
                    </a:cubicBezTo>
                    <a:cubicBezTo>
                      <a:pt x="11686" y="7330"/>
                      <a:pt x="10656" y="7687"/>
                      <a:pt x="9626" y="8123"/>
                    </a:cubicBezTo>
                    <a:cubicBezTo>
                      <a:pt x="6695" y="9430"/>
                      <a:pt x="4159" y="11569"/>
                      <a:pt x="2456" y="14302"/>
                    </a:cubicBezTo>
                    <a:cubicBezTo>
                      <a:pt x="1307" y="16164"/>
                      <a:pt x="555" y="18224"/>
                      <a:pt x="238" y="20363"/>
                    </a:cubicBezTo>
                    <a:cubicBezTo>
                      <a:pt x="0" y="21789"/>
                      <a:pt x="0" y="23215"/>
                      <a:pt x="238" y="24641"/>
                    </a:cubicBezTo>
                    <a:cubicBezTo>
                      <a:pt x="317" y="25394"/>
                      <a:pt x="475" y="26146"/>
                      <a:pt x="673" y="26859"/>
                    </a:cubicBezTo>
                    <a:cubicBezTo>
                      <a:pt x="911" y="27652"/>
                      <a:pt x="1228" y="28483"/>
                      <a:pt x="1505" y="29196"/>
                    </a:cubicBezTo>
                    <a:lnTo>
                      <a:pt x="1585" y="29434"/>
                    </a:lnTo>
                    <a:cubicBezTo>
                      <a:pt x="1624" y="29553"/>
                      <a:pt x="1743" y="29672"/>
                      <a:pt x="1862" y="29711"/>
                    </a:cubicBezTo>
                    <a:lnTo>
                      <a:pt x="2020" y="29711"/>
                    </a:lnTo>
                    <a:cubicBezTo>
                      <a:pt x="2099" y="29711"/>
                      <a:pt x="2179" y="29711"/>
                      <a:pt x="2258" y="29672"/>
                    </a:cubicBezTo>
                    <a:cubicBezTo>
                      <a:pt x="2377" y="29593"/>
                      <a:pt x="2456" y="29513"/>
                      <a:pt x="2535" y="29394"/>
                    </a:cubicBezTo>
                    <a:lnTo>
                      <a:pt x="2535" y="29315"/>
                    </a:lnTo>
                    <a:cubicBezTo>
                      <a:pt x="2694" y="29276"/>
                      <a:pt x="2852" y="29157"/>
                      <a:pt x="2931" y="28998"/>
                    </a:cubicBezTo>
                    <a:cubicBezTo>
                      <a:pt x="3129" y="28444"/>
                      <a:pt x="3367" y="27889"/>
                      <a:pt x="3605" y="27335"/>
                    </a:cubicBezTo>
                    <a:lnTo>
                      <a:pt x="3644" y="27295"/>
                    </a:lnTo>
                    <a:cubicBezTo>
                      <a:pt x="4437" y="25710"/>
                      <a:pt x="5467" y="24205"/>
                      <a:pt x="6615" y="22858"/>
                    </a:cubicBezTo>
                    <a:cubicBezTo>
                      <a:pt x="6615" y="22858"/>
                      <a:pt x="6655" y="22819"/>
                      <a:pt x="6615" y="22819"/>
                    </a:cubicBezTo>
                    <a:lnTo>
                      <a:pt x="6655" y="22779"/>
                    </a:lnTo>
                    <a:cubicBezTo>
                      <a:pt x="8517" y="20719"/>
                      <a:pt x="10656" y="18897"/>
                      <a:pt x="12953" y="17352"/>
                    </a:cubicBezTo>
                    <a:lnTo>
                      <a:pt x="13072" y="17352"/>
                    </a:lnTo>
                    <a:lnTo>
                      <a:pt x="13112" y="17313"/>
                    </a:lnTo>
                    <a:cubicBezTo>
                      <a:pt x="14260" y="16560"/>
                      <a:pt x="15449" y="15847"/>
                      <a:pt x="16677" y="15213"/>
                    </a:cubicBezTo>
                    <a:cubicBezTo>
                      <a:pt x="16835" y="15728"/>
                      <a:pt x="17033" y="16243"/>
                      <a:pt x="17271" y="16758"/>
                    </a:cubicBezTo>
                    <a:cubicBezTo>
                      <a:pt x="17707" y="17709"/>
                      <a:pt x="18182" y="18620"/>
                      <a:pt x="18737" y="19452"/>
                    </a:cubicBezTo>
                    <a:cubicBezTo>
                      <a:pt x="19885" y="21195"/>
                      <a:pt x="21232" y="22779"/>
                      <a:pt x="22738" y="24205"/>
                    </a:cubicBezTo>
                    <a:cubicBezTo>
                      <a:pt x="24322" y="25592"/>
                      <a:pt x="26025" y="26859"/>
                      <a:pt x="27848" y="27929"/>
                    </a:cubicBezTo>
                    <a:cubicBezTo>
                      <a:pt x="29709" y="29038"/>
                      <a:pt x="31690" y="29949"/>
                      <a:pt x="33750" y="30702"/>
                    </a:cubicBezTo>
                    <a:cubicBezTo>
                      <a:pt x="37236" y="31969"/>
                      <a:pt x="40959" y="32643"/>
                      <a:pt x="44683" y="32682"/>
                    </a:cubicBezTo>
                    <a:cubicBezTo>
                      <a:pt x="45198" y="32682"/>
                      <a:pt x="45673" y="32682"/>
                      <a:pt x="46188" y="32643"/>
                    </a:cubicBezTo>
                    <a:cubicBezTo>
                      <a:pt x="47218" y="32603"/>
                      <a:pt x="48248" y="32484"/>
                      <a:pt x="49278" y="32286"/>
                    </a:cubicBezTo>
                    <a:lnTo>
                      <a:pt x="49278" y="32286"/>
                    </a:lnTo>
                    <a:cubicBezTo>
                      <a:pt x="48288" y="38109"/>
                      <a:pt x="49040" y="43893"/>
                      <a:pt x="51338" y="48527"/>
                    </a:cubicBezTo>
                    <a:cubicBezTo>
                      <a:pt x="51575" y="48963"/>
                      <a:pt x="51813" y="49399"/>
                      <a:pt x="52051" y="49795"/>
                    </a:cubicBezTo>
                    <a:lnTo>
                      <a:pt x="52487" y="50627"/>
                    </a:lnTo>
                    <a:cubicBezTo>
                      <a:pt x="52764" y="51142"/>
                      <a:pt x="53041" y="51696"/>
                      <a:pt x="53239" y="52290"/>
                    </a:cubicBezTo>
                    <a:cubicBezTo>
                      <a:pt x="53358" y="52647"/>
                      <a:pt x="53437" y="53043"/>
                      <a:pt x="53477" y="53439"/>
                    </a:cubicBezTo>
                    <a:cubicBezTo>
                      <a:pt x="53477" y="53796"/>
                      <a:pt x="53437" y="54152"/>
                      <a:pt x="53398" y="54469"/>
                    </a:cubicBezTo>
                    <a:cubicBezTo>
                      <a:pt x="53200" y="55261"/>
                      <a:pt x="52922" y="55974"/>
                      <a:pt x="52566" y="56687"/>
                    </a:cubicBezTo>
                    <a:cubicBezTo>
                      <a:pt x="51972" y="57717"/>
                      <a:pt x="51298" y="58708"/>
                      <a:pt x="50546" y="59658"/>
                    </a:cubicBezTo>
                    <a:cubicBezTo>
                      <a:pt x="50229" y="60015"/>
                      <a:pt x="49951" y="60371"/>
                      <a:pt x="49634" y="60728"/>
                    </a:cubicBezTo>
                    <a:lnTo>
                      <a:pt x="49595" y="60807"/>
                    </a:lnTo>
                    <a:lnTo>
                      <a:pt x="49516" y="60886"/>
                    </a:lnTo>
                    <a:cubicBezTo>
                      <a:pt x="49040" y="61441"/>
                      <a:pt x="48565" y="62035"/>
                      <a:pt x="48129" y="62629"/>
                    </a:cubicBezTo>
                    <a:cubicBezTo>
                      <a:pt x="47337" y="63580"/>
                      <a:pt x="46703" y="64650"/>
                      <a:pt x="46228" y="65798"/>
                    </a:cubicBezTo>
                    <a:cubicBezTo>
                      <a:pt x="46030" y="66313"/>
                      <a:pt x="45871" y="66828"/>
                      <a:pt x="45792" y="67383"/>
                    </a:cubicBezTo>
                    <a:cubicBezTo>
                      <a:pt x="45713" y="67779"/>
                      <a:pt x="45673" y="68215"/>
                      <a:pt x="45673" y="68611"/>
                    </a:cubicBezTo>
                    <a:cubicBezTo>
                      <a:pt x="45673" y="70116"/>
                      <a:pt x="46386" y="71503"/>
                      <a:pt x="47614" y="72374"/>
                    </a:cubicBezTo>
                    <a:cubicBezTo>
                      <a:pt x="48208" y="72770"/>
                      <a:pt x="48842" y="73087"/>
                      <a:pt x="49555" y="73325"/>
                    </a:cubicBezTo>
                    <a:cubicBezTo>
                      <a:pt x="50308" y="73562"/>
                      <a:pt x="51060" y="73721"/>
                      <a:pt x="51853" y="73800"/>
                    </a:cubicBezTo>
                    <a:cubicBezTo>
                      <a:pt x="52526" y="73879"/>
                      <a:pt x="53200" y="73919"/>
                      <a:pt x="53873" y="73919"/>
                    </a:cubicBezTo>
                    <a:cubicBezTo>
                      <a:pt x="54824" y="73919"/>
                      <a:pt x="55774" y="73840"/>
                      <a:pt x="56765" y="73721"/>
                    </a:cubicBezTo>
                    <a:cubicBezTo>
                      <a:pt x="57478" y="73642"/>
                      <a:pt x="58191" y="73483"/>
                      <a:pt x="58904" y="73285"/>
                    </a:cubicBezTo>
                    <a:cubicBezTo>
                      <a:pt x="59656" y="73087"/>
                      <a:pt x="60369" y="72849"/>
                      <a:pt x="61082" y="72532"/>
                    </a:cubicBezTo>
                    <a:cubicBezTo>
                      <a:pt x="62667" y="71819"/>
                      <a:pt x="64133" y="70908"/>
                      <a:pt x="65440" y="69799"/>
                    </a:cubicBezTo>
                    <a:cubicBezTo>
                      <a:pt x="65836" y="69443"/>
                      <a:pt x="66232" y="69086"/>
                      <a:pt x="66628" y="68730"/>
                    </a:cubicBezTo>
                    <a:cubicBezTo>
                      <a:pt x="67104" y="68690"/>
                      <a:pt x="67618" y="68650"/>
                      <a:pt x="68133" y="68571"/>
                    </a:cubicBezTo>
                    <a:cubicBezTo>
                      <a:pt x="69559" y="68334"/>
                      <a:pt x="70946" y="67739"/>
                      <a:pt x="72134" y="66868"/>
                    </a:cubicBezTo>
                    <a:cubicBezTo>
                      <a:pt x="72966" y="66313"/>
                      <a:pt x="73679" y="65640"/>
                      <a:pt x="74313" y="64887"/>
                    </a:cubicBezTo>
                    <a:cubicBezTo>
                      <a:pt x="74986" y="64135"/>
                      <a:pt x="75541" y="63342"/>
                      <a:pt x="76056" y="62471"/>
                    </a:cubicBezTo>
                    <a:cubicBezTo>
                      <a:pt x="77007" y="60807"/>
                      <a:pt x="77759" y="59025"/>
                      <a:pt x="78274" y="57163"/>
                    </a:cubicBezTo>
                    <a:lnTo>
                      <a:pt x="78314" y="57044"/>
                    </a:lnTo>
                    <a:lnTo>
                      <a:pt x="78353" y="56886"/>
                    </a:lnTo>
                    <a:cubicBezTo>
                      <a:pt x="78433" y="56846"/>
                      <a:pt x="78552" y="56767"/>
                      <a:pt x="78591" y="56687"/>
                    </a:cubicBezTo>
                    <a:cubicBezTo>
                      <a:pt x="78987" y="56093"/>
                      <a:pt x="79423" y="55459"/>
                      <a:pt x="79779" y="54786"/>
                    </a:cubicBezTo>
                    <a:cubicBezTo>
                      <a:pt x="80017" y="54390"/>
                      <a:pt x="80255" y="53994"/>
                      <a:pt x="80453" y="53518"/>
                    </a:cubicBezTo>
                    <a:cubicBezTo>
                      <a:pt x="80889" y="52647"/>
                      <a:pt x="81285" y="51736"/>
                      <a:pt x="81602" y="50785"/>
                    </a:cubicBezTo>
                    <a:cubicBezTo>
                      <a:pt x="82275" y="48844"/>
                      <a:pt x="82711" y="46864"/>
                      <a:pt x="82948" y="44843"/>
                    </a:cubicBezTo>
                    <a:cubicBezTo>
                      <a:pt x="83186" y="42823"/>
                      <a:pt x="83226" y="40763"/>
                      <a:pt x="83028" y="38743"/>
                    </a:cubicBezTo>
                    <a:cubicBezTo>
                      <a:pt x="82830" y="36723"/>
                      <a:pt x="82394" y="34703"/>
                      <a:pt x="81721" y="32801"/>
                    </a:cubicBezTo>
                    <a:cubicBezTo>
                      <a:pt x="81047" y="30900"/>
                      <a:pt x="80096" y="29117"/>
                      <a:pt x="78908" y="27493"/>
                    </a:cubicBezTo>
                    <a:cubicBezTo>
                      <a:pt x="78314" y="26701"/>
                      <a:pt x="77640" y="25948"/>
                      <a:pt x="76927" y="25275"/>
                    </a:cubicBezTo>
                    <a:cubicBezTo>
                      <a:pt x="76175" y="24562"/>
                      <a:pt x="75383" y="23928"/>
                      <a:pt x="74511" y="23373"/>
                    </a:cubicBezTo>
                    <a:cubicBezTo>
                      <a:pt x="74273" y="23215"/>
                      <a:pt x="74036" y="23056"/>
                      <a:pt x="73758" y="22898"/>
                    </a:cubicBezTo>
                    <a:cubicBezTo>
                      <a:pt x="73798" y="22898"/>
                      <a:pt x="73798" y="22858"/>
                      <a:pt x="73758" y="22819"/>
                    </a:cubicBezTo>
                    <a:cubicBezTo>
                      <a:pt x="72095" y="18145"/>
                      <a:pt x="69441" y="13906"/>
                      <a:pt x="65994" y="10341"/>
                    </a:cubicBezTo>
                    <a:cubicBezTo>
                      <a:pt x="64370" y="8638"/>
                      <a:pt x="62548" y="7132"/>
                      <a:pt x="60567" y="5825"/>
                    </a:cubicBezTo>
                    <a:cubicBezTo>
                      <a:pt x="58587" y="4518"/>
                      <a:pt x="56487" y="3409"/>
                      <a:pt x="54269" y="2537"/>
                    </a:cubicBezTo>
                    <a:cubicBezTo>
                      <a:pt x="49968" y="871"/>
                      <a:pt x="45401" y="1"/>
                      <a:pt x="407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3420300" y="1620600"/>
                <a:ext cx="124800" cy="96075"/>
              </a:xfrm>
              <a:custGeom>
                <a:rect b="b" l="l" r="r" t="t"/>
                <a:pathLst>
                  <a:path extrusionOk="0" h="3843" w="4992">
                    <a:moveTo>
                      <a:pt x="4476" y="0"/>
                    </a:moveTo>
                    <a:cubicBezTo>
                      <a:pt x="4397" y="0"/>
                      <a:pt x="4318" y="40"/>
                      <a:pt x="4278" y="119"/>
                    </a:cubicBezTo>
                    <a:cubicBezTo>
                      <a:pt x="4199" y="158"/>
                      <a:pt x="4199" y="238"/>
                      <a:pt x="4199" y="317"/>
                    </a:cubicBezTo>
                    <a:cubicBezTo>
                      <a:pt x="4278" y="673"/>
                      <a:pt x="4278" y="1030"/>
                      <a:pt x="4278" y="1386"/>
                    </a:cubicBezTo>
                    <a:cubicBezTo>
                      <a:pt x="4278" y="1624"/>
                      <a:pt x="4239" y="1862"/>
                      <a:pt x="4159" y="2060"/>
                    </a:cubicBezTo>
                    <a:cubicBezTo>
                      <a:pt x="4080" y="2258"/>
                      <a:pt x="4001" y="2456"/>
                      <a:pt x="3922" y="2614"/>
                    </a:cubicBezTo>
                    <a:cubicBezTo>
                      <a:pt x="3803" y="2773"/>
                      <a:pt x="3724" y="2892"/>
                      <a:pt x="3565" y="3011"/>
                    </a:cubicBezTo>
                    <a:cubicBezTo>
                      <a:pt x="3446" y="3090"/>
                      <a:pt x="3327" y="3169"/>
                      <a:pt x="3209" y="3248"/>
                    </a:cubicBezTo>
                    <a:cubicBezTo>
                      <a:pt x="3090" y="3327"/>
                      <a:pt x="2931" y="3367"/>
                      <a:pt x="2812" y="3407"/>
                    </a:cubicBezTo>
                    <a:cubicBezTo>
                      <a:pt x="2733" y="3407"/>
                      <a:pt x="2654" y="3407"/>
                      <a:pt x="2614" y="3446"/>
                    </a:cubicBezTo>
                    <a:lnTo>
                      <a:pt x="2377" y="3446"/>
                    </a:lnTo>
                    <a:cubicBezTo>
                      <a:pt x="2218" y="3407"/>
                      <a:pt x="2060" y="3407"/>
                      <a:pt x="1941" y="3367"/>
                    </a:cubicBezTo>
                    <a:cubicBezTo>
                      <a:pt x="1783" y="3288"/>
                      <a:pt x="1624" y="3209"/>
                      <a:pt x="1505" y="3129"/>
                    </a:cubicBezTo>
                    <a:cubicBezTo>
                      <a:pt x="1386" y="3050"/>
                      <a:pt x="1228" y="2931"/>
                      <a:pt x="1149" y="2813"/>
                    </a:cubicBezTo>
                    <a:cubicBezTo>
                      <a:pt x="990" y="2654"/>
                      <a:pt x="871" y="2496"/>
                      <a:pt x="753" y="2298"/>
                    </a:cubicBezTo>
                    <a:cubicBezTo>
                      <a:pt x="634" y="2020"/>
                      <a:pt x="515" y="1743"/>
                      <a:pt x="475" y="1466"/>
                    </a:cubicBezTo>
                    <a:cubicBezTo>
                      <a:pt x="436" y="1307"/>
                      <a:pt x="396" y="1188"/>
                      <a:pt x="396" y="1030"/>
                    </a:cubicBezTo>
                    <a:cubicBezTo>
                      <a:pt x="396" y="911"/>
                      <a:pt x="277" y="871"/>
                      <a:pt x="198" y="871"/>
                    </a:cubicBezTo>
                    <a:cubicBezTo>
                      <a:pt x="158" y="871"/>
                      <a:pt x="79" y="911"/>
                      <a:pt x="79" y="951"/>
                    </a:cubicBezTo>
                    <a:cubicBezTo>
                      <a:pt x="40" y="951"/>
                      <a:pt x="0" y="1030"/>
                      <a:pt x="40" y="1070"/>
                    </a:cubicBezTo>
                    <a:cubicBezTo>
                      <a:pt x="119" y="1901"/>
                      <a:pt x="475" y="2694"/>
                      <a:pt x="1070" y="3288"/>
                    </a:cubicBezTo>
                    <a:cubicBezTo>
                      <a:pt x="1347" y="3486"/>
                      <a:pt x="1624" y="3684"/>
                      <a:pt x="1941" y="3763"/>
                    </a:cubicBezTo>
                    <a:cubicBezTo>
                      <a:pt x="2218" y="3842"/>
                      <a:pt x="2456" y="3842"/>
                      <a:pt x="2694" y="3842"/>
                    </a:cubicBezTo>
                    <a:lnTo>
                      <a:pt x="2852" y="3842"/>
                    </a:lnTo>
                    <a:cubicBezTo>
                      <a:pt x="3169" y="3803"/>
                      <a:pt x="3486" y="3684"/>
                      <a:pt x="3763" y="3486"/>
                    </a:cubicBezTo>
                    <a:cubicBezTo>
                      <a:pt x="4040" y="3288"/>
                      <a:pt x="4278" y="3050"/>
                      <a:pt x="4437" y="2733"/>
                    </a:cubicBezTo>
                    <a:cubicBezTo>
                      <a:pt x="4872" y="1981"/>
                      <a:pt x="4991" y="1109"/>
                      <a:pt x="4793" y="277"/>
                    </a:cubicBezTo>
                    <a:cubicBezTo>
                      <a:pt x="4793" y="198"/>
                      <a:pt x="4754" y="119"/>
                      <a:pt x="4674" y="79"/>
                    </a:cubicBezTo>
                    <a:cubicBezTo>
                      <a:pt x="4635" y="40"/>
                      <a:pt x="4555" y="0"/>
                      <a:pt x="44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0"/>
              <p:cNvSpPr/>
              <p:nvPr/>
            </p:nvSpPr>
            <p:spPr>
              <a:xfrm>
                <a:off x="3642125" y="1210850"/>
                <a:ext cx="421900" cy="387675"/>
              </a:xfrm>
              <a:custGeom>
                <a:rect b="b" l="l" r="r" t="t"/>
                <a:pathLst>
                  <a:path extrusionOk="0" h="15507" w="16876">
                    <a:moveTo>
                      <a:pt x="9140" y="1"/>
                    </a:moveTo>
                    <a:cubicBezTo>
                      <a:pt x="8644" y="1"/>
                      <a:pt x="8143" y="49"/>
                      <a:pt x="7645" y="149"/>
                    </a:cubicBezTo>
                    <a:cubicBezTo>
                      <a:pt x="6536" y="347"/>
                      <a:pt x="5506" y="822"/>
                      <a:pt x="4635" y="1456"/>
                    </a:cubicBezTo>
                    <a:cubicBezTo>
                      <a:pt x="0" y="4744"/>
                      <a:pt x="396" y="11716"/>
                      <a:pt x="5348" y="14489"/>
                    </a:cubicBezTo>
                    <a:cubicBezTo>
                      <a:pt x="6576" y="15186"/>
                      <a:pt x="7878" y="15506"/>
                      <a:pt x="9147" y="15506"/>
                    </a:cubicBezTo>
                    <a:cubicBezTo>
                      <a:pt x="12995" y="15506"/>
                      <a:pt x="16547" y="12568"/>
                      <a:pt x="16875" y="8309"/>
                    </a:cubicBezTo>
                    <a:lnTo>
                      <a:pt x="16875" y="8309"/>
                    </a:lnTo>
                    <a:cubicBezTo>
                      <a:pt x="16835" y="8428"/>
                      <a:pt x="16835" y="8507"/>
                      <a:pt x="16835" y="8626"/>
                    </a:cubicBezTo>
                    <a:cubicBezTo>
                      <a:pt x="16380" y="11547"/>
                      <a:pt x="13926" y="13669"/>
                      <a:pt x="11040" y="13669"/>
                    </a:cubicBezTo>
                    <a:cubicBezTo>
                      <a:pt x="10913" y="13669"/>
                      <a:pt x="10785" y="13665"/>
                      <a:pt x="10656" y="13657"/>
                    </a:cubicBezTo>
                    <a:cubicBezTo>
                      <a:pt x="7566" y="13498"/>
                      <a:pt x="5150" y="11003"/>
                      <a:pt x="5071" y="7953"/>
                    </a:cubicBezTo>
                    <a:lnTo>
                      <a:pt x="5506" y="7953"/>
                    </a:lnTo>
                    <a:cubicBezTo>
                      <a:pt x="5724" y="7967"/>
                      <a:pt x="5947" y="7976"/>
                      <a:pt x="6171" y="7976"/>
                    </a:cubicBezTo>
                    <a:cubicBezTo>
                      <a:pt x="6559" y="7976"/>
                      <a:pt x="6952" y="7949"/>
                      <a:pt x="7329" y="7873"/>
                    </a:cubicBezTo>
                    <a:cubicBezTo>
                      <a:pt x="8121" y="7715"/>
                      <a:pt x="8636" y="7398"/>
                      <a:pt x="8636" y="7041"/>
                    </a:cubicBezTo>
                    <a:cubicBezTo>
                      <a:pt x="8636" y="6883"/>
                      <a:pt x="8596" y="6725"/>
                      <a:pt x="8477" y="6606"/>
                    </a:cubicBezTo>
                    <a:cubicBezTo>
                      <a:pt x="8081" y="6130"/>
                      <a:pt x="6932" y="5734"/>
                      <a:pt x="5704" y="5615"/>
                    </a:cubicBezTo>
                    <a:lnTo>
                      <a:pt x="5427" y="5615"/>
                    </a:lnTo>
                    <a:cubicBezTo>
                      <a:pt x="5823" y="4506"/>
                      <a:pt x="6576" y="3556"/>
                      <a:pt x="7527" y="2843"/>
                    </a:cubicBezTo>
                    <a:cubicBezTo>
                      <a:pt x="8240" y="2367"/>
                      <a:pt x="8992" y="2011"/>
                      <a:pt x="9824" y="1852"/>
                    </a:cubicBezTo>
                    <a:cubicBezTo>
                      <a:pt x="10202" y="1781"/>
                      <a:pt x="10579" y="1747"/>
                      <a:pt x="10950" y="1747"/>
                    </a:cubicBezTo>
                    <a:cubicBezTo>
                      <a:pt x="13688" y="1747"/>
                      <a:pt x="16128" y="3612"/>
                      <a:pt x="16756" y="6368"/>
                    </a:cubicBezTo>
                    <a:cubicBezTo>
                      <a:pt x="16558" y="5259"/>
                      <a:pt x="16122" y="4189"/>
                      <a:pt x="15449" y="3239"/>
                    </a:cubicBezTo>
                    <a:cubicBezTo>
                      <a:pt x="13965" y="1194"/>
                      <a:pt x="11603" y="1"/>
                      <a:pt x="9140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0"/>
              <p:cNvSpPr/>
              <p:nvPr/>
            </p:nvSpPr>
            <p:spPr>
              <a:xfrm>
                <a:off x="2991475" y="1183050"/>
                <a:ext cx="340700" cy="362475"/>
              </a:xfrm>
              <a:custGeom>
                <a:rect b="b" l="l" r="r" t="t"/>
                <a:pathLst>
                  <a:path extrusionOk="0" h="14499" w="13628">
                    <a:moveTo>
                      <a:pt x="13469" y="8985"/>
                    </a:moveTo>
                    <a:lnTo>
                      <a:pt x="13469" y="8985"/>
                    </a:lnTo>
                    <a:cubicBezTo>
                      <a:pt x="13461" y="9030"/>
                      <a:pt x="13453" y="9074"/>
                      <a:pt x="13444" y="9118"/>
                    </a:cubicBezTo>
                    <a:lnTo>
                      <a:pt x="13444" y="9118"/>
                    </a:lnTo>
                    <a:cubicBezTo>
                      <a:pt x="13455" y="9079"/>
                      <a:pt x="13469" y="9032"/>
                      <a:pt x="13469" y="8985"/>
                    </a:cubicBezTo>
                    <a:close/>
                    <a:moveTo>
                      <a:pt x="7210" y="1"/>
                    </a:moveTo>
                    <a:cubicBezTo>
                      <a:pt x="6842" y="1"/>
                      <a:pt x="6471" y="37"/>
                      <a:pt x="6101" y="112"/>
                    </a:cubicBezTo>
                    <a:cubicBezTo>
                      <a:pt x="5507" y="231"/>
                      <a:pt x="4913" y="469"/>
                      <a:pt x="4358" y="786"/>
                    </a:cubicBezTo>
                    <a:cubicBezTo>
                      <a:pt x="1229" y="2568"/>
                      <a:pt x="1" y="6886"/>
                      <a:pt x="1585" y="10491"/>
                    </a:cubicBezTo>
                    <a:cubicBezTo>
                      <a:pt x="2740" y="13025"/>
                      <a:pt x="5015" y="14498"/>
                      <a:pt x="7358" y="14498"/>
                    </a:cubicBezTo>
                    <a:cubicBezTo>
                      <a:pt x="8312" y="14498"/>
                      <a:pt x="9276" y="14254"/>
                      <a:pt x="10181" y="13739"/>
                    </a:cubicBezTo>
                    <a:cubicBezTo>
                      <a:pt x="11846" y="12732"/>
                      <a:pt x="13057" y="11044"/>
                      <a:pt x="13444" y="9118"/>
                    </a:cubicBezTo>
                    <a:lnTo>
                      <a:pt x="13444" y="9118"/>
                    </a:lnTo>
                    <a:cubicBezTo>
                      <a:pt x="13436" y="9145"/>
                      <a:pt x="13429" y="9167"/>
                      <a:pt x="13429" y="9183"/>
                    </a:cubicBezTo>
                    <a:cubicBezTo>
                      <a:pt x="13073" y="10530"/>
                      <a:pt x="12201" y="11679"/>
                      <a:pt x="11013" y="12392"/>
                    </a:cubicBezTo>
                    <a:cubicBezTo>
                      <a:pt x="10617" y="12630"/>
                      <a:pt x="10142" y="12788"/>
                      <a:pt x="9706" y="12867"/>
                    </a:cubicBezTo>
                    <a:cubicBezTo>
                      <a:pt x="9468" y="12907"/>
                      <a:pt x="9270" y="12947"/>
                      <a:pt x="9032" y="12947"/>
                    </a:cubicBezTo>
                    <a:cubicBezTo>
                      <a:pt x="7052" y="12947"/>
                      <a:pt x="5230" y="11758"/>
                      <a:pt x="4477" y="9896"/>
                    </a:cubicBezTo>
                    <a:cubicBezTo>
                      <a:pt x="4041" y="8906"/>
                      <a:pt x="3883" y="7876"/>
                      <a:pt x="4002" y="6807"/>
                    </a:cubicBezTo>
                    <a:lnTo>
                      <a:pt x="4002" y="6807"/>
                    </a:lnTo>
                    <a:lnTo>
                      <a:pt x="4200" y="6846"/>
                    </a:lnTo>
                    <a:lnTo>
                      <a:pt x="4358" y="6886"/>
                    </a:lnTo>
                    <a:cubicBezTo>
                      <a:pt x="4764" y="7021"/>
                      <a:pt x="5207" y="7083"/>
                      <a:pt x="5649" y="7083"/>
                    </a:cubicBezTo>
                    <a:cubicBezTo>
                      <a:pt x="5854" y="7083"/>
                      <a:pt x="6059" y="7069"/>
                      <a:pt x="6260" y="7044"/>
                    </a:cubicBezTo>
                    <a:cubicBezTo>
                      <a:pt x="6695" y="6965"/>
                      <a:pt x="6933" y="6767"/>
                      <a:pt x="7012" y="6529"/>
                    </a:cubicBezTo>
                    <a:cubicBezTo>
                      <a:pt x="7131" y="5935"/>
                      <a:pt x="6101" y="5143"/>
                      <a:pt x="4754" y="4786"/>
                    </a:cubicBezTo>
                    <a:lnTo>
                      <a:pt x="4556" y="4747"/>
                    </a:lnTo>
                    <a:cubicBezTo>
                      <a:pt x="4992" y="3796"/>
                      <a:pt x="5705" y="3004"/>
                      <a:pt x="6616" y="2489"/>
                    </a:cubicBezTo>
                    <a:cubicBezTo>
                      <a:pt x="7210" y="2132"/>
                      <a:pt x="7884" y="1934"/>
                      <a:pt x="8597" y="1934"/>
                    </a:cubicBezTo>
                    <a:cubicBezTo>
                      <a:pt x="8628" y="1934"/>
                      <a:pt x="8659" y="1933"/>
                      <a:pt x="8690" y="1933"/>
                    </a:cubicBezTo>
                    <a:cubicBezTo>
                      <a:pt x="10634" y="1933"/>
                      <a:pt x="12411" y="3152"/>
                      <a:pt x="13152" y="4984"/>
                    </a:cubicBezTo>
                    <a:cubicBezTo>
                      <a:pt x="13429" y="5618"/>
                      <a:pt x="13588" y="6292"/>
                      <a:pt x="13627" y="7005"/>
                    </a:cubicBezTo>
                    <a:cubicBezTo>
                      <a:pt x="13588" y="5975"/>
                      <a:pt x="13350" y="4945"/>
                      <a:pt x="12954" y="4034"/>
                    </a:cubicBezTo>
                    <a:cubicBezTo>
                      <a:pt x="11824" y="1499"/>
                      <a:pt x="9567" y="1"/>
                      <a:pt x="7210" y="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3088525" y="1231375"/>
                <a:ext cx="248600" cy="275350"/>
              </a:xfrm>
              <a:custGeom>
                <a:rect b="b" l="l" r="r" t="t"/>
                <a:pathLst>
                  <a:path extrusionOk="0" h="11014" w="9944">
                    <a:moveTo>
                      <a:pt x="4808" y="0"/>
                    </a:moveTo>
                    <a:cubicBezTo>
                      <a:pt x="4777" y="0"/>
                      <a:pt x="4746" y="1"/>
                      <a:pt x="4715" y="1"/>
                    </a:cubicBezTo>
                    <a:cubicBezTo>
                      <a:pt x="4477" y="1"/>
                      <a:pt x="4279" y="41"/>
                      <a:pt x="4041" y="81"/>
                    </a:cubicBezTo>
                    <a:lnTo>
                      <a:pt x="4081" y="81"/>
                    </a:lnTo>
                    <a:cubicBezTo>
                      <a:pt x="3606" y="160"/>
                      <a:pt x="3130" y="318"/>
                      <a:pt x="2734" y="556"/>
                    </a:cubicBezTo>
                    <a:cubicBezTo>
                      <a:pt x="1823" y="1071"/>
                      <a:pt x="1110" y="1863"/>
                      <a:pt x="674" y="2814"/>
                    </a:cubicBezTo>
                    <a:lnTo>
                      <a:pt x="872" y="2853"/>
                    </a:lnTo>
                    <a:cubicBezTo>
                      <a:pt x="2259" y="3210"/>
                      <a:pt x="3249" y="4002"/>
                      <a:pt x="3130" y="4596"/>
                    </a:cubicBezTo>
                    <a:cubicBezTo>
                      <a:pt x="3051" y="4834"/>
                      <a:pt x="2813" y="5032"/>
                      <a:pt x="2378" y="5111"/>
                    </a:cubicBezTo>
                    <a:cubicBezTo>
                      <a:pt x="2177" y="5136"/>
                      <a:pt x="1972" y="5150"/>
                      <a:pt x="1767" y="5150"/>
                    </a:cubicBezTo>
                    <a:cubicBezTo>
                      <a:pt x="1325" y="5150"/>
                      <a:pt x="882" y="5088"/>
                      <a:pt x="476" y="4953"/>
                    </a:cubicBezTo>
                    <a:lnTo>
                      <a:pt x="318" y="4913"/>
                    </a:lnTo>
                    <a:lnTo>
                      <a:pt x="120" y="4874"/>
                    </a:lnTo>
                    <a:lnTo>
                      <a:pt x="120" y="4874"/>
                    </a:lnTo>
                    <a:cubicBezTo>
                      <a:pt x="1" y="5943"/>
                      <a:pt x="159" y="6973"/>
                      <a:pt x="595" y="7963"/>
                    </a:cubicBezTo>
                    <a:cubicBezTo>
                      <a:pt x="1348" y="9825"/>
                      <a:pt x="3170" y="11014"/>
                      <a:pt x="5150" y="11014"/>
                    </a:cubicBezTo>
                    <a:cubicBezTo>
                      <a:pt x="5388" y="11014"/>
                      <a:pt x="5586" y="10974"/>
                      <a:pt x="5824" y="10934"/>
                    </a:cubicBezTo>
                    <a:cubicBezTo>
                      <a:pt x="6260" y="10855"/>
                      <a:pt x="6735" y="10697"/>
                      <a:pt x="7131" y="10459"/>
                    </a:cubicBezTo>
                    <a:cubicBezTo>
                      <a:pt x="8319" y="9746"/>
                      <a:pt x="9191" y="8597"/>
                      <a:pt x="9547" y="7250"/>
                    </a:cubicBezTo>
                    <a:cubicBezTo>
                      <a:pt x="9944" y="5864"/>
                      <a:pt x="9864" y="4359"/>
                      <a:pt x="9270" y="3051"/>
                    </a:cubicBezTo>
                    <a:cubicBezTo>
                      <a:pt x="8529" y="1219"/>
                      <a:pt x="6752" y="0"/>
                      <a:pt x="4808" y="0"/>
                    </a:cubicBezTo>
                    <a:close/>
                  </a:path>
                </a:pathLst>
              </a:custGeom>
              <a:solidFill>
                <a:srgbClr val="5517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3071700" y="941075"/>
                <a:ext cx="231750" cy="114750"/>
              </a:xfrm>
              <a:custGeom>
                <a:rect b="b" l="l" r="r" t="t"/>
                <a:pathLst>
                  <a:path extrusionOk="0" h="4590" w="9270">
                    <a:moveTo>
                      <a:pt x="7103" y="0"/>
                    </a:moveTo>
                    <a:cubicBezTo>
                      <a:pt x="6655" y="0"/>
                      <a:pt x="6144" y="54"/>
                      <a:pt x="5586" y="165"/>
                    </a:cubicBezTo>
                    <a:cubicBezTo>
                      <a:pt x="5031" y="245"/>
                      <a:pt x="4477" y="403"/>
                      <a:pt x="3962" y="601"/>
                    </a:cubicBezTo>
                    <a:cubicBezTo>
                      <a:pt x="2892" y="958"/>
                      <a:pt x="1902" y="1512"/>
                      <a:pt x="1030" y="2186"/>
                    </a:cubicBezTo>
                    <a:cubicBezTo>
                      <a:pt x="317" y="2819"/>
                      <a:pt x="0" y="3414"/>
                      <a:pt x="159" y="3849"/>
                    </a:cubicBezTo>
                    <a:cubicBezTo>
                      <a:pt x="323" y="4343"/>
                      <a:pt x="1020" y="4590"/>
                      <a:pt x="2024" y="4590"/>
                    </a:cubicBezTo>
                    <a:cubicBezTo>
                      <a:pt x="2470" y="4590"/>
                      <a:pt x="2977" y="4541"/>
                      <a:pt x="3526" y="4443"/>
                    </a:cubicBezTo>
                    <a:cubicBezTo>
                      <a:pt x="4081" y="4325"/>
                      <a:pt x="4595" y="4166"/>
                      <a:pt x="5150" y="3968"/>
                    </a:cubicBezTo>
                    <a:cubicBezTo>
                      <a:pt x="7566" y="3097"/>
                      <a:pt x="9270" y="1671"/>
                      <a:pt x="8953" y="720"/>
                    </a:cubicBezTo>
                    <a:cubicBezTo>
                      <a:pt x="8762" y="257"/>
                      <a:pt x="8086" y="0"/>
                      <a:pt x="7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3771850" y="999325"/>
                <a:ext cx="263450" cy="121525"/>
              </a:xfrm>
              <a:custGeom>
                <a:rect b="b" l="l" r="r" t="t"/>
                <a:pathLst>
                  <a:path extrusionOk="0" h="4861" w="10538">
                    <a:moveTo>
                      <a:pt x="2838" y="0"/>
                    </a:moveTo>
                    <a:cubicBezTo>
                      <a:pt x="2382" y="0"/>
                      <a:pt x="1924" y="31"/>
                      <a:pt x="1466" y="93"/>
                    </a:cubicBezTo>
                    <a:cubicBezTo>
                      <a:pt x="674" y="252"/>
                      <a:pt x="198" y="569"/>
                      <a:pt x="80" y="1004"/>
                    </a:cubicBezTo>
                    <a:cubicBezTo>
                      <a:pt x="0" y="1282"/>
                      <a:pt x="40" y="1559"/>
                      <a:pt x="198" y="1797"/>
                    </a:cubicBezTo>
                    <a:cubicBezTo>
                      <a:pt x="753" y="2787"/>
                      <a:pt x="2536" y="3817"/>
                      <a:pt x="4675" y="4411"/>
                    </a:cubicBezTo>
                    <a:cubicBezTo>
                      <a:pt x="5628" y="4711"/>
                      <a:pt x="6618" y="4860"/>
                      <a:pt x="7621" y="4860"/>
                    </a:cubicBezTo>
                    <a:cubicBezTo>
                      <a:pt x="8076" y="4860"/>
                      <a:pt x="8534" y="4829"/>
                      <a:pt x="8992" y="4767"/>
                    </a:cubicBezTo>
                    <a:cubicBezTo>
                      <a:pt x="9785" y="4609"/>
                      <a:pt x="10260" y="4292"/>
                      <a:pt x="10379" y="3856"/>
                    </a:cubicBezTo>
                    <a:cubicBezTo>
                      <a:pt x="10537" y="3341"/>
                      <a:pt x="10141" y="2668"/>
                      <a:pt x="9270" y="2034"/>
                    </a:cubicBezTo>
                    <a:cubicBezTo>
                      <a:pt x="8200" y="1321"/>
                      <a:pt x="7012" y="767"/>
                      <a:pt x="5784" y="450"/>
                    </a:cubicBezTo>
                    <a:cubicBezTo>
                      <a:pt x="4831" y="150"/>
                      <a:pt x="3840" y="0"/>
                      <a:pt x="2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345025" y="1343050"/>
                <a:ext cx="121825" cy="210725"/>
              </a:xfrm>
              <a:custGeom>
                <a:rect b="b" l="l" r="r" t="t"/>
                <a:pathLst>
                  <a:path extrusionOk="0" h="8429" w="4873">
                    <a:moveTo>
                      <a:pt x="4026" y="0"/>
                    </a:moveTo>
                    <a:cubicBezTo>
                      <a:pt x="4004" y="0"/>
                      <a:pt x="3982" y="4"/>
                      <a:pt x="3962" y="11"/>
                    </a:cubicBezTo>
                    <a:lnTo>
                      <a:pt x="3962" y="50"/>
                    </a:lnTo>
                    <a:cubicBezTo>
                      <a:pt x="3882" y="50"/>
                      <a:pt x="3803" y="90"/>
                      <a:pt x="3764" y="169"/>
                    </a:cubicBezTo>
                    <a:cubicBezTo>
                      <a:pt x="3724" y="209"/>
                      <a:pt x="3724" y="288"/>
                      <a:pt x="3724" y="367"/>
                    </a:cubicBezTo>
                    <a:cubicBezTo>
                      <a:pt x="3922" y="1318"/>
                      <a:pt x="4120" y="2268"/>
                      <a:pt x="4199" y="3219"/>
                    </a:cubicBezTo>
                    <a:cubicBezTo>
                      <a:pt x="4001" y="3100"/>
                      <a:pt x="3803" y="2981"/>
                      <a:pt x="3605" y="2902"/>
                    </a:cubicBezTo>
                    <a:cubicBezTo>
                      <a:pt x="3288" y="2704"/>
                      <a:pt x="2932" y="2625"/>
                      <a:pt x="2575" y="2585"/>
                    </a:cubicBezTo>
                    <a:cubicBezTo>
                      <a:pt x="2377" y="2585"/>
                      <a:pt x="2179" y="2585"/>
                      <a:pt x="1981" y="2625"/>
                    </a:cubicBezTo>
                    <a:cubicBezTo>
                      <a:pt x="1585" y="2704"/>
                      <a:pt x="1189" y="2902"/>
                      <a:pt x="912" y="3180"/>
                    </a:cubicBezTo>
                    <a:cubicBezTo>
                      <a:pt x="515" y="3615"/>
                      <a:pt x="238" y="4170"/>
                      <a:pt x="119" y="4764"/>
                    </a:cubicBezTo>
                    <a:cubicBezTo>
                      <a:pt x="0" y="5398"/>
                      <a:pt x="80" y="6032"/>
                      <a:pt x="278" y="6586"/>
                    </a:cubicBezTo>
                    <a:cubicBezTo>
                      <a:pt x="397" y="6863"/>
                      <a:pt x="555" y="7141"/>
                      <a:pt x="753" y="7378"/>
                    </a:cubicBezTo>
                    <a:cubicBezTo>
                      <a:pt x="912" y="7656"/>
                      <a:pt x="1189" y="7854"/>
                      <a:pt x="1427" y="8012"/>
                    </a:cubicBezTo>
                    <a:cubicBezTo>
                      <a:pt x="1783" y="8210"/>
                      <a:pt x="2140" y="8329"/>
                      <a:pt x="2536" y="8369"/>
                    </a:cubicBezTo>
                    <a:cubicBezTo>
                      <a:pt x="2734" y="8408"/>
                      <a:pt x="2942" y="8428"/>
                      <a:pt x="3155" y="8428"/>
                    </a:cubicBezTo>
                    <a:cubicBezTo>
                      <a:pt x="3368" y="8428"/>
                      <a:pt x="3585" y="8408"/>
                      <a:pt x="3803" y="8369"/>
                    </a:cubicBezTo>
                    <a:cubicBezTo>
                      <a:pt x="4120" y="8290"/>
                      <a:pt x="4318" y="7973"/>
                      <a:pt x="4239" y="7656"/>
                    </a:cubicBezTo>
                    <a:cubicBezTo>
                      <a:pt x="4202" y="7362"/>
                      <a:pt x="3927" y="7136"/>
                      <a:pt x="3604" y="7136"/>
                    </a:cubicBezTo>
                    <a:cubicBezTo>
                      <a:pt x="3578" y="7136"/>
                      <a:pt x="3552" y="7138"/>
                      <a:pt x="3526" y="7141"/>
                    </a:cubicBezTo>
                    <a:lnTo>
                      <a:pt x="3486" y="7141"/>
                    </a:lnTo>
                    <a:cubicBezTo>
                      <a:pt x="3328" y="7180"/>
                      <a:pt x="3209" y="7220"/>
                      <a:pt x="3051" y="7220"/>
                    </a:cubicBezTo>
                    <a:cubicBezTo>
                      <a:pt x="2813" y="7220"/>
                      <a:pt x="2615" y="7220"/>
                      <a:pt x="2417" y="7180"/>
                    </a:cubicBezTo>
                    <a:cubicBezTo>
                      <a:pt x="2258" y="7141"/>
                      <a:pt x="2100" y="7101"/>
                      <a:pt x="1981" y="7022"/>
                    </a:cubicBezTo>
                    <a:cubicBezTo>
                      <a:pt x="1862" y="6982"/>
                      <a:pt x="1743" y="6903"/>
                      <a:pt x="1664" y="6824"/>
                    </a:cubicBezTo>
                    <a:cubicBezTo>
                      <a:pt x="1545" y="6705"/>
                      <a:pt x="1427" y="6586"/>
                      <a:pt x="1347" y="6467"/>
                    </a:cubicBezTo>
                    <a:cubicBezTo>
                      <a:pt x="1149" y="6150"/>
                      <a:pt x="1030" y="5754"/>
                      <a:pt x="991" y="5358"/>
                    </a:cubicBezTo>
                    <a:cubicBezTo>
                      <a:pt x="991" y="5121"/>
                      <a:pt x="991" y="4883"/>
                      <a:pt x="1030" y="4645"/>
                    </a:cubicBezTo>
                    <a:cubicBezTo>
                      <a:pt x="1070" y="4447"/>
                      <a:pt x="1149" y="4249"/>
                      <a:pt x="1228" y="4091"/>
                    </a:cubicBezTo>
                    <a:cubicBezTo>
                      <a:pt x="1308" y="3972"/>
                      <a:pt x="1387" y="3853"/>
                      <a:pt x="1466" y="3734"/>
                    </a:cubicBezTo>
                    <a:cubicBezTo>
                      <a:pt x="1545" y="3615"/>
                      <a:pt x="1625" y="3536"/>
                      <a:pt x="1743" y="3496"/>
                    </a:cubicBezTo>
                    <a:cubicBezTo>
                      <a:pt x="1823" y="3417"/>
                      <a:pt x="1941" y="3378"/>
                      <a:pt x="2060" y="3338"/>
                    </a:cubicBezTo>
                    <a:lnTo>
                      <a:pt x="2219" y="3298"/>
                    </a:lnTo>
                    <a:cubicBezTo>
                      <a:pt x="2258" y="3259"/>
                      <a:pt x="2338" y="3259"/>
                      <a:pt x="2377" y="3259"/>
                    </a:cubicBezTo>
                    <a:cubicBezTo>
                      <a:pt x="2536" y="3259"/>
                      <a:pt x="2734" y="3259"/>
                      <a:pt x="2892" y="3298"/>
                    </a:cubicBezTo>
                    <a:cubicBezTo>
                      <a:pt x="3130" y="3378"/>
                      <a:pt x="3328" y="3457"/>
                      <a:pt x="3566" y="3576"/>
                    </a:cubicBezTo>
                    <a:cubicBezTo>
                      <a:pt x="3843" y="3734"/>
                      <a:pt x="4120" y="3893"/>
                      <a:pt x="4397" y="4091"/>
                    </a:cubicBezTo>
                    <a:cubicBezTo>
                      <a:pt x="4425" y="4119"/>
                      <a:pt x="4473" y="4147"/>
                      <a:pt x="4527" y="4147"/>
                    </a:cubicBezTo>
                    <a:cubicBezTo>
                      <a:pt x="4549" y="4147"/>
                      <a:pt x="4572" y="4142"/>
                      <a:pt x="4596" y="4130"/>
                    </a:cubicBezTo>
                    <a:cubicBezTo>
                      <a:pt x="4635" y="4130"/>
                      <a:pt x="4714" y="4091"/>
                      <a:pt x="4754" y="4051"/>
                    </a:cubicBezTo>
                    <a:cubicBezTo>
                      <a:pt x="4833" y="4011"/>
                      <a:pt x="4873" y="3893"/>
                      <a:pt x="4833" y="3774"/>
                    </a:cubicBezTo>
                    <a:cubicBezTo>
                      <a:pt x="4794" y="3180"/>
                      <a:pt x="4714" y="2546"/>
                      <a:pt x="4635" y="1991"/>
                    </a:cubicBezTo>
                    <a:cubicBezTo>
                      <a:pt x="4556" y="1437"/>
                      <a:pt x="4437" y="842"/>
                      <a:pt x="4279" y="209"/>
                    </a:cubicBezTo>
                    <a:cubicBezTo>
                      <a:pt x="4246" y="77"/>
                      <a:pt x="4131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054875" y="5095600"/>
                <a:ext cx="523875" cy="338825"/>
              </a:xfrm>
              <a:custGeom>
                <a:rect b="b" l="l" r="r" t="t"/>
                <a:pathLst>
                  <a:path extrusionOk="0" h="13553" w="20955">
                    <a:moveTo>
                      <a:pt x="9586" y="0"/>
                    </a:moveTo>
                    <a:cubicBezTo>
                      <a:pt x="9547" y="40"/>
                      <a:pt x="9547" y="119"/>
                      <a:pt x="9507" y="159"/>
                    </a:cubicBezTo>
                    <a:cubicBezTo>
                      <a:pt x="9428" y="911"/>
                      <a:pt x="9309" y="1624"/>
                      <a:pt x="9111" y="2337"/>
                    </a:cubicBezTo>
                    <a:cubicBezTo>
                      <a:pt x="8952" y="3050"/>
                      <a:pt x="8715" y="3763"/>
                      <a:pt x="8437" y="4437"/>
                    </a:cubicBezTo>
                    <a:lnTo>
                      <a:pt x="8200" y="4397"/>
                    </a:lnTo>
                    <a:lnTo>
                      <a:pt x="7804" y="4358"/>
                    </a:lnTo>
                    <a:cubicBezTo>
                      <a:pt x="7487" y="4318"/>
                      <a:pt x="7051" y="4239"/>
                      <a:pt x="6655" y="4160"/>
                    </a:cubicBezTo>
                    <a:lnTo>
                      <a:pt x="6219" y="4080"/>
                    </a:lnTo>
                    <a:lnTo>
                      <a:pt x="5506" y="3922"/>
                    </a:lnTo>
                    <a:cubicBezTo>
                      <a:pt x="4991" y="3843"/>
                      <a:pt x="4595" y="3763"/>
                      <a:pt x="4199" y="3724"/>
                    </a:cubicBezTo>
                    <a:cubicBezTo>
                      <a:pt x="3763" y="3684"/>
                      <a:pt x="3327" y="3645"/>
                      <a:pt x="2892" y="3645"/>
                    </a:cubicBezTo>
                    <a:cubicBezTo>
                      <a:pt x="2832" y="3642"/>
                      <a:pt x="2773" y="3640"/>
                      <a:pt x="2715" y="3640"/>
                    </a:cubicBezTo>
                    <a:cubicBezTo>
                      <a:pt x="1953" y="3640"/>
                      <a:pt x="1262" y="3879"/>
                      <a:pt x="673" y="4358"/>
                    </a:cubicBezTo>
                    <a:cubicBezTo>
                      <a:pt x="436" y="4635"/>
                      <a:pt x="238" y="4912"/>
                      <a:pt x="119" y="5269"/>
                    </a:cubicBezTo>
                    <a:cubicBezTo>
                      <a:pt x="40" y="5506"/>
                      <a:pt x="0" y="5784"/>
                      <a:pt x="0" y="6061"/>
                    </a:cubicBezTo>
                    <a:cubicBezTo>
                      <a:pt x="40" y="6615"/>
                      <a:pt x="198" y="7170"/>
                      <a:pt x="555" y="7645"/>
                    </a:cubicBezTo>
                    <a:cubicBezTo>
                      <a:pt x="753" y="7923"/>
                      <a:pt x="990" y="8200"/>
                      <a:pt x="1228" y="8477"/>
                    </a:cubicBezTo>
                    <a:cubicBezTo>
                      <a:pt x="1426" y="8675"/>
                      <a:pt x="1624" y="8873"/>
                      <a:pt x="1862" y="9032"/>
                    </a:cubicBezTo>
                    <a:cubicBezTo>
                      <a:pt x="3011" y="9943"/>
                      <a:pt x="4318" y="10735"/>
                      <a:pt x="5665" y="11329"/>
                    </a:cubicBezTo>
                    <a:cubicBezTo>
                      <a:pt x="6813" y="11884"/>
                      <a:pt x="8002" y="12320"/>
                      <a:pt x="9190" y="12716"/>
                    </a:cubicBezTo>
                    <a:cubicBezTo>
                      <a:pt x="9824" y="12914"/>
                      <a:pt x="10458" y="13072"/>
                      <a:pt x="11131" y="13231"/>
                    </a:cubicBezTo>
                    <a:cubicBezTo>
                      <a:pt x="12121" y="13429"/>
                      <a:pt x="13112" y="13548"/>
                      <a:pt x="14142" y="13548"/>
                    </a:cubicBezTo>
                    <a:cubicBezTo>
                      <a:pt x="14221" y="13551"/>
                      <a:pt x="14301" y="13553"/>
                      <a:pt x="14381" y="13553"/>
                    </a:cubicBezTo>
                    <a:cubicBezTo>
                      <a:pt x="15251" y="13553"/>
                      <a:pt x="16116" y="13356"/>
                      <a:pt x="16915" y="12993"/>
                    </a:cubicBezTo>
                    <a:cubicBezTo>
                      <a:pt x="17746" y="12557"/>
                      <a:pt x="18459" y="11844"/>
                      <a:pt x="18935" y="11012"/>
                    </a:cubicBezTo>
                    <a:cubicBezTo>
                      <a:pt x="19172" y="10458"/>
                      <a:pt x="19410" y="9903"/>
                      <a:pt x="19569" y="9309"/>
                    </a:cubicBezTo>
                    <a:cubicBezTo>
                      <a:pt x="19767" y="8755"/>
                      <a:pt x="19925" y="8160"/>
                      <a:pt x="20084" y="7527"/>
                    </a:cubicBezTo>
                    <a:cubicBezTo>
                      <a:pt x="20242" y="6893"/>
                      <a:pt x="20361" y="6259"/>
                      <a:pt x="20519" y="5586"/>
                    </a:cubicBezTo>
                    <a:cubicBezTo>
                      <a:pt x="20638" y="5031"/>
                      <a:pt x="20757" y="4476"/>
                      <a:pt x="20915" y="3922"/>
                    </a:cubicBezTo>
                    <a:cubicBezTo>
                      <a:pt x="20915" y="3882"/>
                      <a:pt x="20915" y="3882"/>
                      <a:pt x="20915" y="3843"/>
                    </a:cubicBezTo>
                    <a:cubicBezTo>
                      <a:pt x="20955" y="3763"/>
                      <a:pt x="20955" y="3684"/>
                      <a:pt x="20955" y="3605"/>
                    </a:cubicBezTo>
                    <a:cubicBezTo>
                      <a:pt x="20915" y="3565"/>
                      <a:pt x="20915" y="3526"/>
                      <a:pt x="20915" y="3486"/>
                    </a:cubicBezTo>
                    <a:cubicBezTo>
                      <a:pt x="20202" y="3684"/>
                      <a:pt x="19450" y="3763"/>
                      <a:pt x="18697" y="3763"/>
                    </a:cubicBezTo>
                    <a:cubicBezTo>
                      <a:pt x="17826" y="3763"/>
                      <a:pt x="16954" y="3645"/>
                      <a:pt x="16083" y="3446"/>
                    </a:cubicBezTo>
                    <a:cubicBezTo>
                      <a:pt x="15132" y="3248"/>
                      <a:pt x="14260" y="2971"/>
                      <a:pt x="13389" y="2575"/>
                    </a:cubicBezTo>
                    <a:cubicBezTo>
                      <a:pt x="12557" y="2219"/>
                      <a:pt x="11765" y="1783"/>
                      <a:pt x="11012" y="1268"/>
                    </a:cubicBezTo>
                    <a:cubicBezTo>
                      <a:pt x="10497" y="911"/>
                      <a:pt x="10062" y="515"/>
                      <a:pt x="9665" y="79"/>
                    </a:cubicBezTo>
                    <a:lnTo>
                      <a:pt x="95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053875" y="5237200"/>
                <a:ext cx="439725" cy="197100"/>
              </a:xfrm>
              <a:custGeom>
                <a:rect b="b" l="l" r="r" t="t"/>
                <a:pathLst>
                  <a:path extrusionOk="0" h="7884" w="17589">
                    <a:moveTo>
                      <a:pt x="40" y="1"/>
                    </a:moveTo>
                    <a:cubicBezTo>
                      <a:pt x="40" y="120"/>
                      <a:pt x="0" y="238"/>
                      <a:pt x="40" y="357"/>
                    </a:cubicBezTo>
                    <a:cubicBezTo>
                      <a:pt x="40" y="951"/>
                      <a:pt x="238" y="1506"/>
                      <a:pt x="555" y="1942"/>
                    </a:cubicBezTo>
                    <a:cubicBezTo>
                      <a:pt x="753" y="2259"/>
                      <a:pt x="991" y="2536"/>
                      <a:pt x="1228" y="2813"/>
                    </a:cubicBezTo>
                    <a:cubicBezTo>
                      <a:pt x="1426" y="3011"/>
                      <a:pt x="1664" y="3170"/>
                      <a:pt x="1862" y="3368"/>
                    </a:cubicBezTo>
                    <a:cubicBezTo>
                      <a:pt x="3051" y="4279"/>
                      <a:pt x="4318" y="5071"/>
                      <a:pt x="5705" y="5665"/>
                    </a:cubicBezTo>
                    <a:cubicBezTo>
                      <a:pt x="6853" y="6220"/>
                      <a:pt x="8002" y="6656"/>
                      <a:pt x="9230" y="7052"/>
                    </a:cubicBezTo>
                    <a:cubicBezTo>
                      <a:pt x="9864" y="7250"/>
                      <a:pt x="10498" y="7408"/>
                      <a:pt x="11131" y="7567"/>
                    </a:cubicBezTo>
                    <a:cubicBezTo>
                      <a:pt x="12122" y="7765"/>
                      <a:pt x="13152" y="7884"/>
                      <a:pt x="14142" y="7884"/>
                    </a:cubicBezTo>
                    <a:cubicBezTo>
                      <a:pt x="15093" y="7884"/>
                      <a:pt x="16043" y="7686"/>
                      <a:pt x="16915" y="7289"/>
                    </a:cubicBezTo>
                    <a:lnTo>
                      <a:pt x="16955" y="7289"/>
                    </a:lnTo>
                    <a:cubicBezTo>
                      <a:pt x="17153" y="7210"/>
                      <a:pt x="17390" y="7052"/>
                      <a:pt x="17588" y="6933"/>
                    </a:cubicBezTo>
                    <a:cubicBezTo>
                      <a:pt x="15925" y="6933"/>
                      <a:pt x="14261" y="6775"/>
                      <a:pt x="12637" y="6458"/>
                    </a:cubicBezTo>
                    <a:cubicBezTo>
                      <a:pt x="10537" y="6061"/>
                      <a:pt x="8477" y="5388"/>
                      <a:pt x="6497" y="4477"/>
                    </a:cubicBezTo>
                    <a:cubicBezTo>
                      <a:pt x="5110" y="3843"/>
                      <a:pt x="3764" y="3051"/>
                      <a:pt x="2496" y="2140"/>
                    </a:cubicBezTo>
                    <a:cubicBezTo>
                      <a:pt x="1902" y="1704"/>
                      <a:pt x="1308" y="1229"/>
                      <a:pt x="753" y="714"/>
                    </a:cubicBezTo>
                    <a:cubicBezTo>
                      <a:pt x="515" y="516"/>
                      <a:pt x="278" y="238"/>
                      <a:pt x="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0"/>
              <p:cNvSpPr/>
              <p:nvPr/>
            </p:nvSpPr>
            <p:spPr>
              <a:xfrm>
                <a:off x="3269750" y="5129275"/>
                <a:ext cx="72325" cy="47300"/>
              </a:xfrm>
              <a:custGeom>
                <a:rect b="b" l="l" r="r" t="t"/>
                <a:pathLst>
                  <a:path extrusionOk="0" h="1892" w="2893">
                    <a:moveTo>
                      <a:pt x="516" y="0"/>
                    </a:moveTo>
                    <a:cubicBezTo>
                      <a:pt x="397" y="0"/>
                      <a:pt x="278" y="0"/>
                      <a:pt x="199" y="79"/>
                    </a:cubicBezTo>
                    <a:cubicBezTo>
                      <a:pt x="41" y="238"/>
                      <a:pt x="1" y="475"/>
                      <a:pt x="120" y="673"/>
                    </a:cubicBezTo>
                    <a:cubicBezTo>
                      <a:pt x="278" y="832"/>
                      <a:pt x="437" y="990"/>
                      <a:pt x="635" y="1109"/>
                    </a:cubicBezTo>
                    <a:cubicBezTo>
                      <a:pt x="793" y="1228"/>
                      <a:pt x="991" y="1347"/>
                      <a:pt x="1150" y="1426"/>
                    </a:cubicBezTo>
                    <a:cubicBezTo>
                      <a:pt x="1506" y="1624"/>
                      <a:pt x="1902" y="1783"/>
                      <a:pt x="2298" y="1862"/>
                    </a:cubicBezTo>
                    <a:cubicBezTo>
                      <a:pt x="2358" y="1882"/>
                      <a:pt x="2407" y="1892"/>
                      <a:pt x="2457" y="1892"/>
                    </a:cubicBezTo>
                    <a:cubicBezTo>
                      <a:pt x="2506" y="1892"/>
                      <a:pt x="2556" y="1882"/>
                      <a:pt x="2615" y="1862"/>
                    </a:cubicBezTo>
                    <a:cubicBezTo>
                      <a:pt x="2734" y="1822"/>
                      <a:pt x="2813" y="1743"/>
                      <a:pt x="2853" y="1624"/>
                    </a:cubicBezTo>
                    <a:cubicBezTo>
                      <a:pt x="2893" y="1545"/>
                      <a:pt x="2893" y="1426"/>
                      <a:pt x="2853" y="1307"/>
                    </a:cubicBezTo>
                    <a:cubicBezTo>
                      <a:pt x="2813" y="1268"/>
                      <a:pt x="2813" y="1228"/>
                      <a:pt x="2774" y="1188"/>
                    </a:cubicBezTo>
                    <a:cubicBezTo>
                      <a:pt x="2734" y="1149"/>
                      <a:pt x="2655" y="1109"/>
                      <a:pt x="2615" y="1109"/>
                    </a:cubicBezTo>
                    <a:cubicBezTo>
                      <a:pt x="2219" y="990"/>
                      <a:pt x="1823" y="872"/>
                      <a:pt x="1467" y="673"/>
                    </a:cubicBezTo>
                    <a:cubicBezTo>
                      <a:pt x="1229" y="555"/>
                      <a:pt x="1031" y="396"/>
                      <a:pt x="872" y="238"/>
                    </a:cubicBezTo>
                    <a:lnTo>
                      <a:pt x="793" y="158"/>
                    </a:lnTo>
                    <a:cubicBezTo>
                      <a:pt x="714" y="79"/>
                      <a:pt x="595" y="0"/>
                      <a:pt x="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0"/>
              <p:cNvSpPr/>
              <p:nvPr/>
            </p:nvSpPr>
            <p:spPr>
              <a:xfrm>
                <a:off x="3256875" y="5167200"/>
                <a:ext cx="73325" cy="45025"/>
              </a:xfrm>
              <a:custGeom>
                <a:rect b="b" l="l" r="r" t="t"/>
                <a:pathLst>
                  <a:path extrusionOk="0" h="1801" w="2933">
                    <a:moveTo>
                      <a:pt x="481" y="1"/>
                    </a:moveTo>
                    <a:cubicBezTo>
                      <a:pt x="349" y="1"/>
                      <a:pt x="219" y="63"/>
                      <a:pt x="120" y="186"/>
                    </a:cubicBezTo>
                    <a:cubicBezTo>
                      <a:pt x="1" y="345"/>
                      <a:pt x="41" y="622"/>
                      <a:pt x="239" y="741"/>
                    </a:cubicBezTo>
                    <a:cubicBezTo>
                      <a:pt x="872" y="1216"/>
                      <a:pt x="1585" y="1573"/>
                      <a:pt x="2378" y="1771"/>
                    </a:cubicBezTo>
                    <a:cubicBezTo>
                      <a:pt x="2417" y="1791"/>
                      <a:pt x="2467" y="1801"/>
                      <a:pt x="2516" y="1801"/>
                    </a:cubicBezTo>
                    <a:cubicBezTo>
                      <a:pt x="2566" y="1801"/>
                      <a:pt x="2615" y="1791"/>
                      <a:pt x="2655" y="1771"/>
                    </a:cubicBezTo>
                    <a:cubicBezTo>
                      <a:pt x="2774" y="1731"/>
                      <a:pt x="2853" y="1652"/>
                      <a:pt x="2893" y="1573"/>
                    </a:cubicBezTo>
                    <a:lnTo>
                      <a:pt x="2893" y="1533"/>
                    </a:lnTo>
                    <a:cubicBezTo>
                      <a:pt x="2932" y="1375"/>
                      <a:pt x="2893" y="1216"/>
                      <a:pt x="2813" y="1097"/>
                    </a:cubicBezTo>
                    <a:cubicBezTo>
                      <a:pt x="2774" y="1058"/>
                      <a:pt x="2695" y="1018"/>
                      <a:pt x="2655" y="1018"/>
                    </a:cubicBezTo>
                    <a:cubicBezTo>
                      <a:pt x="2219" y="860"/>
                      <a:pt x="1784" y="701"/>
                      <a:pt x="1387" y="503"/>
                    </a:cubicBezTo>
                    <a:cubicBezTo>
                      <a:pt x="1150" y="384"/>
                      <a:pt x="912" y="226"/>
                      <a:pt x="714" y="68"/>
                    </a:cubicBezTo>
                    <a:cubicBezTo>
                      <a:pt x="640" y="23"/>
                      <a:pt x="560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0"/>
              <p:cNvSpPr/>
              <p:nvPr/>
            </p:nvSpPr>
            <p:spPr>
              <a:xfrm>
                <a:off x="3236650" y="5191650"/>
                <a:ext cx="60875" cy="57200"/>
              </a:xfrm>
              <a:custGeom>
                <a:rect b="b" l="l" r="r" t="t"/>
                <a:pathLst>
                  <a:path extrusionOk="0" h="2288" w="2435">
                    <a:moveTo>
                      <a:pt x="582" y="1"/>
                    </a:moveTo>
                    <a:cubicBezTo>
                      <a:pt x="275" y="1"/>
                      <a:pt x="1" y="390"/>
                      <a:pt x="295" y="714"/>
                    </a:cubicBezTo>
                    <a:cubicBezTo>
                      <a:pt x="651" y="1308"/>
                      <a:pt x="1166" y="1823"/>
                      <a:pt x="1761" y="2219"/>
                    </a:cubicBezTo>
                    <a:cubicBezTo>
                      <a:pt x="1823" y="2266"/>
                      <a:pt x="1904" y="2288"/>
                      <a:pt x="1987" y="2288"/>
                    </a:cubicBezTo>
                    <a:cubicBezTo>
                      <a:pt x="2113" y="2288"/>
                      <a:pt x="2243" y="2236"/>
                      <a:pt x="2315" y="2140"/>
                    </a:cubicBezTo>
                    <a:cubicBezTo>
                      <a:pt x="2434" y="1942"/>
                      <a:pt x="2394" y="1704"/>
                      <a:pt x="2236" y="1546"/>
                    </a:cubicBezTo>
                    <a:cubicBezTo>
                      <a:pt x="2038" y="1427"/>
                      <a:pt x="1879" y="1308"/>
                      <a:pt x="1721" y="1189"/>
                    </a:cubicBezTo>
                    <a:cubicBezTo>
                      <a:pt x="1444" y="872"/>
                      <a:pt x="1166" y="516"/>
                      <a:pt x="929" y="199"/>
                    </a:cubicBezTo>
                    <a:lnTo>
                      <a:pt x="889" y="159"/>
                    </a:lnTo>
                    <a:cubicBezTo>
                      <a:pt x="798" y="47"/>
                      <a:pt x="688" y="1"/>
                      <a:pt x="5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4541325" y="4867825"/>
                <a:ext cx="384250" cy="499875"/>
              </a:xfrm>
              <a:custGeom>
                <a:rect b="b" l="l" r="r" t="t"/>
                <a:pathLst>
                  <a:path extrusionOk="0" h="19995" w="15370">
                    <a:moveTo>
                      <a:pt x="8755" y="0"/>
                    </a:moveTo>
                    <a:cubicBezTo>
                      <a:pt x="8636" y="713"/>
                      <a:pt x="8359" y="1426"/>
                      <a:pt x="8002" y="2060"/>
                    </a:cubicBezTo>
                    <a:cubicBezTo>
                      <a:pt x="7606" y="2852"/>
                      <a:pt x="7091" y="3565"/>
                      <a:pt x="6536" y="4239"/>
                    </a:cubicBezTo>
                    <a:cubicBezTo>
                      <a:pt x="5942" y="4992"/>
                      <a:pt x="5269" y="5625"/>
                      <a:pt x="4516" y="6219"/>
                    </a:cubicBezTo>
                    <a:cubicBezTo>
                      <a:pt x="3803" y="6814"/>
                      <a:pt x="3050" y="7329"/>
                      <a:pt x="2219" y="7725"/>
                    </a:cubicBezTo>
                    <a:cubicBezTo>
                      <a:pt x="1704" y="8002"/>
                      <a:pt x="1149" y="8200"/>
                      <a:pt x="555" y="8359"/>
                    </a:cubicBezTo>
                    <a:lnTo>
                      <a:pt x="436" y="8398"/>
                    </a:lnTo>
                    <a:cubicBezTo>
                      <a:pt x="476" y="8438"/>
                      <a:pt x="515" y="8477"/>
                      <a:pt x="594" y="8517"/>
                    </a:cubicBezTo>
                    <a:cubicBezTo>
                      <a:pt x="1189" y="8953"/>
                      <a:pt x="1783" y="9388"/>
                      <a:pt x="2298" y="9903"/>
                    </a:cubicBezTo>
                    <a:cubicBezTo>
                      <a:pt x="2852" y="10379"/>
                      <a:pt x="3367" y="10933"/>
                      <a:pt x="3843" y="11448"/>
                    </a:cubicBezTo>
                    <a:lnTo>
                      <a:pt x="3724" y="11646"/>
                    </a:lnTo>
                    <a:lnTo>
                      <a:pt x="3486" y="12003"/>
                    </a:lnTo>
                    <a:cubicBezTo>
                      <a:pt x="3288" y="12241"/>
                      <a:pt x="3050" y="12597"/>
                      <a:pt x="2773" y="12954"/>
                    </a:cubicBezTo>
                    <a:lnTo>
                      <a:pt x="2496" y="13271"/>
                    </a:lnTo>
                    <a:lnTo>
                      <a:pt x="2021" y="13865"/>
                    </a:lnTo>
                    <a:cubicBezTo>
                      <a:pt x="1743" y="14221"/>
                      <a:pt x="1466" y="14578"/>
                      <a:pt x="1268" y="14895"/>
                    </a:cubicBezTo>
                    <a:cubicBezTo>
                      <a:pt x="991" y="15251"/>
                      <a:pt x="753" y="15647"/>
                      <a:pt x="555" y="16043"/>
                    </a:cubicBezTo>
                    <a:cubicBezTo>
                      <a:pt x="159" y="16717"/>
                      <a:pt x="0" y="17549"/>
                      <a:pt x="198" y="18301"/>
                    </a:cubicBezTo>
                    <a:cubicBezTo>
                      <a:pt x="278" y="18658"/>
                      <a:pt x="476" y="18975"/>
                      <a:pt x="713" y="19212"/>
                    </a:cubicBezTo>
                    <a:cubicBezTo>
                      <a:pt x="872" y="19410"/>
                      <a:pt x="1109" y="19569"/>
                      <a:pt x="1347" y="19688"/>
                    </a:cubicBezTo>
                    <a:cubicBezTo>
                      <a:pt x="1737" y="19898"/>
                      <a:pt x="2173" y="19994"/>
                      <a:pt x="2602" y="19994"/>
                    </a:cubicBezTo>
                    <a:cubicBezTo>
                      <a:pt x="2739" y="19994"/>
                      <a:pt x="2876" y="19984"/>
                      <a:pt x="3011" y="19965"/>
                    </a:cubicBezTo>
                    <a:cubicBezTo>
                      <a:pt x="3367" y="19925"/>
                      <a:pt x="3724" y="19846"/>
                      <a:pt x="4080" y="19767"/>
                    </a:cubicBezTo>
                    <a:cubicBezTo>
                      <a:pt x="4358" y="19648"/>
                      <a:pt x="4595" y="19569"/>
                      <a:pt x="4873" y="19450"/>
                    </a:cubicBezTo>
                    <a:cubicBezTo>
                      <a:pt x="6219" y="18856"/>
                      <a:pt x="7527" y="18064"/>
                      <a:pt x="8675" y="17153"/>
                    </a:cubicBezTo>
                    <a:cubicBezTo>
                      <a:pt x="9705" y="16360"/>
                      <a:pt x="10656" y="15568"/>
                      <a:pt x="11528" y="14657"/>
                    </a:cubicBezTo>
                    <a:cubicBezTo>
                      <a:pt x="12003" y="14182"/>
                      <a:pt x="12439" y="13706"/>
                      <a:pt x="12874" y="13191"/>
                    </a:cubicBezTo>
                    <a:cubicBezTo>
                      <a:pt x="13508" y="12399"/>
                      <a:pt x="14102" y="11567"/>
                      <a:pt x="14578" y="10696"/>
                    </a:cubicBezTo>
                    <a:cubicBezTo>
                      <a:pt x="15013" y="9824"/>
                      <a:pt x="15291" y="8913"/>
                      <a:pt x="15330" y="7962"/>
                    </a:cubicBezTo>
                    <a:cubicBezTo>
                      <a:pt x="15370" y="7012"/>
                      <a:pt x="15053" y="6061"/>
                      <a:pt x="14538" y="5269"/>
                    </a:cubicBezTo>
                    <a:cubicBezTo>
                      <a:pt x="14182" y="4754"/>
                      <a:pt x="13785" y="4318"/>
                      <a:pt x="13350" y="3882"/>
                    </a:cubicBezTo>
                    <a:cubicBezTo>
                      <a:pt x="12954" y="3447"/>
                      <a:pt x="12518" y="3050"/>
                      <a:pt x="12003" y="2615"/>
                    </a:cubicBezTo>
                    <a:cubicBezTo>
                      <a:pt x="11528" y="2179"/>
                      <a:pt x="10973" y="1704"/>
                      <a:pt x="10537" y="1308"/>
                    </a:cubicBezTo>
                    <a:cubicBezTo>
                      <a:pt x="10101" y="951"/>
                      <a:pt x="9626" y="595"/>
                      <a:pt x="9190" y="198"/>
                    </a:cubicBezTo>
                    <a:lnTo>
                      <a:pt x="9151" y="159"/>
                    </a:lnTo>
                    <a:cubicBezTo>
                      <a:pt x="9111" y="80"/>
                      <a:pt x="9032" y="40"/>
                      <a:pt x="8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4568050" y="5047075"/>
                <a:ext cx="357525" cy="320125"/>
              </a:xfrm>
              <a:custGeom>
                <a:rect b="b" l="l" r="r" t="t"/>
                <a:pathLst>
                  <a:path extrusionOk="0" h="12805" w="14301">
                    <a:moveTo>
                      <a:pt x="14261" y="0"/>
                    </a:moveTo>
                    <a:cubicBezTo>
                      <a:pt x="13509" y="1466"/>
                      <a:pt x="12598" y="2852"/>
                      <a:pt x="11568" y="4160"/>
                    </a:cubicBezTo>
                    <a:cubicBezTo>
                      <a:pt x="10221" y="5823"/>
                      <a:pt x="8676" y="7329"/>
                      <a:pt x="6973" y="8675"/>
                    </a:cubicBezTo>
                    <a:cubicBezTo>
                      <a:pt x="5745" y="9626"/>
                      <a:pt x="4437" y="10418"/>
                      <a:pt x="3051" y="11131"/>
                    </a:cubicBezTo>
                    <a:cubicBezTo>
                      <a:pt x="2378" y="11448"/>
                      <a:pt x="1665" y="11765"/>
                      <a:pt x="952" y="12003"/>
                    </a:cubicBezTo>
                    <a:cubicBezTo>
                      <a:pt x="635" y="12122"/>
                      <a:pt x="318" y="12240"/>
                      <a:pt x="1" y="12320"/>
                    </a:cubicBezTo>
                    <a:cubicBezTo>
                      <a:pt x="80" y="12399"/>
                      <a:pt x="199" y="12439"/>
                      <a:pt x="318" y="12518"/>
                    </a:cubicBezTo>
                    <a:cubicBezTo>
                      <a:pt x="749" y="12717"/>
                      <a:pt x="1208" y="12805"/>
                      <a:pt x="1672" y="12805"/>
                    </a:cubicBezTo>
                    <a:cubicBezTo>
                      <a:pt x="1762" y="12805"/>
                      <a:pt x="1852" y="12801"/>
                      <a:pt x="1942" y="12795"/>
                    </a:cubicBezTo>
                    <a:cubicBezTo>
                      <a:pt x="2338" y="12755"/>
                      <a:pt x="2694" y="12676"/>
                      <a:pt x="3011" y="12557"/>
                    </a:cubicBezTo>
                    <a:cubicBezTo>
                      <a:pt x="3289" y="12478"/>
                      <a:pt x="3526" y="12399"/>
                      <a:pt x="3804" y="12280"/>
                    </a:cubicBezTo>
                    <a:cubicBezTo>
                      <a:pt x="5190" y="11646"/>
                      <a:pt x="6458" y="10854"/>
                      <a:pt x="7646" y="9943"/>
                    </a:cubicBezTo>
                    <a:cubicBezTo>
                      <a:pt x="8636" y="9190"/>
                      <a:pt x="9627" y="8358"/>
                      <a:pt x="10498" y="7447"/>
                    </a:cubicBezTo>
                    <a:cubicBezTo>
                      <a:pt x="10894" y="7051"/>
                      <a:pt x="11330" y="6576"/>
                      <a:pt x="11805" y="5982"/>
                    </a:cubicBezTo>
                    <a:cubicBezTo>
                      <a:pt x="12479" y="5189"/>
                      <a:pt x="13033" y="4358"/>
                      <a:pt x="13509" y="3486"/>
                    </a:cubicBezTo>
                    <a:cubicBezTo>
                      <a:pt x="13984" y="2615"/>
                      <a:pt x="14222" y="1704"/>
                      <a:pt x="14301" y="753"/>
                    </a:cubicBezTo>
                    <a:cubicBezTo>
                      <a:pt x="14301" y="476"/>
                      <a:pt x="14301" y="238"/>
                      <a:pt x="142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4573450" y="5066875"/>
                <a:ext cx="69900" cy="52775"/>
              </a:xfrm>
              <a:custGeom>
                <a:rect b="b" l="l" r="r" t="t"/>
                <a:pathLst>
                  <a:path extrusionOk="0" h="2111" w="2796">
                    <a:moveTo>
                      <a:pt x="2439" y="0"/>
                    </a:moveTo>
                    <a:lnTo>
                      <a:pt x="2439" y="40"/>
                    </a:lnTo>
                    <a:cubicBezTo>
                      <a:pt x="2419" y="20"/>
                      <a:pt x="2389" y="10"/>
                      <a:pt x="2360" y="10"/>
                    </a:cubicBezTo>
                    <a:cubicBezTo>
                      <a:pt x="2330" y="10"/>
                      <a:pt x="2300" y="20"/>
                      <a:pt x="2280" y="40"/>
                    </a:cubicBezTo>
                    <a:cubicBezTo>
                      <a:pt x="2241" y="40"/>
                      <a:pt x="2162" y="80"/>
                      <a:pt x="2162" y="119"/>
                    </a:cubicBezTo>
                    <a:cubicBezTo>
                      <a:pt x="1884" y="397"/>
                      <a:pt x="1567" y="674"/>
                      <a:pt x="1211" y="951"/>
                    </a:cubicBezTo>
                    <a:cubicBezTo>
                      <a:pt x="1013" y="1070"/>
                      <a:pt x="775" y="1189"/>
                      <a:pt x="537" y="1268"/>
                    </a:cubicBezTo>
                    <a:lnTo>
                      <a:pt x="458" y="1308"/>
                    </a:lnTo>
                    <a:cubicBezTo>
                      <a:pt x="339" y="1308"/>
                      <a:pt x="260" y="1387"/>
                      <a:pt x="181" y="1466"/>
                    </a:cubicBezTo>
                    <a:cubicBezTo>
                      <a:pt x="0" y="1755"/>
                      <a:pt x="215" y="2110"/>
                      <a:pt x="525" y="2110"/>
                    </a:cubicBezTo>
                    <a:cubicBezTo>
                      <a:pt x="555" y="2110"/>
                      <a:pt x="585" y="2107"/>
                      <a:pt x="617" y="2100"/>
                    </a:cubicBezTo>
                    <a:cubicBezTo>
                      <a:pt x="815" y="2060"/>
                      <a:pt x="1052" y="1981"/>
                      <a:pt x="1251" y="1862"/>
                    </a:cubicBezTo>
                    <a:cubicBezTo>
                      <a:pt x="1409" y="1783"/>
                      <a:pt x="1607" y="1664"/>
                      <a:pt x="1765" y="1545"/>
                    </a:cubicBezTo>
                    <a:cubicBezTo>
                      <a:pt x="2082" y="1308"/>
                      <a:pt x="2399" y="1030"/>
                      <a:pt x="2677" y="713"/>
                    </a:cubicBezTo>
                    <a:cubicBezTo>
                      <a:pt x="2756" y="634"/>
                      <a:pt x="2795" y="555"/>
                      <a:pt x="2795" y="436"/>
                    </a:cubicBezTo>
                    <a:cubicBezTo>
                      <a:pt x="2795" y="317"/>
                      <a:pt x="2756" y="238"/>
                      <a:pt x="2716" y="159"/>
                    </a:cubicBezTo>
                    <a:cubicBezTo>
                      <a:pt x="2637" y="80"/>
                      <a:pt x="2518" y="0"/>
                      <a:pt x="24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0"/>
              <p:cNvSpPr/>
              <p:nvPr/>
            </p:nvSpPr>
            <p:spPr>
              <a:xfrm>
                <a:off x="4602725" y="5094225"/>
                <a:ext cx="67350" cy="54275"/>
              </a:xfrm>
              <a:custGeom>
                <a:rect b="b" l="l" r="r" t="t"/>
                <a:pathLst>
                  <a:path extrusionOk="0" h="2171" w="2694">
                    <a:moveTo>
                      <a:pt x="2258" y="1"/>
                    </a:moveTo>
                    <a:cubicBezTo>
                      <a:pt x="2219" y="1"/>
                      <a:pt x="2179" y="6"/>
                      <a:pt x="2139" y="16"/>
                    </a:cubicBezTo>
                    <a:cubicBezTo>
                      <a:pt x="2100" y="16"/>
                      <a:pt x="2021" y="55"/>
                      <a:pt x="2021" y="95"/>
                    </a:cubicBezTo>
                    <a:cubicBezTo>
                      <a:pt x="1664" y="412"/>
                      <a:pt x="1347" y="729"/>
                      <a:pt x="951" y="1006"/>
                    </a:cubicBezTo>
                    <a:cubicBezTo>
                      <a:pt x="753" y="1125"/>
                      <a:pt x="515" y="1283"/>
                      <a:pt x="278" y="1402"/>
                    </a:cubicBezTo>
                    <a:cubicBezTo>
                      <a:pt x="80" y="1481"/>
                      <a:pt x="0" y="1719"/>
                      <a:pt x="80" y="1957"/>
                    </a:cubicBezTo>
                    <a:cubicBezTo>
                      <a:pt x="160" y="2091"/>
                      <a:pt x="296" y="2171"/>
                      <a:pt x="437" y="2171"/>
                    </a:cubicBezTo>
                    <a:cubicBezTo>
                      <a:pt x="503" y="2171"/>
                      <a:pt x="571" y="2153"/>
                      <a:pt x="634" y="2115"/>
                    </a:cubicBezTo>
                    <a:cubicBezTo>
                      <a:pt x="1347" y="1759"/>
                      <a:pt x="1981" y="1283"/>
                      <a:pt x="2535" y="729"/>
                    </a:cubicBezTo>
                    <a:cubicBezTo>
                      <a:pt x="2615" y="649"/>
                      <a:pt x="2654" y="531"/>
                      <a:pt x="2694" y="451"/>
                    </a:cubicBezTo>
                    <a:cubicBezTo>
                      <a:pt x="2694" y="332"/>
                      <a:pt x="2654" y="214"/>
                      <a:pt x="2575" y="134"/>
                    </a:cubicBezTo>
                    <a:cubicBezTo>
                      <a:pt x="2486" y="45"/>
                      <a:pt x="2375" y="1"/>
                      <a:pt x="22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0"/>
              <p:cNvSpPr/>
              <p:nvPr/>
            </p:nvSpPr>
            <p:spPr>
              <a:xfrm>
                <a:off x="4616575" y="5140625"/>
                <a:ext cx="75325" cy="34375"/>
              </a:xfrm>
              <a:custGeom>
                <a:rect b="b" l="l" r="r" t="t"/>
                <a:pathLst>
                  <a:path extrusionOk="0" h="1375" w="3013">
                    <a:moveTo>
                      <a:pt x="2427" y="1"/>
                    </a:moveTo>
                    <a:cubicBezTo>
                      <a:pt x="2362" y="1"/>
                      <a:pt x="2291" y="19"/>
                      <a:pt x="2219" y="61"/>
                    </a:cubicBezTo>
                    <a:cubicBezTo>
                      <a:pt x="2021" y="140"/>
                      <a:pt x="1863" y="219"/>
                      <a:pt x="1665" y="299"/>
                    </a:cubicBezTo>
                    <a:cubicBezTo>
                      <a:pt x="1229" y="418"/>
                      <a:pt x="833" y="497"/>
                      <a:pt x="397" y="536"/>
                    </a:cubicBezTo>
                    <a:lnTo>
                      <a:pt x="357" y="536"/>
                    </a:lnTo>
                    <a:cubicBezTo>
                      <a:pt x="120" y="616"/>
                      <a:pt x="1" y="814"/>
                      <a:pt x="80" y="1051"/>
                    </a:cubicBezTo>
                    <a:cubicBezTo>
                      <a:pt x="116" y="1229"/>
                      <a:pt x="278" y="1374"/>
                      <a:pt x="482" y="1374"/>
                    </a:cubicBezTo>
                    <a:cubicBezTo>
                      <a:pt x="506" y="1374"/>
                      <a:pt x="531" y="1372"/>
                      <a:pt x="555" y="1368"/>
                    </a:cubicBezTo>
                    <a:cubicBezTo>
                      <a:pt x="1268" y="1289"/>
                      <a:pt x="1942" y="1091"/>
                      <a:pt x="2576" y="774"/>
                    </a:cubicBezTo>
                    <a:cubicBezTo>
                      <a:pt x="3012" y="572"/>
                      <a:pt x="2794" y="1"/>
                      <a:pt x="2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3" name="Google Shape;703;p30"/>
            <p:cNvGrpSpPr/>
            <p:nvPr/>
          </p:nvGrpSpPr>
          <p:grpSpPr>
            <a:xfrm flipH="1">
              <a:off x="1939908" y="-628167"/>
              <a:ext cx="478336" cy="406627"/>
              <a:chOff x="3918550" y="1535650"/>
              <a:chExt cx="397025" cy="337450"/>
            </a:xfrm>
          </p:grpSpPr>
          <p:sp>
            <p:nvSpPr>
              <p:cNvPr id="704" name="Google Shape;704;p30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0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6" name="Google Shape;706;p30"/>
            <p:cNvGrpSpPr/>
            <p:nvPr/>
          </p:nvGrpSpPr>
          <p:grpSpPr>
            <a:xfrm flipH="1">
              <a:off x="2912242" y="-664213"/>
              <a:ext cx="408221" cy="406762"/>
              <a:chOff x="3918550" y="1535650"/>
              <a:chExt cx="397025" cy="337450"/>
            </a:xfrm>
          </p:grpSpPr>
          <p:sp>
            <p:nvSpPr>
              <p:cNvPr id="707" name="Google Shape;707;p30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709" name="Google Shape;7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013" y="2437413"/>
            <a:ext cx="21050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1"/>
          <p:cNvSpPr/>
          <p:nvPr/>
        </p:nvSpPr>
        <p:spPr>
          <a:xfrm>
            <a:off x="990575" y="1067339"/>
            <a:ext cx="4212900" cy="2997000"/>
          </a:xfrm>
          <a:prstGeom prst="roundRect">
            <a:avLst>
              <a:gd fmla="val 7693" name="adj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2520000" dist="19050">
              <a:schemeClr val="l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31"/>
          <p:cNvSpPr/>
          <p:nvPr/>
        </p:nvSpPr>
        <p:spPr>
          <a:xfrm>
            <a:off x="6140480" y="4262440"/>
            <a:ext cx="2044200" cy="21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31"/>
          <p:cNvSpPr txBox="1"/>
          <p:nvPr>
            <p:ph type="title"/>
          </p:nvPr>
        </p:nvSpPr>
        <p:spPr>
          <a:xfrm>
            <a:off x="713225" y="1387400"/>
            <a:ext cx="4767600" cy="24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Coming Soon"/>
                <a:ea typeface="Coming Soon"/>
                <a:cs typeface="Coming Soon"/>
                <a:sym typeface="Coming Soon"/>
              </a:rPr>
              <a:t>¿Qué momentos te hacen feliz?</a:t>
            </a:r>
            <a:endParaRPr sz="2900"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717" name="Google Shape;717;p31"/>
          <p:cNvGrpSpPr/>
          <p:nvPr/>
        </p:nvGrpSpPr>
        <p:grpSpPr>
          <a:xfrm>
            <a:off x="6124082" y="1271698"/>
            <a:ext cx="1897074" cy="3130246"/>
            <a:chOff x="4256415" y="-264158"/>
            <a:chExt cx="3565929" cy="5883921"/>
          </a:xfrm>
        </p:grpSpPr>
        <p:sp>
          <p:nvSpPr>
            <p:cNvPr id="718" name="Google Shape;718;p31"/>
            <p:cNvSpPr/>
            <p:nvPr/>
          </p:nvSpPr>
          <p:spPr>
            <a:xfrm>
              <a:off x="5031848" y="5220552"/>
              <a:ext cx="701890" cy="389443"/>
            </a:xfrm>
            <a:custGeom>
              <a:rect b="b" l="l" r="r" t="t"/>
              <a:pathLst>
                <a:path extrusionOk="0" h="13874" w="25005">
                  <a:moveTo>
                    <a:pt x="10889" y="0"/>
                  </a:moveTo>
                  <a:cubicBezTo>
                    <a:pt x="10809" y="41"/>
                    <a:pt x="10728" y="81"/>
                    <a:pt x="10688" y="121"/>
                  </a:cubicBezTo>
                  <a:lnTo>
                    <a:pt x="10486" y="162"/>
                  </a:lnTo>
                  <a:lnTo>
                    <a:pt x="10244" y="202"/>
                  </a:lnTo>
                  <a:lnTo>
                    <a:pt x="9639" y="363"/>
                  </a:lnTo>
                  <a:cubicBezTo>
                    <a:pt x="8752" y="565"/>
                    <a:pt x="7824" y="767"/>
                    <a:pt x="6897" y="1009"/>
                  </a:cubicBezTo>
                  <a:cubicBezTo>
                    <a:pt x="5727" y="1331"/>
                    <a:pt x="4598" y="1735"/>
                    <a:pt x="3509" y="2219"/>
                  </a:cubicBezTo>
                  <a:cubicBezTo>
                    <a:pt x="2501" y="2662"/>
                    <a:pt x="1573" y="3307"/>
                    <a:pt x="807" y="4114"/>
                  </a:cubicBezTo>
                  <a:cubicBezTo>
                    <a:pt x="323" y="4598"/>
                    <a:pt x="41" y="5284"/>
                    <a:pt x="0" y="5929"/>
                  </a:cubicBezTo>
                  <a:cubicBezTo>
                    <a:pt x="41" y="6534"/>
                    <a:pt x="283" y="7098"/>
                    <a:pt x="726" y="7502"/>
                  </a:cubicBezTo>
                  <a:cubicBezTo>
                    <a:pt x="1170" y="7945"/>
                    <a:pt x="1694" y="8349"/>
                    <a:pt x="2218" y="8671"/>
                  </a:cubicBezTo>
                  <a:lnTo>
                    <a:pt x="2420" y="8792"/>
                  </a:lnTo>
                  <a:cubicBezTo>
                    <a:pt x="2904" y="9075"/>
                    <a:pt x="3348" y="9397"/>
                    <a:pt x="3832" y="9679"/>
                  </a:cubicBezTo>
                  <a:cubicBezTo>
                    <a:pt x="5042" y="10405"/>
                    <a:pt x="6292" y="11010"/>
                    <a:pt x="7582" y="11535"/>
                  </a:cubicBezTo>
                  <a:cubicBezTo>
                    <a:pt x="8913" y="12099"/>
                    <a:pt x="10284" y="12583"/>
                    <a:pt x="11696" y="12946"/>
                  </a:cubicBezTo>
                  <a:cubicBezTo>
                    <a:pt x="13027" y="13309"/>
                    <a:pt x="14398" y="13591"/>
                    <a:pt x="15809" y="13753"/>
                  </a:cubicBezTo>
                  <a:cubicBezTo>
                    <a:pt x="16455" y="13833"/>
                    <a:pt x="17140" y="13874"/>
                    <a:pt x="17826" y="13874"/>
                  </a:cubicBezTo>
                  <a:cubicBezTo>
                    <a:pt x="18148" y="13833"/>
                    <a:pt x="18471" y="13793"/>
                    <a:pt x="18834" y="13712"/>
                  </a:cubicBezTo>
                  <a:cubicBezTo>
                    <a:pt x="19076" y="13672"/>
                    <a:pt x="19358" y="13551"/>
                    <a:pt x="19641" y="13470"/>
                  </a:cubicBezTo>
                  <a:cubicBezTo>
                    <a:pt x="20770" y="12986"/>
                    <a:pt x="21778" y="12220"/>
                    <a:pt x="22544" y="11252"/>
                  </a:cubicBezTo>
                  <a:cubicBezTo>
                    <a:pt x="23311" y="10284"/>
                    <a:pt x="23875" y="9155"/>
                    <a:pt x="24278" y="7945"/>
                  </a:cubicBezTo>
                  <a:cubicBezTo>
                    <a:pt x="24803" y="6534"/>
                    <a:pt x="25004" y="5042"/>
                    <a:pt x="24924" y="3509"/>
                  </a:cubicBezTo>
                  <a:cubicBezTo>
                    <a:pt x="24924" y="3388"/>
                    <a:pt x="24843" y="3267"/>
                    <a:pt x="24762" y="3186"/>
                  </a:cubicBezTo>
                  <a:cubicBezTo>
                    <a:pt x="24641" y="3106"/>
                    <a:pt x="24520" y="3066"/>
                    <a:pt x="24359" y="3066"/>
                  </a:cubicBezTo>
                  <a:cubicBezTo>
                    <a:pt x="24319" y="3025"/>
                    <a:pt x="24278" y="3025"/>
                    <a:pt x="24198" y="2985"/>
                  </a:cubicBezTo>
                  <a:cubicBezTo>
                    <a:pt x="22141" y="2299"/>
                    <a:pt x="19923" y="1614"/>
                    <a:pt x="17705" y="1089"/>
                  </a:cubicBezTo>
                  <a:cubicBezTo>
                    <a:pt x="15487" y="525"/>
                    <a:pt x="13269" y="202"/>
                    <a:pt x="11051" y="41"/>
                  </a:cubicBezTo>
                  <a:cubicBezTo>
                    <a:pt x="11030" y="21"/>
                    <a:pt x="11000" y="11"/>
                    <a:pt x="10970" y="11"/>
                  </a:cubicBezTo>
                  <a:cubicBezTo>
                    <a:pt x="10940" y="11"/>
                    <a:pt x="10909" y="21"/>
                    <a:pt x="10889" y="41"/>
                  </a:cubicBezTo>
                  <a:lnTo>
                    <a:pt x="108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5032971" y="5350741"/>
              <a:ext cx="609063" cy="259255"/>
            </a:xfrm>
            <a:custGeom>
              <a:rect b="b" l="l" r="r" t="t"/>
              <a:pathLst>
                <a:path extrusionOk="0" h="9236" w="21698">
                  <a:moveTo>
                    <a:pt x="404" y="0"/>
                  </a:moveTo>
                  <a:cubicBezTo>
                    <a:pt x="122" y="404"/>
                    <a:pt x="1" y="847"/>
                    <a:pt x="1" y="1331"/>
                  </a:cubicBezTo>
                  <a:cubicBezTo>
                    <a:pt x="1" y="1896"/>
                    <a:pt x="283" y="2460"/>
                    <a:pt x="686" y="2864"/>
                  </a:cubicBezTo>
                  <a:cubicBezTo>
                    <a:pt x="1130" y="3307"/>
                    <a:pt x="1654" y="3711"/>
                    <a:pt x="2178" y="4033"/>
                  </a:cubicBezTo>
                  <a:lnTo>
                    <a:pt x="2380" y="4154"/>
                  </a:lnTo>
                  <a:cubicBezTo>
                    <a:pt x="2864" y="4477"/>
                    <a:pt x="3308" y="4759"/>
                    <a:pt x="3792" y="5041"/>
                  </a:cubicBezTo>
                  <a:cubicBezTo>
                    <a:pt x="5002" y="5767"/>
                    <a:pt x="6252" y="6372"/>
                    <a:pt x="7542" y="6897"/>
                  </a:cubicBezTo>
                  <a:cubicBezTo>
                    <a:pt x="8873" y="7461"/>
                    <a:pt x="10244" y="7945"/>
                    <a:pt x="11656" y="8308"/>
                  </a:cubicBezTo>
                  <a:cubicBezTo>
                    <a:pt x="12987" y="8671"/>
                    <a:pt x="14358" y="8953"/>
                    <a:pt x="15729" y="9115"/>
                  </a:cubicBezTo>
                  <a:cubicBezTo>
                    <a:pt x="16374" y="9195"/>
                    <a:pt x="17060" y="9236"/>
                    <a:pt x="17745" y="9236"/>
                  </a:cubicBezTo>
                  <a:cubicBezTo>
                    <a:pt x="17947" y="9195"/>
                    <a:pt x="18189" y="9195"/>
                    <a:pt x="18391" y="9155"/>
                  </a:cubicBezTo>
                  <a:lnTo>
                    <a:pt x="18754" y="9074"/>
                  </a:lnTo>
                  <a:cubicBezTo>
                    <a:pt x="19036" y="9034"/>
                    <a:pt x="19318" y="8913"/>
                    <a:pt x="19560" y="8832"/>
                  </a:cubicBezTo>
                  <a:cubicBezTo>
                    <a:pt x="20367" y="8510"/>
                    <a:pt x="21052" y="8026"/>
                    <a:pt x="21698" y="7461"/>
                  </a:cubicBezTo>
                  <a:cubicBezTo>
                    <a:pt x="19722" y="7300"/>
                    <a:pt x="17745" y="7058"/>
                    <a:pt x="15810" y="6735"/>
                  </a:cubicBezTo>
                  <a:cubicBezTo>
                    <a:pt x="13430" y="6332"/>
                    <a:pt x="11051" y="5727"/>
                    <a:pt x="8752" y="4920"/>
                  </a:cubicBezTo>
                  <a:cubicBezTo>
                    <a:pt x="6816" y="4235"/>
                    <a:pt x="4961" y="3307"/>
                    <a:pt x="3227" y="2218"/>
                  </a:cubicBezTo>
                  <a:cubicBezTo>
                    <a:pt x="2380" y="1654"/>
                    <a:pt x="1574" y="1049"/>
                    <a:pt x="807" y="363"/>
                  </a:cubicBezTo>
                  <a:lnTo>
                    <a:pt x="807" y="404"/>
                  </a:lnTo>
                  <a:cubicBezTo>
                    <a:pt x="686" y="242"/>
                    <a:pt x="525" y="121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5263903" y="5221366"/>
              <a:ext cx="75256" cy="99227"/>
            </a:xfrm>
            <a:custGeom>
              <a:rect b="b" l="l" r="r" t="t"/>
              <a:pathLst>
                <a:path extrusionOk="0" h="3535" w="2681">
                  <a:moveTo>
                    <a:pt x="574" y="0"/>
                  </a:moveTo>
                  <a:cubicBezTo>
                    <a:pt x="428" y="0"/>
                    <a:pt x="291" y="62"/>
                    <a:pt x="202" y="173"/>
                  </a:cubicBezTo>
                  <a:cubicBezTo>
                    <a:pt x="1" y="375"/>
                    <a:pt x="1" y="697"/>
                    <a:pt x="243" y="859"/>
                  </a:cubicBezTo>
                  <a:cubicBezTo>
                    <a:pt x="404" y="1020"/>
                    <a:pt x="525" y="1181"/>
                    <a:pt x="686" y="1343"/>
                  </a:cubicBezTo>
                  <a:cubicBezTo>
                    <a:pt x="928" y="1625"/>
                    <a:pt x="1130" y="1948"/>
                    <a:pt x="1291" y="2311"/>
                  </a:cubicBezTo>
                  <a:cubicBezTo>
                    <a:pt x="1412" y="2593"/>
                    <a:pt x="1533" y="2875"/>
                    <a:pt x="1614" y="3198"/>
                  </a:cubicBezTo>
                  <a:cubicBezTo>
                    <a:pt x="1692" y="3433"/>
                    <a:pt x="1881" y="3534"/>
                    <a:pt x="2072" y="3534"/>
                  </a:cubicBezTo>
                  <a:cubicBezTo>
                    <a:pt x="2373" y="3534"/>
                    <a:pt x="2680" y="3285"/>
                    <a:pt x="2582" y="2916"/>
                  </a:cubicBezTo>
                  <a:cubicBezTo>
                    <a:pt x="2300" y="1827"/>
                    <a:pt x="1735" y="859"/>
                    <a:pt x="928" y="133"/>
                  </a:cubicBezTo>
                  <a:cubicBezTo>
                    <a:pt x="819" y="42"/>
                    <a:pt x="694" y="0"/>
                    <a:pt x="5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5191454" y="5234840"/>
              <a:ext cx="79270" cy="105206"/>
            </a:xfrm>
            <a:custGeom>
              <a:rect b="b" l="l" r="r" t="t"/>
              <a:pathLst>
                <a:path extrusionOk="0" h="3748" w="2824">
                  <a:moveTo>
                    <a:pt x="605" y="1"/>
                  </a:moveTo>
                  <a:cubicBezTo>
                    <a:pt x="565" y="1"/>
                    <a:pt x="525" y="6"/>
                    <a:pt x="485" y="16"/>
                  </a:cubicBezTo>
                  <a:cubicBezTo>
                    <a:pt x="404" y="16"/>
                    <a:pt x="283" y="96"/>
                    <a:pt x="202" y="177"/>
                  </a:cubicBezTo>
                  <a:cubicBezTo>
                    <a:pt x="1" y="379"/>
                    <a:pt x="41" y="701"/>
                    <a:pt x="243" y="903"/>
                  </a:cubicBezTo>
                  <a:cubicBezTo>
                    <a:pt x="323" y="984"/>
                    <a:pt x="444" y="1105"/>
                    <a:pt x="525" y="1226"/>
                  </a:cubicBezTo>
                  <a:cubicBezTo>
                    <a:pt x="928" y="1710"/>
                    <a:pt x="1291" y="2234"/>
                    <a:pt x="1574" y="2839"/>
                  </a:cubicBezTo>
                  <a:cubicBezTo>
                    <a:pt x="1654" y="3000"/>
                    <a:pt x="1735" y="3202"/>
                    <a:pt x="1775" y="3403"/>
                  </a:cubicBezTo>
                  <a:cubicBezTo>
                    <a:pt x="1842" y="3603"/>
                    <a:pt x="2045" y="3747"/>
                    <a:pt x="2272" y="3747"/>
                  </a:cubicBezTo>
                  <a:cubicBezTo>
                    <a:pt x="2321" y="3747"/>
                    <a:pt x="2371" y="3740"/>
                    <a:pt x="2421" y="3726"/>
                  </a:cubicBezTo>
                  <a:cubicBezTo>
                    <a:pt x="2703" y="3645"/>
                    <a:pt x="2824" y="3363"/>
                    <a:pt x="2743" y="3081"/>
                  </a:cubicBezTo>
                  <a:cubicBezTo>
                    <a:pt x="2541" y="2516"/>
                    <a:pt x="2300" y="1992"/>
                    <a:pt x="1977" y="1468"/>
                  </a:cubicBezTo>
                  <a:cubicBezTo>
                    <a:pt x="1654" y="984"/>
                    <a:pt x="1291" y="540"/>
                    <a:pt x="928" y="137"/>
                  </a:cubicBezTo>
                  <a:cubicBezTo>
                    <a:pt x="838" y="46"/>
                    <a:pt x="724" y="1"/>
                    <a:pt x="6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806883" y="4956217"/>
              <a:ext cx="487941" cy="662592"/>
            </a:xfrm>
            <a:custGeom>
              <a:rect b="b" l="l" r="r" t="t"/>
              <a:pathLst>
                <a:path extrusionOk="0" h="23605" w="17383">
                  <a:moveTo>
                    <a:pt x="10587" y="1"/>
                  </a:moveTo>
                  <a:cubicBezTo>
                    <a:pt x="10526" y="1"/>
                    <a:pt x="10466" y="21"/>
                    <a:pt x="10405" y="61"/>
                  </a:cubicBezTo>
                  <a:cubicBezTo>
                    <a:pt x="10284" y="101"/>
                    <a:pt x="10163" y="182"/>
                    <a:pt x="10123" y="343"/>
                  </a:cubicBezTo>
                  <a:cubicBezTo>
                    <a:pt x="10042" y="343"/>
                    <a:pt x="10002" y="384"/>
                    <a:pt x="9962" y="424"/>
                  </a:cubicBezTo>
                  <a:cubicBezTo>
                    <a:pt x="8429" y="1997"/>
                    <a:pt x="6816" y="3691"/>
                    <a:pt x="5364" y="5425"/>
                  </a:cubicBezTo>
                  <a:cubicBezTo>
                    <a:pt x="3912" y="7159"/>
                    <a:pt x="2581" y="8974"/>
                    <a:pt x="1452" y="10910"/>
                  </a:cubicBezTo>
                  <a:cubicBezTo>
                    <a:pt x="1412" y="10950"/>
                    <a:pt x="1412" y="10990"/>
                    <a:pt x="1412" y="11031"/>
                  </a:cubicBezTo>
                  <a:cubicBezTo>
                    <a:pt x="1371" y="11111"/>
                    <a:pt x="1371" y="11192"/>
                    <a:pt x="1412" y="11273"/>
                  </a:cubicBezTo>
                  <a:lnTo>
                    <a:pt x="1331" y="11474"/>
                  </a:lnTo>
                  <a:lnTo>
                    <a:pt x="1291" y="11676"/>
                  </a:lnTo>
                  <a:lnTo>
                    <a:pt x="1170" y="12281"/>
                  </a:lnTo>
                  <a:cubicBezTo>
                    <a:pt x="928" y="13208"/>
                    <a:pt x="726" y="14136"/>
                    <a:pt x="525" y="15064"/>
                  </a:cubicBezTo>
                  <a:cubicBezTo>
                    <a:pt x="283" y="16233"/>
                    <a:pt x="121" y="17403"/>
                    <a:pt x="81" y="18613"/>
                  </a:cubicBezTo>
                  <a:cubicBezTo>
                    <a:pt x="0" y="19742"/>
                    <a:pt x="162" y="20831"/>
                    <a:pt x="565" y="21920"/>
                  </a:cubicBezTo>
                  <a:cubicBezTo>
                    <a:pt x="807" y="22565"/>
                    <a:pt x="1250" y="23089"/>
                    <a:pt x="1855" y="23412"/>
                  </a:cubicBezTo>
                  <a:cubicBezTo>
                    <a:pt x="2144" y="23545"/>
                    <a:pt x="2457" y="23605"/>
                    <a:pt x="2774" y="23605"/>
                  </a:cubicBezTo>
                  <a:cubicBezTo>
                    <a:pt x="3034" y="23605"/>
                    <a:pt x="3295" y="23565"/>
                    <a:pt x="3549" y="23492"/>
                  </a:cubicBezTo>
                  <a:cubicBezTo>
                    <a:pt x="4154" y="23250"/>
                    <a:pt x="4759" y="23008"/>
                    <a:pt x="5283" y="22645"/>
                  </a:cubicBezTo>
                  <a:lnTo>
                    <a:pt x="5485" y="22524"/>
                  </a:lnTo>
                  <a:cubicBezTo>
                    <a:pt x="5969" y="22242"/>
                    <a:pt x="6453" y="21960"/>
                    <a:pt x="6897" y="21637"/>
                  </a:cubicBezTo>
                  <a:cubicBezTo>
                    <a:pt x="8066" y="20871"/>
                    <a:pt x="9195" y="20024"/>
                    <a:pt x="10244" y="19137"/>
                  </a:cubicBezTo>
                  <a:cubicBezTo>
                    <a:pt x="11333" y="18169"/>
                    <a:pt x="12341" y="17161"/>
                    <a:pt x="13309" y="16072"/>
                  </a:cubicBezTo>
                  <a:cubicBezTo>
                    <a:pt x="14236" y="15023"/>
                    <a:pt x="15083" y="13934"/>
                    <a:pt x="15850" y="12765"/>
                  </a:cubicBezTo>
                  <a:cubicBezTo>
                    <a:pt x="16213" y="12200"/>
                    <a:pt x="16576" y="11636"/>
                    <a:pt x="16858" y="11031"/>
                  </a:cubicBezTo>
                  <a:cubicBezTo>
                    <a:pt x="16979" y="10708"/>
                    <a:pt x="17100" y="10385"/>
                    <a:pt x="17180" y="10022"/>
                  </a:cubicBezTo>
                  <a:cubicBezTo>
                    <a:pt x="17261" y="9740"/>
                    <a:pt x="17301" y="9458"/>
                    <a:pt x="17301" y="9176"/>
                  </a:cubicBezTo>
                  <a:cubicBezTo>
                    <a:pt x="17382" y="7966"/>
                    <a:pt x="17140" y="6715"/>
                    <a:pt x="16616" y="5627"/>
                  </a:cubicBezTo>
                  <a:cubicBezTo>
                    <a:pt x="16092" y="4497"/>
                    <a:pt x="15325" y="3449"/>
                    <a:pt x="14438" y="2602"/>
                  </a:cubicBezTo>
                  <a:cubicBezTo>
                    <a:pt x="13390" y="1513"/>
                    <a:pt x="12139" y="626"/>
                    <a:pt x="10768" y="61"/>
                  </a:cubicBezTo>
                  <a:cubicBezTo>
                    <a:pt x="10708" y="21"/>
                    <a:pt x="10647" y="1"/>
                    <a:pt x="10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6830658" y="5144707"/>
              <a:ext cx="464166" cy="475057"/>
            </a:xfrm>
            <a:custGeom>
              <a:rect b="b" l="l" r="r" t="t"/>
              <a:pathLst>
                <a:path extrusionOk="0" h="16924" w="16536">
                  <a:moveTo>
                    <a:pt x="16212" y="0"/>
                  </a:moveTo>
                  <a:cubicBezTo>
                    <a:pt x="15164" y="1694"/>
                    <a:pt x="14075" y="3348"/>
                    <a:pt x="12946" y="4921"/>
                  </a:cubicBezTo>
                  <a:cubicBezTo>
                    <a:pt x="11494" y="6897"/>
                    <a:pt x="9921" y="8712"/>
                    <a:pt x="8187" y="10405"/>
                  </a:cubicBezTo>
                  <a:cubicBezTo>
                    <a:pt x="6695" y="11857"/>
                    <a:pt x="5041" y="13107"/>
                    <a:pt x="3267" y="14156"/>
                  </a:cubicBezTo>
                  <a:cubicBezTo>
                    <a:pt x="2380" y="14680"/>
                    <a:pt x="1492" y="15124"/>
                    <a:pt x="565" y="15527"/>
                  </a:cubicBezTo>
                  <a:lnTo>
                    <a:pt x="0" y="15769"/>
                  </a:lnTo>
                  <a:cubicBezTo>
                    <a:pt x="242" y="16172"/>
                    <a:pt x="605" y="16495"/>
                    <a:pt x="1008" y="16737"/>
                  </a:cubicBezTo>
                  <a:cubicBezTo>
                    <a:pt x="1304" y="16864"/>
                    <a:pt x="1610" y="16924"/>
                    <a:pt x="1910" y="16924"/>
                  </a:cubicBezTo>
                  <a:cubicBezTo>
                    <a:pt x="2183" y="16924"/>
                    <a:pt x="2452" y="16874"/>
                    <a:pt x="2702" y="16777"/>
                  </a:cubicBezTo>
                  <a:cubicBezTo>
                    <a:pt x="3307" y="16576"/>
                    <a:pt x="3912" y="16293"/>
                    <a:pt x="4436" y="15971"/>
                  </a:cubicBezTo>
                  <a:lnTo>
                    <a:pt x="4638" y="15850"/>
                  </a:lnTo>
                  <a:cubicBezTo>
                    <a:pt x="5122" y="15567"/>
                    <a:pt x="5606" y="15285"/>
                    <a:pt x="6050" y="14963"/>
                  </a:cubicBezTo>
                  <a:cubicBezTo>
                    <a:pt x="7219" y="14196"/>
                    <a:pt x="8348" y="13349"/>
                    <a:pt x="9397" y="12462"/>
                  </a:cubicBezTo>
                  <a:cubicBezTo>
                    <a:pt x="10486" y="11494"/>
                    <a:pt x="11534" y="10486"/>
                    <a:pt x="12502" y="9397"/>
                  </a:cubicBezTo>
                  <a:cubicBezTo>
                    <a:pt x="13430" y="8349"/>
                    <a:pt x="14236" y="7260"/>
                    <a:pt x="15003" y="6090"/>
                  </a:cubicBezTo>
                  <a:cubicBezTo>
                    <a:pt x="15406" y="5526"/>
                    <a:pt x="15729" y="4961"/>
                    <a:pt x="16011" y="4316"/>
                  </a:cubicBezTo>
                  <a:cubicBezTo>
                    <a:pt x="16091" y="4114"/>
                    <a:pt x="16172" y="3912"/>
                    <a:pt x="16253" y="3711"/>
                  </a:cubicBezTo>
                  <a:cubicBezTo>
                    <a:pt x="16293" y="3590"/>
                    <a:pt x="16293" y="3469"/>
                    <a:pt x="16333" y="3348"/>
                  </a:cubicBezTo>
                  <a:cubicBezTo>
                    <a:pt x="16414" y="3065"/>
                    <a:pt x="16454" y="2783"/>
                    <a:pt x="16495" y="2501"/>
                  </a:cubicBezTo>
                  <a:cubicBezTo>
                    <a:pt x="16535" y="1654"/>
                    <a:pt x="16454" y="807"/>
                    <a:pt x="16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6816511" y="5299709"/>
              <a:ext cx="119550" cy="38568"/>
            </a:xfrm>
            <a:custGeom>
              <a:rect b="b" l="l" r="r" t="t"/>
              <a:pathLst>
                <a:path extrusionOk="0" h="1374" w="4259">
                  <a:moveTo>
                    <a:pt x="2510" y="0"/>
                  </a:moveTo>
                  <a:cubicBezTo>
                    <a:pt x="1793" y="0"/>
                    <a:pt x="1082" y="143"/>
                    <a:pt x="424" y="407"/>
                  </a:cubicBezTo>
                  <a:cubicBezTo>
                    <a:pt x="262" y="447"/>
                    <a:pt x="141" y="568"/>
                    <a:pt x="101" y="729"/>
                  </a:cubicBezTo>
                  <a:cubicBezTo>
                    <a:pt x="0" y="1066"/>
                    <a:pt x="263" y="1374"/>
                    <a:pt x="587" y="1374"/>
                  </a:cubicBezTo>
                  <a:cubicBezTo>
                    <a:pt x="652" y="1374"/>
                    <a:pt x="719" y="1361"/>
                    <a:pt x="786" y="1334"/>
                  </a:cubicBezTo>
                  <a:cubicBezTo>
                    <a:pt x="988" y="1254"/>
                    <a:pt x="1190" y="1213"/>
                    <a:pt x="1391" y="1133"/>
                  </a:cubicBezTo>
                  <a:cubicBezTo>
                    <a:pt x="1754" y="1052"/>
                    <a:pt x="2158" y="1012"/>
                    <a:pt x="2521" y="1012"/>
                  </a:cubicBezTo>
                  <a:cubicBezTo>
                    <a:pt x="2843" y="1012"/>
                    <a:pt x="3166" y="1092"/>
                    <a:pt x="3489" y="1133"/>
                  </a:cubicBezTo>
                  <a:cubicBezTo>
                    <a:pt x="3525" y="1140"/>
                    <a:pt x="3560" y="1143"/>
                    <a:pt x="3593" y="1143"/>
                  </a:cubicBezTo>
                  <a:cubicBezTo>
                    <a:pt x="4149" y="1143"/>
                    <a:pt x="4259" y="239"/>
                    <a:pt x="3650" y="125"/>
                  </a:cubicBezTo>
                  <a:cubicBezTo>
                    <a:pt x="3272" y="41"/>
                    <a:pt x="2890" y="0"/>
                    <a:pt x="2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6797816" y="5371400"/>
              <a:ext cx="126090" cy="38259"/>
            </a:xfrm>
            <a:custGeom>
              <a:rect b="b" l="l" r="r" t="t"/>
              <a:pathLst>
                <a:path extrusionOk="0" h="1363" w="4492">
                  <a:moveTo>
                    <a:pt x="2802" y="1"/>
                  </a:moveTo>
                  <a:cubicBezTo>
                    <a:pt x="1967" y="1"/>
                    <a:pt x="1135" y="137"/>
                    <a:pt x="364" y="394"/>
                  </a:cubicBezTo>
                  <a:cubicBezTo>
                    <a:pt x="202" y="434"/>
                    <a:pt x="81" y="555"/>
                    <a:pt x="41" y="716"/>
                  </a:cubicBezTo>
                  <a:cubicBezTo>
                    <a:pt x="1" y="797"/>
                    <a:pt x="1" y="918"/>
                    <a:pt x="41" y="1039"/>
                  </a:cubicBezTo>
                  <a:cubicBezTo>
                    <a:pt x="134" y="1224"/>
                    <a:pt x="321" y="1362"/>
                    <a:pt x="531" y="1362"/>
                  </a:cubicBezTo>
                  <a:cubicBezTo>
                    <a:pt x="595" y="1362"/>
                    <a:pt x="661" y="1349"/>
                    <a:pt x="727" y="1321"/>
                  </a:cubicBezTo>
                  <a:cubicBezTo>
                    <a:pt x="848" y="1281"/>
                    <a:pt x="969" y="1240"/>
                    <a:pt x="1130" y="1200"/>
                  </a:cubicBezTo>
                  <a:cubicBezTo>
                    <a:pt x="1735" y="1079"/>
                    <a:pt x="2420" y="998"/>
                    <a:pt x="3066" y="998"/>
                  </a:cubicBezTo>
                  <a:cubicBezTo>
                    <a:pt x="3267" y="1039"/>
                    <a:pt x="3469" y="1039"/>
                    <a:pt x="3671" y="1079"/>
                  </a:cubicBezTo>
                  <a:cubicBezTo>
                    <a:pt x="3697" y="1082"/>
                    <a:pt x="3722" y="1084"/>
                    <a:pt x="3747" y="1084"/>
                  </a:cubicBezTo>
                  <a:cubicBezTo>
                    <a:pt x="4367" y="1084"/>
                    <a:pt x="4491" y="148"/>
                    <a:pt x="3832" y="71"/>
                  </a:cubicBezTo>
                  <a:cubicBezTo>
                    <a:pt x="3491" y="24"/>
                    <a:pt x="3146" y="1"/>
                    <a:pt x="2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6504625" y="-206446"/>
              <a:ext cx="1315444" cy="1865673"/>
            </a:xfrm>
            <a:custGeom>
              <a:rect b="b" l="l" r="r" t="t"/>
              <a:pathLst>
                <a:path extrusionOk="0" h="66465" w="46863">
                  <a:moveTo>
                    <a:pt x="23311" y="1"/>
                  </a:moveTo>
                  <a:cubicBezTo>
                    <a:pt x="22302" y="1"/>
                    <a:pt x="21294" y="81"/>
                    <a:pt x="20286" y="243"/>
                  </a:cubicBezTo>
                  <a:cubicBezTo>
                    <a:pt x="18552" y="525"/>
                    <a:pt x="16858" y="1049"/>
                    <a:pt x="15245" y="1816"/>
                  </a:cubicBezTo>
                  <a:cubicBezTo>
                    <a:pt x="14519" y="2179"/>
                    <a:pt x="13793" y="2582"/>
                    <a:pt x="13148" y="3066"/>
                  </a:cubicBezTo>
                  <a:cubicBezTo>
                    <a:pt x="12502" y="3550"/>
                    <a:pt x="11897" y="4074"/>
                    <a:pt x="11373" y="4719"/>
                  </a:cubicBezTo>
                  <a:cubicBezTo>
                    <a:pt x="11091" y="5002"/>
                    <a:pt x="10849" y="5324"/>
                    <a:pt x="10647" y="5687"/>
                  </a:cubicBezTo>
                  <a:cubicBezTo>
                    <a:pt x="10446" y="6010"/>
                    <a:pt x="10284" y="6373"/>
                    <a:pt x="10163" y="6736"/>
                  </a:cubicBezTo>
                  <a:cubicBezTo>
                    <a:pt x="9841" y="7462"/>
                    <a:pt x="9720" y="8228"/>
                    <a:pt x="9679" y="8994"/>
                  </a:cubicBezTo>
                  <a:lnTo>
                    <a:pt x="9679" y="9357"/>
                  </a:lnTo>
                  <a:cubicBezTo>
                    <a:pt x="9558" y="9357"/>
                    <a:pt x="9478" y="9397"/>
                    <a:pt x="9397" y="9478"/>
                  </a:cubicBezTo>
                  <a:cubicBezTo>
                    <a:pt x="9276" y="9599"/>
                    <a:pt x="9236" y="9720"/>
                    <a:pt x="9236" y="9841"/>
                  </a:cubicBezTo>
                  <a:lnTo>
                    <a:pt x="9236" y="9922"/>
                  </a:lnTo>
                  <a:lnTo>
                    <a:pt x="9236" y="10002"/>
                  </a:lnTo>
                  <a:cubicBezTo>
                    <a:pt x="9155" y="10446"/>
                    <a:pt x="9034" y="10890"/>
                    <a:pt x="8873" y="11293"/>
                  </a:cubicBezTo>
                  <a:cubicBezTo>
                    <a:pt x="8349" y="12341"/>
                    <a:pt x="7744" y="13309"/>
                    <a:pt x="7018" y="14197"/>
                  </a:cubicBezTo>
                  <a:lnTo>
                    <a:pt x="6655" y="14640"/>
                  </a:lnTo>
                  <a:cubicBezTo>
                    <a:pt x="5848" y="15769"/>
                    <a:pt x="5082" y="16899"/>
                    <a:pt x="4396" y="18109"/>
                  </a:cubicBezTo>
                  <a:cubicBezTo>
                    <a:pt x="3065" y="20407"/>
                    <a:pt x="2057" y="22827"/>
                    <a:pt x="1331" y="25408"/>
                  </a:cubicBezTo>
                  <a:cubicBezTo>
                    <a:pt x="605" y="27989"/>
                    <a:pt x="162" y="30651"/>
                    <a:pt x="81" y="33353"/>
                  </a:cubicBezTo>
                  <a:cubicBezTo>
                    <a:pt x="0" y="34643"/>
                    <a:pt x="0" y="35974"/>
                    <a:pt x="81" y="37265"/>
                  </a:cubicBezTo>
                  <a:cubicBezTo>
                    <a:pt x="121" y="38071"/>
                    <a:pt x="202" y="38959"/>
                    <a:pt x="323" y="39967"/>
                  </a:cubicBezTo>
                  <a:cubicBezTo>
                    <a:pt x="605" y="41943"/>
                    <a:pt x="1089" y="43879"/>
                    <a:pt x="1694" y="45734"/>
                  </a:cubicBezTo>
                  <a:cubicBezTo>
                    <a:pt x="2340" y="47710"/>
                    <a:pt x="3227" y="49646"/>
                    <a:pt x="4316" y="51420"/>
                  </a:cubicBezTo>
                  <a:cubicBezTo>
                    <a:pt x="4840" y="52267"/>
                    <a:pt x="5445" y="53114"/>
                    <a:pt x="6090" y="53880"/>
                  </a:cubicBezTo>
                  <a:cubicBezTo>
                    <a:pt x="6735" y="54606"/>
                    <a:pt x="7421" y="55292"/>
                    <a:pt x="8228" y="55897"/>
                  </a:cubicBezTo>
                  <a:cubicBezTo>
                    <a:pt x="8994" y="56462"/>
                    <a:pt x="9800" y="56945"/>
                    <a:pt x="10688" y="57308"/>
                  </a:cubicBezTo>
                  <a:cubicBezTo>
                    <a:pt x="11575" y="57671"/>
                    <a:pt x="12543" y="57913"/>
                    <a:pt x="13511" y="57994"/>
                  </a:cubicBezTo>
                  <a:cubicBezTo>
                    <a:pt x="13833" y="58034"/>
                    <a:pt x="14116" y="58075"/>
                    <a:pt x="14438" y="58075"/>
                  </a:cubicBezTo>
                  <a:cubicBezTo>
                    <a:pt x="14721" y="58075"/>
                    <a:pt x="15043" y="58075"/>
                    <a:pt x="15325" y="57994"/>
                  </a:cubicBezTo>
                  <a:cubicBezTo>
                    <a:pt x="15971" y="57954"/>
                    <a:pt x="16576" y="57833"/>
                    <a:pt x="17140" y="57591"/>
                  </a:cubicBezTo>
                  <a:cubicBezTo>
                    <a:pt x="17423" y="57510"/>
                    <a:pt x="17705" y="57349"/>
                    <a:pt x="17987" y="57228"/>
                  </a:cubicBezTo>
                  <a:cubicBezTo>
                    <a:pt x="18269" y="57066"/>
                    <a:pt x="18511" y="56865"/>
                    <a:pt x="18753" y="56704"/>
                  </a:cubicBezTo>
                  <a:cubicBezTo>
                    <a:pt x="18915" y="56583"/>
                    <a:pt x="19036" y="56421"/>
                    <a:pt x="19157" y="56300"/>
                  </a:cubicBezTo>
                  <a:cubicBezTo>
                    <a:pt x="19197" y="56623"/>
                    <a:pt x="19237" y="56945"/>
                    <a:pt x="19278" y="57268"/>
                  </a:cubicBezTo>
                  <a:cubicBezTo>
                    <a:pt x="19399" y="57833"/>
                    <a:pt x="19560" y="58397"/>
                    <a:pt x="19721" y="58922"/>
                  </a:cubicBezTo>
                  <a:cubicBezTo>
                    <a:pt x="20004" y="59728"/>
                    <a:pt x="20367" y="60494"/>
                    <a:pt x="20770" y="61220"/>
                  </a:cubicBezTo>
                  <a:cubicBezTo>
                    <a:pt x="21173" y="61906"/>
                    <a:pt x="21617" y="62511"/>
                    <a:pt x="22141" y="63116"/>
                  </a:cubicBezTo>
                  <a:cubicBezTo>
                    <a:pt x="22585" y="63640"/>
                    <a:pt x="23149" y="64124"/>
                    <a:pt x="23714" y="64527"/>
                  </a:cubicBezTo>
                  <a:cubicBezTo>
                    <a:pt x="25514" y="65819"/>
                    <a:pt x="27695" y="66465"/>
                    <a:pt x="29887" y="66465"/>
                  </a:cubicBezTo>
                  <a:cubicBezTo>
                    <a:pt x="29953" y="66465"/>
                    <a:pt x="30019" y="66464"/>
                    <a:pt x="30086" y="66463"/>
                  </a:cubicBezTo>
                  <a:cubicBezTo>
                    <a:pt x="30489" y="66463"/>
                    <a:pt x="30892" y="66463"/>
                    <a:pt x="31296" y="66423"/>
                  </a:cubicBezTo>
                  <a:cubicBezTo>
                    <a:pt x="32707" y="66302"/>
                    <a:pt x="34038" y="65979"/>
                    <a:pt x="35329" y="65495"/>
                  </a:cubicBezTo>
                  <a:cubicBezTo>
                    <a:pt x="36660" y="65052"/>
                    <a:pt x="37910" y="64406"/>
                    <a:pt x="39039" y="63680"/>
                  </a:cubicBezTo>
                  <a:cubicBezTo>
                    <a:pt x="40168" y="62955"/>
                    <a:pt x="41217" y="62067"/>
                    <a:pt x="42104" y="61099"/>
                  </a:cubicBezTo>
                  <a:cubicBezTo>
                    <a:pt x="42951" y="60212"/>
                    <a:pt x="43636" y="59204"/>
                    <a:pt x="44120" y="58075"/>
                  </a:cubicBezTo>
                  <a:cubicBezTo>
                    <a:pt x="44604" y="57026"/>
                    <a:pt x="44846" y="55857"/>
                    <a:pt x="44806" y="54687"/>
                  </a:cubicBezTo>
                  <a:cubicBezTo>
                    <a:pt x="44766" y="53477"/>
                    <a:pt x="44403" y="52308"/>
                    <a:pt x="43757" y="51299"/>
                  </a:cubicBezTo>
                  <a:cubicBezTo>
                    <a:pt x="42830" y="49928"/>
                    <a:pt x="41660" y="48799"/>
                    <a:pt x="40249" y="47952"/>
                  </a:cubicBezTo>
                  <a:cubicBezTo>
                    <a:pt x="41862" y="46339"/>
                    <a:pt x="43193" y="44484"/>
                    <a:pt x="44241" y="42467"/>
                  </a:cubicBezTo>
                  <a:cubicBezTo>
                    <a:pt x="45451" y="40128"/>
                    <a:pt x="46258" y="37628"/>
                    <a:pt x="46621" y="35047"/>
                  </a:cubicBezTo>
                  <a:cubicBezTo>
                    <a:pt x="46782" y="33716"/>
                    <a:pt x="46863" y="32385"/>
                    <a:pt x="46822" y="31014"/>
                  </a:cubicBezTo>
                  <a:cubicBezTo>
                    <a:pt x="46822" y="30369"/>
                    <a:pt x="46782" y="29723"/>
                    <a:pt x="46701" y="28997"/>
                  </a:cubicBezTo>
                  <a:cubicBezTo>
                    <a:pt x="46621" y="28312"/>
                    <a:pt x="46540" y="27667"/>
                    <a:pt x="46419" y="27062"/>
                  </a:cubicBezTo>
                  <a:cubicBezTo>
                    <a:pt x="46217" y="26053"/>
                    <a:pt x="45895" y="25085"/>
                    <a:pt x="45492" y="24118"/>
                  </a:cubicBezTo>
                  <a:cubicBezTo>
                    <a:pt x="45048" y="23109"/>
                    <a:pt x="44524" y="22182"/>
                    <a:pt x="43919" y="21295"/>
                  </a:cubicBezTo>
                  <a:cubicBezTo>
                    <a:pt x="43314" y="20367"/>
                    <a:pt x="42588" y="19520"/>
                    <a:pt x="41781" y="18754"/>
                  </a:cubicBezTo>
                  <a:cubicBezTo>
                    <a:pt x="41015" y="18028"/>
                    <a:pt x="40128" y="17463"/>
                    <a:pt x="39160" y="17020"/>
                  </a:cubicBezTo>
                  <a:cubicBezTo>
                    <a:pt x="38273" y="16657"/>
                    <a:pt x="37305" y="16455"/>
                    <a:pt x="36337" y="16415"/>
                  </a:cubicBezTo>
                  <a:lnTo>
                    <a:pt x="36135" y="16415"/>
                  </a:lnTo>
                  <a:cubicBezTo>
                    <a:pt x="35450" y="16455"/>
                    <a:pt x="34764" y="16576"/>
                    <a:pt x="34119" y="16818"/>
                  </a:cubicBezTo>
                  <a:cubicBezTo>
                    <a:pt x="34240" y="16576"/>
                    <a:pt x="34361" y="16334"/>
                    <a:pt x="34441" y="16092"/>
                  </a:cubicBezTo>
                  <a:cubicBezTo>
                    <a:pt x="34845" y="15124"/>
                    <a:pt x="35046" y="14076"/>
                    <a:pt x="35127" y="13027"/>
                  </a:cubicBezTo>
                  <a:cubicBezTo>
                    <a:pt x="35288" y="10890"/>
                    <a:pt x="34885" y="8752"/>
                    <a:pt x="33998" y="6816"/>
                  </a:cubicBezTo>
                  <a:cubicBezTo>
                    <a:pt x="33554" y="5849"/>
                    <a:pt x="32990" y="4921"/>
                    <a:pt x="32344" y="4114"/>
                  </a:cubicBezTo>
                  <a:cubicBezTo>
                    <a:pt x="31699" y="3267"/>
                    <a:pt x="30933" y="2542"/>
                    <a:pt x="30086" y="1937"/>
                  </a:cubicBezTo>
                  <a:cubicBezTo>
                    <a:pt x="29320" y="1372"/>
                    <a:pt x="28513" y="928"/>
                    <a:pt x="27626" y="646"/>
                  </a:cubicBezTo>
                  <a:cubicBezTo>
                    <a:pt x="26900" y="404"/>
                    <a:pt x="26174" y="243"/>
                    <a:pt x="25448" y="122"/>
                  </a:cubicBezTo>
                  <a:cubicBezTo>
                    <a:pt x="24722" y="41"/>
                    <a:pt x="23996" y="1"/>
                    <a:pt x="23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6771795" y="321102"/>
              <a:ext cx="1050548" cy="1338125"/>
            </a:xfrm>
            <a:custGeom>
              <a:rect b="b" l="l" r="r" t="t"/>
              <a:pathLst>
                <a:path extrusionOk="0" h="47671" w="37426">
                  <a:moveTo>
                    <a:pt x="32344" y="0"/>
                  </a:moveTo>
                  <a:lnTo>
                    <a:pt x="32344" y="0"/>
                  </a:lnTo>
                  <a:cubicBezTo>
                    <a:pt x="32707" y="887"/>
                    <a:pt x="32989" y="1815"/>
                    <a:pt x="33151" y="2783"/>
                  </a:cubicBezTo>
                  <a:cubicBezTo>
                    <a:pt x="33352" y="3912"/>
                    <a:pt x="33393" y="5082"/>
                    <a:pt x="33312" y="6251"/>
                  </a:cubicBezTo>
                  <a:cubicBezTo>
                    <a:pt x="33272" y="6816"/>
                    <a:pt x="33191" y="7340"/>
                    <a:pt x="33070" y="7864"/>
                  </a:cubicBezTo>
                  <a:cubicBezTo>
                    <a:pt x="32909" y="8550"/>
                    <a:pt x="32707" y="9195"/>
                    <a:pt x="32465" y="9840"/>
                  </a:cubicBezTo>
                  <a:cubicBezTo>
                    <a:pt x="32263" y="10405"/>
                    <a:pt x="31981" y="10970"/>
                    <a:pt x="31658" y="11534"/>
                  </a:cubicBezTo>
                  <a:cubicBezTo>
                    <a:pt x="31336" y="12018"/>
                    <a:pt x="31013" y="12502"/>
                    <a:pt x="30610" y="12986"/>
                  </a:cubicBezTo>
                  <a:cubicBezTo>
                    <a:pt x="29844" y="13873"/>
                    <a:pt x="28916" y="14640"/>
                    <a:pt x="27908" y="15245"/>
                  </a:cubicBezTo>
                  <a:cubicBezTo>
                    <a:pt x="26900" y="15890"/>
                    <a:pt x="25770" y="16333"/>
                    <a:pt x="24601" y="16656"/>
                  </a:cubicBezTo>
                  <a:cubicBezTo>
                    <a:pt x="23472" y="16979"/>
                    <a:pt x="22262" y="17140"/>
                    <a:pt x="21092" y="17180"/>
                  </a:cubicBezTo>
                  <a:cubicBezTo>
                    <a:pt x="21455" y="17624"/>
                    <a:pt x="21818" y="18108"/>
                    <a:pt x="22100" y="18592"/>
                  </a:cubicBezTo>
                  <a:cubicBezTo>
                    <a:pt x="22423" y="19156"/>
                    <a:pt x="22705" y="19721"/>
                    <a:pt x="22947" y="20326"/>
                  </a:cubicBezTo>
                  <a:cubicBezTo>
                    <a:pt x="23351" y="21415"/>
                    <a:pt x="23593" y="22584"/>
                    <a:pt x="23633" y="23754"/>
                  </a:cubicBezTo>
                  <a:cubicBezTo>
                    <a:pt x="23673" y="24924"/>
                    <a:pt x="23552" y="26093"/>
                    <a:pt x="23270" y="27222"/>
                  </a:cubicBezTo>
                  <a:cubicBezTo>
                    <a:pt x="22988" y="28352"/>
                    <a:pt x="22504" y="29400"/>
                    <a:pt x="21858" y="30368"/>
                  </a:cubicBezTo>
                  <a:cubicBezTo>
                    <a:pt x="21536" y="30812"/>
                    <a:pt x="21173" y="31255"/>
                    <a:pt x="20729" y="31658"/>
                  </a:cubicBezTo>
                  <a:cubicBezTo>
                    <a:pt x="20447" y="31941"/>
                    <a:pt x="20124" y="32223"/>
                    <a:pt x="19761" y="32465"/>
                  </a:cubicBezTo>
                  <a:cubicBezTo>
                    <a:pt x="20366" y="32465"/>
                    <a:pt x="20931" y="32546"/>
                    <a:pt x="21495" y="32747"/>
                  </a:cubicBezTo>
                  <a:cubicBezTo>
                    <a:pt x="21818" y="32868"/>
                    <a:pt x="22141" y="32989"/>
                    <a:pt x="22423" y="33151"/>
                  </a:cubicBezTo>
                  <a:cubicBezTo>
                    <a:pt x="22665" y="33312"/>
                    <a:pt x="22907" y="33514"/>
                    <a:pt x="23149" y="33715"/>
                  </a:cubicBezTo>
                  <a:cubicBezTo>
                    <a:pt x="24036" y="34562"/>
                    <a:pt x="24641" y="35691"/>
                    <a:pt x="24802" y="36942"/>
                  </a:cubicBezTo>
                  <a:cubicBezTo>
                    <a:pt x="24883" y="37345"/>
                    <a:pt x="24883" y="37748"/>
                    <a:pt x="24883" y="38151"/>
                  </a:cubicBezTo>
                  <a:cubicBezTo>
                    <a:pt x="24843" y="38514"/>
                    <a:pt x="24802" y="38918"/>
                    <a:pt x="24722" y="39321"/>
                  </a:cubicBezTo>
                  <a:cubicBezTo>
                    <a:pt x="24520" y="40047"/>
                    <a:pt x="24157" y="40733"/>
                    <a:pt x="23673" y="41337"/>
                  </a:cubicBezTo>
                  <a:cubicBezTo>
                    <a:pt x="23391" y="41620"/>
                    <a:pt x="23109" y="41862"/>
                    <a:pt x="22786" y="42063"/>
                  </a:cubicBezTo>
                  <a:cubicBezTo>
                    <a:pt x="22423" y="42305"/>
                    <a:pt x="22060" y="42467"/>
                    <a:pt x="21657" y="42588"/>
                  </a:cubicBezTo>
                  <a:cubicBezTo>
                    <a:pt x="21455" y="42628"/>
                    <a:pt x="21213" y="42668"/>
                    <a:pt x="20971" y="42709"/>
                  </a:cubicBezTo>
                  <a:cubicBezTo>
                    <a:pt x="20729" y="42749"/>
                    <a:pt x="20528" y="42749"/>
                    <a:pt x="20286" y="42749"/>
                  </a:cubicBezTo>
                  <a:cubicBezTo>
                    <a:pt x="20196" y="42756"/>
                    <a:pt x="20107" y="42759"/>
                    <a:pt x="20019" y="42759"/>
                  </a:cubicBezTo>
                  <a:cubicBezTo>
                    <a:pt x="19595" y="42759"/>
                    <a:pt x="19194" y="42681"/>
                    <a:pt x="18793" y="42547"/>
                  </a:cubicBezTo>
                  <a:cubicBezTo>
                    <a:pt x="18350" y="42386"/>
                    <a:pt x="17906" y="42144"/>
                    <a:pt x="17503" y="41902"/>
                  </a:cubicBezTo>
                  <a:cubicBezTo>
                    <a:pt x="17100" y="41579"/>
                    <a:pt x="16737" y="41257"/>
                    <a:pt x="16374" y="40894"/>
                  </a:cubicBezTo>
                  <a:cubicBezTo>
                    <a:pt x="15648" y="40047"/>
                    <a:pt x="15043" y="39160"/>
                    <a:pt x="14559" y="38151"/>
                  </a:cubicBezTo>
                  <a:cubicBezTo>
                    <a:pt x="14035" y="37184"/>
                    <a:pt x="13591" y="36135"/>
                    <a:pt x="13228" y="35086"/>
                  </a:cubicBezTo>
                  <a:cubicBezTo>
                    <a:pt x="13026" y="34643"/>
                    <a:pt x="12865" y="34159"/>
                    <a:pt x="12704" y="33715"/>
                  </a:cubicBezTo>
                  <a:lnTo>
                    <a:pt x="12663" y="33594"/>
                  </a:lnTo>
                  <a:lnTo>
                    <a:pt x="12381" y="32747"/>
                  </a:lnTo>
                  <a:cubicBezTo>
                    <a:pt x="12300" y="32949"/>
                    <a:pt x="12260" y="33191"/>
                    <a:pt x="12179" y="33393"/>
                  </a:cubicBezTo>
                  <a:cubicBezTo>
                    <a:pt x="12058" y="33715"/>
                    <a:pt x="11897" y="34038"/>
                    <a:pt x="11736" y="34320"/>
                  </a:cubicBezTo>
                  <a:cubicBezTo>
                    <a:pt x="11575" y="34562"/>
                    <a:pt x="11373" y="34804"/>
                    <a:pt x="11171" y="35046"/>
                  </a:cubicBezTo>
                  <a:cubicBezTo>
                    <a:pt x="10929" y="35288"/>
                    <a:pt x="10687" y="35490"/>
                    <a:pt x="10445" y="35651"/>
                  </a:cubicBezTo>
                  <a:cubicBezTo>
                    <a:pt x="9881" y="36054"/>
                    <a:pt x="9276" y="36377"/>
                    <a:pt x="8630" y="36619"/>
                  </a:cubicBezTo>
                  <a:cubicBezTo>
                    <a:pt x="7945" y="36901"/>
                    <a:pt x="7300" y="37103"/>
                    <a:pt x="6614" y="37264"/>
                  </a:cubicBezTo>
                  <a:cubicBezTo>
                    <a:pt x="5928" y="37426"/>
                    <a:pt x="5404" y="37547"/>
                    <a:pt x="4920" y="37627"/>
                  </a:cubicBezTo>
                  <a:cubicBezTo>
                    <a:pt x="4356" y="37708"/>
                    <a:pt x="3791" y="37789"/>
                    <a:pt x="3267" y="37829"/>
                  </a:cubicBezTo>
                  <a:cubicBezTo>
                    <a:pt x="2662" y="37910"/>
                    <a:pt x="2017" y="37910"/>
                    <a:pt x="1371" y="37910"/>
                  </a:cubicBezTo>
                  <a:cubicBezTo>
                    <a:pt x="887" y="37910"/>
                    <a:pt x="444" y="37910"/>
                    <a:pt x="0" y="37869"/>
                  </a:cubicBezTo>
                  <a:lnTo>
                    <a:pt x="0" y="37869"/>
                  </a:lnTo>
                  <a:cubicBezTo>
                    <a:pt x="363" y="38111"/>
                    <a:pt x="766" y="38313"/>
                    <a:pt x="1210" y="38474"/>
                  </a:cubicBezTo>
                  <a:cubicBezTo>
                    <a:pt x="2097" y="38837"/>
                    <a:pt x="3065" y="39079"/>
                    <a:pt x="4033" y="39200"/>
                  </a:cubicBezTo>
                  <a:cubicBezTo>
                    <a:pt x="4356" y="39240"/>
                    <a:pt x="4678" y="39240"/>
                    <a:pt x="4961" y="39240"/>
                  </a:cubicBezTo>
                  <a:cubicBezTo>
                    <a:pt x="5243" y="39240"/>
                    <a:pt x="5525" y="39240"/>
                    <a:pt x="5848" y="39200"/>
                  </a:cubicBezTo>
                  <a:cubicBezTo>
                    <a:pt x="6493" y="39119"/>
                    <a:pt x="7098" y="38998"/>
                    <a:pt x="7663" y="38797"/>
                  </a:cubicBezTo>
                  <a:cubicBezTo>
                    <a:pt x="7945" y="38676"/>
                    <a:pt x="8227" y="38555"/>
                    <a:pt x="8509" y="38393"/>
                  </a:cubicBezTo>
                  <a:cubicBezTo>
                    <a:pt x="8792" y="38232"/>
                    <a:pt x="9034" y="38071"/>
                    <a:pt x="9276" y="37869"/>
                  </a:cubicBezTo>
                  <a:cubicBezTo>
                    <a:pt x="9437" y="37748"/>
                    <a:pt x="9558" y="37627"/>
                    <a:pt x="9679" y="37506"/>
                  </a:cubicBezTo>
                  <a:cubicBezTo>
                    <a:pt x="9679" y="37829"/>
                    <a:pt x="9719" y="38111"/>
                    <a:pt x="9800" y="38434"/>
                  </a:cubicBezTo>
                  <a:cubicBezTo>
                    <a:pt x="9881" y="38998"/>
                    <a:pt x="10042" y="39563"/>
                    <a:pt x="10244" y="40128"/>
                  </a:cubicBezTo>
                  <a:cubicBezTo>
                    <a:pt x="10526" y="40894"/>
                    <a:pt x="10889" y="41700"/>
                    <a:pt x="11292" y="42426"/>
                  </a:cubicBezTo>
                  <a:cubicBezTo>
                    <a:pt x="11655" y="43112"/>
                    <a:pt x="12139" y="43717"/>
                    <a:pt x="12623" y="44281"/>
                  </a:cubicBezTo>
                  <a:cubicBezTo>
                    <a:pt x="13107" y="44846"/>
                    <a:pt x="13631" y="45290"/>
                    <a:pt x="14196" y="45733"/>
                  </a:cubicBezTo>
                  <a:cubicBezTo>
                    <a:pt x="16039" y="46988"/>
                    <a:pt x="18186" y="47671"/>
                    <a:pt x="20416" y="47671"/>
                  </a:cubicBezTo>
                  <a:cubicBezTo>
                    <a:pt x="20480" y="47671"/>
                    <a:pt x="20544" y="47670"/>
                    <a:pt x="20608" y="47669"/>
                  </a:cubicBezTo>
                  <a:cubicBezTo>
                    <a:pt x="20971" y="47669"/>
                    <a:pt x="21374" y="47669"/>
                    <a:pt x="21818" y="47629"/>
                  </a:cubicBezTo>
                  <a:cubicBezTo>
                    <a:pt x="23230" y="47467"/>
                    <a:pt x="24560" y="47185"/>
                    <a:pt x="25851" y="46701"/>
                  </a:cubicBezTo>
                  <a:cubicBezTo>
                    <a:pt x="27182" y="46217"/>
                    <a:pt x="28432" y="45612"/>
                    <a:pt x="29602" y="44846"/>
                  </a:cubicBezTo>
                  <a:cubicBezTo>
                    <a:pt x="30690" y="44120"/>
                    <a:pt x="31739" y="43273"/>
                    <a:pt x="32626" y="42305"/>
                  </a:cubicBezTo>
                  <a:cubicBezTo>
                    <a:pt x="33473" y="41418"/>
                    <a:pt x="34159" y="40410"/>
                    <a:pt x="34643" y="39281"/>
                  </a:cubicBezTo>
                  <a:cubicBezTo>
                    <a:pt x="35167" y="38232"/>
                    <a:pt x="35409" y="37063"/>
                    <a:pt x="35369" y="35893"/>
                  </a:cubicBezTo>
                  <a:cubicBezTo>
                    <a:pt x="35288" y="34683"/>
                    <a:pt x="34925" y="33514"/>
                    <a:pt x="34280" y="32505"/>
                  </a:cubicBezTo>
                  <a:cubicBezTo>
                    <a:pt x="33393" y="31134"/>
                    <a:pt x="32183" y="29965"/>
                    <a:pt x="30771" y="29158"/>
                  </a:cubicBezTo>
                  <a:cubicBezTo>
                    <a:pt x="32384" y="27545"/>
                    <a:pt x="33755" y="25690"/>
                    <a:pt x="34764" y="23673"/>
                  </a:cubicBezTo>
                  <a:cubicBezTo>
                    <a:pt x="35974" y="21334"/>
                    <a:pt x="36780" y="18834"/>
                    <a:pt x="37143" y="16212"/>
                  </a:cubicBezTo>
                  <a:cubicBezTo>
                    <a:pt x="37345" y="14882"/>
                    <a:pt x="37425" y="13551"/>
                    <a:pt x="37385" y="12220"/>
                  </a:cubicBezTo>
                  <a:cubicBezTo>
                    <a:pt x="37385" y="11615"/>
                    <a:pt x="37304" y="10929"/>
                    <a:pt x="37224" y="10203"/>
                  </a:cubicBezTo>
                  <a:cubicBezTo>
                    <a:pt x="37183" y="9477"/>
                    <a:pt x="37062" y="8832"/>
                    <a:pt x="36982" y="8268"/>
                  </a:cubicBezTo>
                  <a:cubicBezTo>
                    <a:pt x="36740" y="7259"/>
                    <a:pt x="36458" y="6251"/>
                    <a:pt x="36014" y="5324"/>
                  </a:cubicBezTo>
                  <a:cubicBezTo>
                    <a:pt x="35611" y="4315"/>
                    <a:pt x="35086" y="3347"/>
                    <a:pt x="34441" y="2460"/>
                  </a:cubicBezTo>
                  <a:cubicBezTo>
                    <a:pt x="33836" y="1573"/>
                    <a:pt x="33151" y="726"/>
                    <a:pt x="32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4983175" y="-264158"/>
              <a:ext cx="2081840" cy="1801083"/>
            </a:xfrm>
            <a:custGeom>
              <a:rect b="b" l="l" r="r" t="t"/>
              <a:pathLst>
                <a:path extrusionOk="0" h="64164" w="74166">
                  <a:moveTo>
                    <a:pt x="11454" y="53355"/>
                  </a:moveTo>
                  <a:lnTo>
                    <a:pt x="11736" y="53597"/>
                  </a:lnTo>
                  <a:cubicBezTo>
                    <a:pt x="11655" y="53557"/>
                    <a:pt x="11575" y="53517"/>
                    <a:pt x="11534" y="53476"/>
                  </a:cubicBezTo>
                  <a:lnTo>
                    <a:pt x="11494" y="53476"/>
                  </a:lnTo>
                  <a:lnTo>
                    <a:pt x="11494" y="53436"/>
                  </a:lnTo>
                  <a:lnTo>
                    <a:pt x="11454" y="53355"/>
                  </a:lnTo>
                  <a:close/>
                  <a:moveTo>
                    <a:pt x="37264" y="0"/>
                  </a:moveTo>
                  <a:cubicBezTo>
                    <a:pt x="36417" y="0"/>
                    <a:pt x="35570" y="81"/>
                    <a:pt x="34724" y="161"/>
                  </a:cubicBezTo>
                  <a:cubicBezTo>
                    <a:pt x="32868" y="363"/>
                    <a:pt x="31054" y="807"/>
                    <a:pt x="29360" y="1533"/>
                  </a:cubicBezTo>
                  <a:cubicBezTo>
                    <a:pt x="28553" y="1815"/>
                    <a:pt x="27827" y="2258"/>
                    <a:pt x="27101" y="2742"/>
                  </a:cubicBezTo>
                  <a:cubicBezTo>
                    <a:pt x="26496" y="3146"/>
                    <a:pt x="26012" y="3710"/>
                    <a:pt x="25609" y="4315"/>
                  </a:cubicBezTo>
                  <a:cubicBezTo>
                    <a:pt x="24561" y="4114"/>
                    <a:pt x="23472" y="3993"/>
                    <a:pt x="22423" y="3993"/>
                  </a:cubicBezTo>
                  <a:cubicBezTo>
                    <a:pt x="21133" y="3993"/>
                    <a:pt x="19842" y="4114"/>
                    <a:pt x="18632" y="4396"/>
                  </a:cubicBezTo>
                  <a:cubicBezTo>
                    <a:pt x="16132" y="4960"/>
                    <a:pt x="13793" y="6009"/>
                    <a:pt x="11655" y="7421"/>
                  </a:cubicBezTo>
                  <a:cubicBezTo>
                    <a:pt x="9518" y="8872"/>
                    <a:pt x="7622" y="10647"/>
                    <a:pt x="6009" y="12663"/>
                  </a:cubicBezTo>
                  <a:cubicBezTo>
                    <a:pt x="4315" y="14801"/>
                    <a:pt x="2985" y="17180"/>
                    <a:pt x="2017" y="19721"/>
                  </a:cubicBezTo>
                  <a:cubicBezTo>
                    <a:pt x="1008" y="22423"/>
                    <a:pt x="404" y="25246"/>
                    <a:pt x="202" y="28150"/>
                  </a:cubicBezTo>
                  <a:cubicBezTo>
                    <a:pt x="0" y="30973"/>
                    <a:pt x="202" y="33876"/>
                    <a:pt x="807" y="36659"/>
                  </a:cubicBezTo>
                  <a:cubicBezTo>
                    <a:pt x="1129" y="38474"/>
                    <a:pt x="1654" y="40289"/>
                    <a:pt x="2299" y="42023"/>
                  </a:cubicBezTo>
                  <a:cubicBezTo>
                    <a:pt x="2944" y="43757"/>
                    <a:pt x="3751" y="45491"/>
                    <a:pt x="4678" y="47104"/>
                  </a:cubicBezTo>
                  <a:cubicBezTo>
                    <a:pt x="4678" y="47145"/>
                    <a:pt x="4678" y="47185"/>
                    <a:pt x="4678" y="47185"/>
                  </a:cubicBezTo>
                  <a:cubicBezTo>
                    <a:pt x="5525" y="48556"/>
                    <a:pt x="6493" y="49847"/>
                    <a:pt x="7582" y="51057"/>
                  </a:cubicBezTo>
                  <a:cubicBezTo>
                    <a:pt x="8671" y="52267"/>
                    <a:pt x="9841" y="53396"/>
                    <a:pt x="11091" y="54404"/>
                  </a:cubicBezTo>
                  <a:cubicBezTo>
                    <a:pt x="13672" y="56461"/>
                    <a:pt x="16495" y="58195"/>
                    <a:pt x="19519" y="59566"/>
                  </a:cubicBezTo>
                  <a:cubicBezTo>
                    <a:pt x="22544" y="60937"/>
                    <a:pt x="25690" y="61986"/>
                    <a:pt x="28916" y="62752"/>
                  </a:cubicBezTo>
                  <a:cubicBezTo>
                    <a:pt x="32021" y="63478"/>
                    <a:pt x="35167" y="63962"/>
                    <a:pt x="38313" y="64123"/>
                  </a:cubicBezTo>
                  <a:cubicBezTo>
                    <a:pt x="39079" y="64164"/>
                    <a:pt x="39845" y="64164"/>
                    <a:pt x="40612" y="64164"/>
                  </a:cubicBezTo>
                  <a:cubicBezTo>
                    <a:pt x="43031" y="64164"/>
                    <a:pt x="45451" y="63962"/>
                    <a:pt x="47830" y="63559"/>
                  </a:cubicBezTo>
                  <a:cubicBezTo>
                    <a:pt x="50694" y="63034"/>
                    <a:pt x="53517" y="62187"/>
                    <a:pt x="56219" y="60937"/>
                  </a:cubicBezTo>
                  <a:cubicBezTo>
                    <a:pt x="58719" y="59808"/>
                    <a:pt x="61058" y="58316"/>
                    <a:pt x="63155" y="56501"/>
                  </a:cubicBezTo>
                  <a:cubicBezTo>
                    <a:pt x="65253" y="54767"/>
                    <a:pt x="67067" y="52710"/>
                    <a:pt x="68560" y="50452"/>
                  </a:cubicBezTo>
                  <a:cubicBezTo>
                    <a:pt x="70092" y="48153"/>
                    <a:pt x="71342" y="45653"/>
                    <a:pt x="72189" y="42991"/>
                  </a:cubicBezTo>
                  <a:cubicBezTo>
                    <a:pt x="73117" y="40208"/>
                    <a:pt x="73722" y="37304"/>
                    <a:pt x="73923" y="34360"/>
                  </a:cubicBezTo>
                  <a:cubicBezTo>
                    <a:pt x="74165" y="31174"/>
                    <a:pt x="74044" y="27948"/>
                    <a:pt x="73601" y="24802"/>
                  </a:cubicBezTo>
                  <a:cubicBezTo>
                    <a:pt x="73036" y="21052"/>
                    <a:pt x="72028" y="18108"/>
                    <a:pt x="70455" y="15769"/>
                  </a:cubicBezTo>
                  <a:cubicBezTo>
                    <a:pt x="70052" y="15204"/>
                    <a:pt x="69648" y="14680"/>
                    <a:pt x="69205" y="14156"/>
                  </a:cubicBezTo>
                  <a:cubicBezTo>
                    <a:pt x="68761" y="13672"/>
                    <a:pt x="68237" y="13188"/>
                    <a:pt x="67713" y="12744"/>
                  </a:cubicBezTo>
                  <a:cubicBezTo>
                    <a:pt x="67188" y="12300"/>
                    <a:pt x="66583" y="11897"/>
                    <a:pt x="65979" y="11574"/>
                  </a:cubicBezTo>
                  <a:cubicBezTo>
                    <a:pt x="65293" y="11171"/>
                    <a:pt x="64607" y="10808"/>
                    <a:pt x="63841" y="10526"/>
                  </a:cubicBezTo>
                  <a:cubicBezTo>
                    <a:pt x="62389" y="9961"/>
                    <a:pt x="60857" y="9477"/>
                    <a:pt x="59324" y="9074"/>
                  </a:cubicBezTo>
                  <a:lnTo>
                    <a:pt x="58881" y="8953"/>
                  </a:lnTo>
                  <a:cubicBezTo>
                    <a:pt x="57267" y="8509"/>
                    <a:pt x="55654" y="7945"/>
                    <a:pt x="54081" y="7300"/>
                  </a:cubicBezTo>
                  <a:lnTo>
                    <a:pt x="54041" y="7300"/>
                  </a:lnTo>
                  <a:lnTo>
                    <a:pt x="53960" y="7259"/>
                  </a:lnTo>
                  <a:cubicBezTo>
                    <a:pt x="53557" y="7058"/>
                    <a:pt x="53114" y="6816"/>
                    <a:pt x="52710" y="6614"/>
                  </a:cubicBezTo>
                  <a:cubicBezTo>
                    <a:pt x="52307" y="6372"/>
                    <a:pt x="51944" y="6130"/>
                    <a:pt x="51541" y="5888"/>
                  </a:cubicBezTo>
                  <a:lnTo>
                    <a:pt x="51379" y="5807"/>
                  </a:lnTo>
                  <a:lnTo>
                    <a:pt x="50008" y="4920"/>
                  </a:lnTo>
                  <a:lnTo>
                    <a:pt x="48919" y="4235"/>
                  </a:lnTo>
                  <a:cubicBezTo>
                    <a:pt x="47346" y="3226"/>
                    <a:pt x="45693" y="2299"/>
                    <a:pt x="43999" y="1533"/>
                  </a:cubicBezTo>
                  <a:cubicBezTo>
                    <a:pt x="42265" y="766"/>
                    <a:pt x="40450" y="242"/>
                    <a:pt x="38595" y="81"/>
                  </a:cubicBezTo>
                  <a:cubicBezTo>
                    <a:pt x="38151" y="40"/>
                    <a:pt x="37708" y="0"/>
                    <a:pt x="37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6337075" y="-143036"/>
              <a:ext cx="28" cy="28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CF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5046557" y="679949"/>
              <a:ext cx="133613" cy="107985"/>
            </a:xfrm>
            <a:custGeom>
              <a:rect b="b" l="l" r="r" t="t"/>
              <a:pathLst>
                <a:path extrusionOk="0" h="3847" w="4760">
                  <a:moveTo>
                    <a:pt x="364" y="0"/>
                  </a:moveTo>
                  <a:cubicBezTo>
                    <a:pt x="1" y="0"/>
                    <a:pt x="1" y="525"/>
                    <a:pt x="364" y="525"/>
                  </a:cubicBezTo>
                  <a:cubicBezTo>
                    <a:pt x="464" y="505"/>
                    <a:pt x="565" y="495"/>
                    <a:pt x="666" y="495"/>
                  </a:cubicBezTo>
                  <a:cubicBezTo>
                    <a:pt x="767" y="495"/>
                    <a:pt x="868" y="505"/>
                    <a:pt x="969" y="525"/>
                  </a:cubicBezTo>
                  <a:cubicBezTo>
                    <a:pt x="1170" y="565"/>
                    <a:pt x="1372" y="605"/>
                    <a:pt x="1573" y="686"/>
                  </a:cubicBezTo>
                  <a:cubicBezTo>
                    <a:pt x="1775" y="767"/>
                    <a:pt x="2017" y="928"/>
                    <a:pt x="2219" y="1089"/>
                  </a:cubicBezTo>
                  <a:cubicBezTo>
                    <a:pt x="2461" y="1291"/>
                    <a:pt x="2662" y="1493"/>
                    <a:pt x="2864" y="1735"/>
                  </a:cubicBezTo>
                  <a:cubicBezTo>
                    <a:pt x="3146" y="2098"/>
                    <a:pt x="3388" y="2541"/>
                    <a:pt x="3590" y="2985"/>
                  </a:cubicBezTo>
                  <a:cubicBezTo>
                    <a:pt x="3630" y="3146"/>
                    <a:pt x="3711" y="3307"/>
                    <a:pt x="3751" y="3469"/>
                  </a:cubicBezTo>
                  <a:cubicBezTo>
                    <a:pt x="3792" y="3590"/>
                    <a:pt x="3872" y="3711"/>
                    <a:pt x="3993" y="3791"/>
                  </a:cubicBezTo>
                  <a:cubicBezTo>
                    <a:pt x="4068" y="3829"/>
                    <a:pt x="4147" y="3847"/>
                    <a:pt x="4225" y="3847"/>
                  </a:cubicBezTo>
                  <a:cubicBezTo>
                    <a:pt x="4398" y="3847"/>
                    <a:pt x="4567" y="3757"/>
                    <a:pt x="4679" y="3590"/>
                  </a:cubicBezTo>
                  <a:cubicBezTo>
                    <a:pt x="4759" y="3469"/>
                    <a:pt x="4759" y="3348"/>
                    <a:pt x="4719" y="3227"/>
                  </a:cubicBezTo>
                  <a:cubicBezTo>
                    <a:pt x="4558" y="2743"/>
                    <a:pt x="4316" y="2340"/>
                    <a:pt x="4034" y="1936"/>
                  </a:cubicBezTo>
                  <a:cubicBezTo>
                    <a:pt x="3751" y="1533"/>
                    <a:pt x="3388" y="1170"/>
                    <a:pt x="3025" y="888"/>
                  </a:cubicBezTo>
                  <a:cubicBezTo>
                    <a:pt x="2824" y="726"/>
                    <a:pt x="2622" y="565"/>
                    <a:pt x="2420" y="484"/>
                  </a:cubicBezTo>
                  <a:cubicBezTo>
                    <a:pt x="2219" y="363"/>
                    <a:pt x="2017" y="242"/>
                    <a:pt x="1775" y="202"/>
                  </a:cubicBezTo>
                  <a:cubicBezTo>
                    <a:pt x="1453" y="81"/>
                    <a:pt x="1090" y="0"/>
                    <a:pt x="686" y="0"/>
                  </a:cubicBezTo>
                  <a:close/>
                </a:path>
              </a:pathLst>
            </a:custGeom>
            <a:solidFill>
              <a:srgbClr val="D299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4941294" y="-12566"/>
              <a:ext cx="1998051" cy="2277403"/>
            </a:xfrm>
            <a:custGeom>
              <a:rect b="b" l="l" r="r" t="t"/>
              <a:pathLst>
                <a:path extrusionOk="0" h="81133" w="71181">
                  <a:moveTo>
                    <a:pt x="23860" y="0"/>
                  </a:moveTo>
                  <a:cubicBezTo>
                    <a:pt x="23835" y="0"/>
                    <a:pt x="23814" y="10"/>
                    <a:pt x="23794" y="30"/>
                  </a:cubicBezTo>
                  <a:cubicBezTo>
                    <a:pt x="20931" y="797"/>
                    <a:pt x="18309" y="2289"/>
                    <a:pt x="16172" y="4346"/>
                  </a:cubicBezTo>
                  <a:cubicBezTo>
                    <a:pt x="14075" y="6362"/>
                    <a:pt x="12381" y="8741"/>
                    <a:pt x="11171" y="11363"/>
                  </a:cubicBezTo>
                  <a:cubicBezTo>
                    <a:pt x="10526" y="12694"/>
                    <a:pt x="9961" y="14065"/>
                    <a:pt x="9518" y="15476"/>
                  </a:cubicBezTo>
                  <a:cubicBezTo>
                    <a:pt x="8993" y="17130"/>
                    <a:pt x="8550" y="18824"/>
                    <a:pt x="8227" y="20518"/>
                  </a:cubicBezTo>
                  <a:cubicBezTo>
                    <a:pt x="8026" y="21485"/>
                    <a:pt x="7864" y="22453"/>
                    <a:pt x="7703" y="23381"/>
                  </a:cubicBezTo>
                  <a:cubicBezTo>
                    <a:pt x="7340" y="23099"/>
                    <a:pt x="6977" y="22897"/>
                    <a:pt x="6574" y="22816"/>
                  </a:cubicBezTo>
                  <a:cubicBezTo>
                    <a:pt x="6332" y="22736"/>
                    <a:pt x="6130" y="22736"/>
                    <a:pt x="5928" y="22736"/>
                  </a:cubicBezTo>
                  <a:cubicBezTo>
                    <a:pt x="5122" y="22736"/>
                    <a:pt x="4315" y="23018"/>
                    <a:pt x="3670" y="23502"/>
                  </a:cubicBezTo>
                  <a:cubicBezTo>
                    <a:pt x="2742" y="24188"/>
                    <a:pt x="1936" y="25075"/>
                    <a:pt x="1371" y="26123"/>
                  </a:cubicBezTo>
                  <a:cubicBezTo>
                    <a:pt x="887" y="26970"/>
                    <a:pt x="524" y="27898"/>
                    <a:pt x="323" y="28866"/>
                  </a:cubicBezTo>
                  <a:cubicBezTo>
                    <a:pt x="81" y="29793"/>
                    <a:pt x="0" y="30801"/>
                    <a:pt x="81" y="31769"/>
                  </a:cubicBezTo>
                  <a:cubicBezTo>
                    <a:pt x="161" y="32737"/>
                    <a:pt x="363" y="33665"/>
                    <a:pt x="726" y="34552"/>
                  </a:cubicBezTo>
                  <a:cubicBezTo>
                    <a:pt x="1089" y="35480"/>
                    <a:pt x="1613" y="36286"/>
                    <a:pt x="2339" y="36972"/>
                  </a:cubicBezTo>
                  <a:cubicBezTo>
                    <a:pt x="2823" y="37456"/>
                    <a:pt x="3388" y="37859"/>
                    <a:pt x="4033" y="38182"/>
                  </a:cubicBezTo>
                  <a:cubicBezTo>
                    <a:pt x="3751" y="39513"/>
                    <a:pt x="3670" y="40843"/>
                    <a:pt x="3751" y="42174"/>
                  </a:cubicBezTo>
                  <a:cubicBezTo>
                    <a:pt x="3912" y="43626"/>
                    <a:pt x="4275" y="45078"/>
                    <a:pt x="4840" y="46449"/>
                  </a:cubicBezTo>
                  <a:cubicBezTo>
                    <a:pt x="5323" y="47659"/>
                    <a:pt x="5928" y="48829"/>
                    <a:pt x="6614" y="49917"/>
                  </a:cubicBezTo>
                  <a:cubicBezTo>
                    <a:pt x="8066" y="52095"/>
                    <a:pt x="9840" y="54031"/>
                    <a:pt x="11897" y="55644"/>
                  </a:cubicBezTo>
                  <a:cubicBezTo>
                    <a:pt x="13994" y="57298"/>
                    <a:pt x="16293" y="58709"/>
                    <a:pt x="18753" y="59798"/>
                  </a:cubicBezTo>
                  <a:cubicBezTo>
                    <a:pt x="21173" y="60887"/>
                    <a:pt x="23714" y="61734"/>
                    <a:pt x="26335" y="62299"/>
                  </a:cubicBezTo>
                  <a:cubicBezTo>
                    <a:pt x="28230" y="62742"/>
                    <a:pt x="30126" y="63024"/>
                    <a:pt x="32062" y="63145"/>
                  </a:cubicBezTo>
                  <a:cubicBezTo>
                    <a:pt x="32102" y="63670"/>
                    <a:pt x="32102" y="64275"/>
                    <a:pt x="32062" y="64839"/>
                  </a:cubicBezTo>
                  <a:cubicBezTo>
                    <a:pt x="31981" y="65444"/>
                    <a:pt x="31779" y="66049"/>
                    <a:pt x="31578" y="66614"/>
                  </a:cubicBezTo>
                  <a:cubicBezTo>
                    <a:pt x="31295" y="67178"/>
                    <a:pt x="30973" y="67703"/>
                    <a:pt x="30610" y="68187"/>
                  </a:cubicBezTo>
                  <a:cubicBezTo>
                    <a:pt x="30166" y="68711"/>
                    <a:pt x="29642" y="69235"/>
                    <a:pt x="29077" y="69638"/>
                  </a:cubicBezTo>
                  <a:lnTo>
                    <a:pt x="29198" y="69598"/>
                  </a:lnTo>
                  <a:lnTo>
                    <a:pt x="29198" y="69598"/>
                  </a:lnTo>
                  <a:cubicBezTo>
                    <a:pt x="28956" y="69719"/>
                    <a:pt x="28755" y="69921"/>
                    <a:pt x="28513" y="70042"/>
                  </a:cubicBezTo>
                  <a:cubicBezTo>
                    <a:pt x="28351" y="70122"/>
                    <a:pt x="28190" y="70243"/>
                    <a:pt x="28150" y="70405"/>
                  </a:cubicBezTo>
                  <a:cubicBezTo>
                    <a:pt x="27787" y="72260"/>
                    <a:pt x="27746" y="74155"/>
                    <a:pt x="28029" y="76051"/>
                  </a:cubicBezTo>
                  <a:cubicBezTo>
                    <a:pt x="28150" y="76898"/>
                    <a:pt x="28392" y="77704"/>
                    <a:pt x="28755" y="78470"/>
                  </a:cubicBezTo>
                  <a:cubicBezTo>
                    <a:pt x="29077" y="79196"/>
                    <a:pt x="29561" y="79801"/>
                    <a:pt x="30206" y="80285"/>
                  </a:cubicBezTo>
                  <a:cubicBezTo>
                    <a:pt x="30489" y="80527"/>
                    <a:pt x="30852" y="80729"/>
                    <a:pt x="31215" y="80850"/>
                  </a:cubicBezTo>
                  <a:cubicBezTo>
                    <a:pt x="31578" y="81011"/>
                    <a:pt x="31981" y="81092"/>
                    <a:pt x="32425" y="81132"/>
                  </a:cubicBezTo>
                  <a:lnTo>
                    <a:pt x="32828" y="81132"/>
                  </a:lnTo>
                  <a:cubicBezTo>
                    <a:pt x="33151" y="81132"/>
                    <a:pt x="33513" y="81092"/>
                    <a:pt x="33836" y="81052"/>
                  </a:cubicBezTo>
                  <a:cubicBezTo>
                    <a:pt x="34360" y="80971"/>
                    <a:pt x="34885" y="80850"/>
                    <a:pt x="35369" y="80648"/>
                  </a:cubicBezTo>
                  <a:cubicBezTo>
                    <a:pt x="37869" y="79721"/>
                    <a:pt x="40047" y="78188"/>
                    <a:pt x="41700" y="76131"/>
                  </a:cubicBezTo>
                  <a:cubicBezTo>
                    <a:pt x="43273" y="74236"/>
                    <a:pt x="44443" y="72018"/>
                    <a:pt x="45169" y="69679"/>
                  </a:cubicBezTo>
                  <a:cubicBezTo>
                    <a:pt x="45209" y="69598"/>
                    <a:pt x="45209" y="69517"/>
                    <a:pt x="45169" y="69477"/>
                  </a:cubicBezTo>
                  <a:cubicBezTo>
                    <a:pt x="45249" y="69356"/>
                    <a:pt x="45290" y="69275"/>
                    <a:pt x="45290" y="69154"/>
                  </a:cubicBezTo>
                  <a:cubicBezTo>
                    <a:pt x="45290" y="68993"/>
                    <a:pt x="45209" y="68872"/>
                    <a:pt x="45128" y="68792"/>
                  </a:cubicBezTo>
                  <a:cubicBezTo>
                    <a:pt x="44765" y="68509"/>
                    <a:pt x="44443" y="68187"/>
                    <a:pt x="44160" y="67824"/>
                  </a:cubicBezTo>
                  <a:cubicBezTo>
                    <a:pt x="43838" y="67420"/>
                    <a:pt x="43596" y="66977"/>
                    <a:pt x="43394" y="66493"/>
                  </a:cubicBezTo>
                  <a:cubicBezTo>
                    <a:pt x="43112" y="65807"/>
                    <a:pt x="42950" y="65081"/>
                    <a:pt x="42829" y="64355"/>
                  </a:cubicBezTo>
                  <a:cubicBezTo>
                    <a:pt x="42749" y="63670"/>
                    <a:pt x="42708" y="62984"/>
                    <a:pt x="42708" y="62339"/>
                  </a:cubicBezTo>
                  <a:cubicBezTo>
                    <a:pt x="45572" y="61734"/>
                    <a:pt x="48355" y="60726"/>
                    <a:pt x="50895" y="59354"/>
                  </a:cubicBezTo>
                  <a:cubicBezTo>
                    <a:pt x="53275" y="58145"/>
                    <a:pt x="55372" y="56410"/>
                    <a:pt x="57066" y="54354"/>
                  </a:cubicBezTo>
                  <a:cubicBezTo>
                    <a:pt x="58316" y="54757"/>
                    <a:pt x="59606" y="54959"/>
                    <a:pt x="60937" y="54959"/>
                  </a:cubicBezTo>
                  <a:cubicBezTo>
                    <a:pt x="61824" y="54959"/>
                    <a:pt x="62712" y="54878"/>
                    <a:pt x="63599" y="54676"/>
                  </a:cubicBezTo>
                  <a:cubicBezTo>
                    <a:pt x="64728" y="54434"/>
                    <a:pt x="65777" y="53991"/>
                    <a:pt x="66745" y="53386"/>
                  </a:cubicBezTo>
                  <a:cubicBezTo>
                    <a:pt x="67753" y="52781"/>
                    <a:pt x="68640" y="52015"/>
                    <a:pt x="69366" y="51087"/>
                  </a:cubicBezTo>
                  <a:cubicBezTo>
                    <a:pt x="69729" y="50603"/>
                    <a:pt x="70052" y="50079"/>
                    <a:pt x="70294" y="49555"/>
                  </a:cubicBezTo>
                  <a:cubicBezTo>
                    <a:pt x="70536" y="49030"/>
                    <a:pt x="70737" y="48506"/>
                    <a:pt x="70858" y="47982"/>
                  </a:cubicBezTo>
                  <a:cubicBezTo>
                    <a:pt x="71140" y="46893"/>
                    <a:pt x="71181" y="45764"/>
                    <a:pt x="71019" y="44675"/>
                  </a:cubicBezTo>
                  <a:cubicBezTo>
                    <a:pt x="70697" y="42497"/>
                    <a:pt x="69487" y="40521"/>
                    <a:pt x="67632" y="39271"/>
                  </a:cubicBezTo>
                  <a:cubicBezTo>
                    <a:pt x="66906" y="38787"/>
                    <a:pt x="66099" y="38464"/>
                    <a:pt x="65252" y="38262"/>
                  </a:cubicBezTo>
                  <a:cubicBezTo>
                    <a:pt x="64647" y="38101"/>
                    <a:pt x="64002" y="38061"/>
                    <a:pt x="63357" y="38061"/>
                  </a:cubicBezTo>
                  <a:cubicBezTo>
                    <a:pt x="63034" y="38061"/>
                    <a:pt x="62671" y="38061"/>
                    <a:pt x="62308" y="38101"/>
                  </a:cubicBezTo>
                  <a:cubicBezTo>
                    <a:pt x="61340" y="38222"/>
                    <a:pt x="60373" y="38464"/>
                    <a:pt x="59445" y="38827"/>
                  </a:cubicBezTo>
                  <a:cubicBezTo>
                    <a:pt x="59122" y="38988"/>
                    <a:pt x="58719" y="39150"/>
                    <a:pt x="58316" y="39351"/>
                  </a:cubicBezTo>
                  <a:cubicBezTo>
                    <a:pt x="58437" y="39150"/>
                    <a:pt x="58558" y="38948"/>
                    <a:pt x="58638" y="38706"/>
                  </a:cubicBezTo>
                  <a:cubicBezTo>
                    <a:pt x="59001" y="38020"/>
                    <a:pt x="59324" y="37375"/>
                    <a:pt x="59566" y="36770"/>
                  </a:cubicBezTo>
                  <a:cubicBezTo>
                    <a:pt x="60211" y="35480"/>
                    <a:pt x="60776" y="34108"/>
                    <a:pt x="61260" y="32737"/>
                  </a:cubicBezTo>
                  <a:cubicBezTo>
                    <a:pt x="62308" y="29995"/>
                    <a:pt x="63034" y="27132"/>
                    <a:pt x="63438" y="24228"/>
                  </a:cubicBezTo>
                  <a:cubicBezTo>
                    <a:pt x="63841" y="21445"/>
                    <a:pt x="63801" y="18622"/>
                    <a:pt x="63357" y="15839"/>
                  </a:cubicBezTo>
                  <a:cubicBezTo>
                    <a:pt x="63034" y="13904"/>
                    <a:pt x="62349" y="12048"/>
                    <a:pt x="61340" y="10395"/>
                  </a:cubicBezTo>
                  <a:cubicBezTo>
                    <a:pt x="60413" y="8903"/>
                    <a:pt x="59203" y="7572"/>
                    <a:pt x="57792" y="6523"/>
                  </a:cubicBezTo>
                  <a:cubicBezTo>
                    <a:pt x="56340" y="5475"/>
                    <a:pt x="54767" y="4588"/>
                    <a:pt x="53033" y="3983"/>
                  </a:cubicBezTo>
                  <a:cubicBezTo>
                    <a:pt x="51823" y="3499"/>
                    <a:pt x="50532" y="3095"/>
                    <a:pt x="49242" y="2813"/>
                  </a:cubicBezTo>
                  <a:cubicBezTo>
                    <a:pt x="46741" y="2248"/>
                    <a:pt x="44241" y="1845"/>
                    <a:pt x="41700" y="1644"/>
                  </a:cubicBezTo>
                  <a:cubicBezTo>
                    <a:pt x="39684" y="1442"/>
                    <a:pt x="37667" y="1281"/>
                    <a:pt x="35691" y="1160"/>
                  </a:cubicBezTo>
                  <a:lnTo>
                    <a:pt x="35207" y="1160"/>
                  </a:lnTo>
                  <a:cubicBezTo>
                    <a:pt x="33312" y="1039"/>
                    <a:pt x="31618" y="918"/>
                    <a:pt x="29924" y="797"/>
                  </a:cubicBezTo>
                  <a:lnTo>
                    <a:pt x="29319" y="716"/>
                  </a:lnTo>
                  <a:lnTo>
                    <a:pt x="29360" y="756"/>
                  </a:lnTo>
                  <a:lnTo>
                    <a:pt x="29239" y="716"/>
                  </a:lnTo>
                  <a:cubicBezTo>
                    <a:pt x="27706" y="555"/>
                    <a:pt x="26174" y="353"/>
                    <a:pt x="24641" y="30"/>
                  </a:cubicBezTo>
                  <a:lnTo>
                    <a:pt x="24560" y="30"/>
                  </a:lnTo>
                  <a:cubicBezTo>
                    <a:pt x="24439" y="30"/>
                    <a:pt x="24359" y="71"/>
                    <a:pt x="24278" y="111"/>
                  </a:cubicBezTo>
                  <a:cubicBezTo>
                    <a:pt x="24197" y="71"/>
                    <a:pt x="24157" y="30"/>
                    <a:pt x="24076" y="30"/>
                  </a:cubicBezTo>
                  <a:lnTo>
                    <a:pt x="23955" y="30"/>
                  </a:lnTo>
                  <a:cubicBezTo>
                    <a:pt x="23915" y="10"/>
                    <a:pt x="23885" y="0"/>
                    <a:pt x="23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6611038" y="1147483"/>
              <a:ext cx="117754" cy="282440"/>
            </a:xfrm>
            <a:custGeom>
              <a:rect b="b" l="l" r="r" t="t"/>
              <a:pathLst>
                <a:path extrusionOk="0" h="10062" w="4195">
                  <a:moveTo>
                    <a:pt x="2309" y="6626"/>
                  </a:moveTo>
                  <a:cubicBezTo>
                    <a:pt x="2303" y="6633"/>
                    <a:pt x="2299" y="6642"/>
                    <a:pt x="2299" y="6655"/>
                  </a:cubicBezTo>
                  <a:lnTo>
                    <a:pt x="2309" y="6626"/>
                  </a:lnTo>
                  <a:close/>
                  <a:moveTo>
                    <a:pt x="2985" y="0"/>
                  </a:moveTo>
                  <a:cubicBezTo>
                    <a:pt x="2823" y="41"/>
                    <a:pt x="2702" y="162"/>
                    <a:pt x="2662" y="283"/>
                  </a:cubicBezTo>
                  <a:cubicBezTo>
                    <a:pt x="2581" y="404"/>
                    <a:pt x="2541" y="565"/>
                    <a:pt x="2581" y="686"/>
                  </a:cubicBezTo>
                  <a:cubicBezTo>
                    <a:pt x="2783" y="1170"/>
                    <a:pt x="2904" y="1694"/>
                    <a:pt x="2985" y="2218"/>
                  </a:cubicBezTo>
                  <a:cubicBezTo>
                    <a:pt x="3065" y="2864"/>
                    <a:pt x="3065" y="3549"/>
                    <a:pt x="2985" y="4235"/>
                  </a:cubicBezTo>
                  <a:cubicBezTo>
                    <a:pt x="2864" y="5042"/>
                    <a:pt x="2662" y="5808"/>
                    <a:pt x="2339" y="6534"/>
                  </a:cubicBezTo>
                  <a:lnTo>
                    <a:pt x="2309" y="6626"/>
                  </a:lnTo>
                  <a:lnTo>
                    <a:pt x="2309" y="6626"/>
                  </a:lnTo>
                  <a:cubicBezTo>
                    <a:pt x="2313" y="6620"/>
                    <a:pt x="2319" y="6615"/>
                    <a:pt x="2324" y="6610"/>
                  </a:cubicBezTo>
                  <a:lnTo>
                    <a:pt x="2324" y="6610"/>
                  </a:lnTo>
                  <a:cubicBezTo>
                    <a:pt x="2045" y="7240"/>
                    <a:pt x="1727" y="7794"/>
                    <a:pt x="1331" y="8349"/>
                  </a:cubicBezTo>
                  <a:cubicBezTo>
                    <a:pt x="1009" y="8752"/>
                    <a:pt x="646" y="9155"/>
                    <a:pt x="242" y="9478"/>
                  </a:cubicBezTo>
                  <a:lnTo>
                    <a:pt x="283" y="9397"/>
                  </a:lnTo>
                  <a:lnTo>
                    <a:pt x="202" y="9478"/>
                  </a:lnTo>
                  <a:cubicBezTo>
                    <a:pt x="41" y="9558"/>
                    <a:pt x="0" y="9760"/>
                    <a:pt x="81" y="9921"/>
                  </a:cubicBezTo>
                  <a:cubicBezTo>
                    <a:pt x="134" y="10000"/>
                    <a:pt x="237" y="10062"/>
                    <a:pt x="348" y="10062"/>
                  </a:cubicBezTo>
                  <a:cubicBezTo>
                    <a:pt x="407" y="10062"/>
                    <a:pt x="468" y="10044"/>
                    <a:pt x="525" y="10002"/>
                  </a:cubicBezTo>
                  <a:cubicBezTo>
                    <a:pt x="1210" y="9478"/>
                    <a:pt x="1855" y="8873"/>
                    <a:pt x="2380" y="8147"/>
                  </a:cubicBezTo>
                  <a:cubicBezTo>
                    <a:pt x="2904" y="7421"/>
                    <a:pt x="3388" y="6574"/>
                    <a:pt x="3711" y="5727"/>
                  </a:cubicBezTo>
                  <a:cubicBezTo>
                    <a:pt x="3993" y="4840"/>
                    <a:pt x="4195" y="3912"/>
                    <a:pt x="4195" y="2985"/>
                  </a:cubicBezTo>
                  <a:cubicBezTo>
                    <a:pt x="4195" y="2501"/>
                    <a:pt x="4154" y="2057"/>
                    <a:pt x="4074" y="1614"/>
                  </a:cubicBezTo>
                  <a:cubicBezTo>
                    <a:pt x="3993" y="1130"/>
                    <a:pt x="3832" y="686"/>
                    <a:pt x="3630" y="283"/>
                  </a:cubicBezTo>
                  <a:cubicBezTo>
                    <a:pt x="3509" y="81"/>
                    <a:pt x="3348" y="0"/>
                    <a:pt x="3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6679305" y="1130500"/>
              <a:ext cx="203451" cy="66807"/>
            </a:xfrm>
            <a:custGeom>
              <a:rect b="b" l="l" r="r" t="t"/>
              <a:pathLst>
                <a:path extrusionOk="0" h="2380" w="7248">
                  <a:moveTo>
                    <a:pt x="2166" y="0"/>
                  </a:moveTo>
                  <a:cubicBezTo>
                    <a:pt x="1843" y="0"/>
                    <a:pt x="1521" y="81"/>
                    <a:pt x="1198" y="162"/>
                  </a:cubicBezTo>
                  <a:cubicBezTo>
                    <a:pt x="1077" y="202"/>
                    <a:pt x="956" y="242"/>
                    <a:pt x="835" y="323"/>
                  </a:cubicBezTo>
                  <a:cubicBezTo>
                    <a:pt x="674" y="404"/>
                    <a:pt x="553" y="484"/>
                    <a:pt x="391" y="605"/>
                  </a:cubicBezTo>
                  <a:cubicBezTo>
                    <a:pt x="1" y="854"/>
                    <a:pt x="236" y="1447"/>
                    <a:pt x="655" y="1447"/>
                  </a:cubicBezTo>
                  <a:cubicBezTo>
                    <a:pt x="712" y="1447"/>
                    <a:pt x="773" y="1436"/>
                    <a:pt x="835" y="1412"/>
                  </a:cubicBezTo>
                  <a:cubicBezTo>
                    <a:pt x="996" y="1331"/>
                    <a:pt x="1158" y="1291"/>
                    <a:pt x="1319" y="1251"/>
                  </a:cubicBezTo>
                  <a:cubicBezTo>
                    <a:pt x="1440" y="1210"/>
                    <a:pt x="1601" y="1170"/>
                    <a:pt x="1763" y="1130"/>
                  </a:cubicBezTo>
                  <a:cubicBezTo>
                    <a:pt x="2250" y="1017"/>
                    <a:pt x="2772" y="974"/>
                    <a:pt x="3265" y="969"/>
                  </a:cubicBezTo>
                  <a:lnTo>
                    <a:pt x="3265" y="969"/>
                  </a:lnTo>
                  <a:cubicBezTo>
                    <a:pt x="3907" y="1009"/>
                    <a:pt x="4548" y="1090"/>
                    <a:pt x="5150" y="1291"/>
                  </a:cubicBezTo>
                  <a:lnTo>
                    <a:pt x="5070" y="1291"/>
                  </a:lnTo>
                  <a:cubicBezTo>
                    <a:pt x="5433" y="1372"/>
                    <a:pt x="5795" y="1533"/>
                    <a:pt x="6118" y="1735"/>
                  </a:cubicBezTo>
                  <a:cubicBezTo>
                    <a:pt x="6360" y="1896"/>
                    <a:pt x="6602" y="2057"/>
                    <a:pt x="6804" y="2259"/>
                  </a:cubicBezTo>
                  <a:cubicBezTo>
                    <a:pt x="6844" y="2299"/>
                    <a:pt x="6884" y="2340"/>
                    <a:pt x="6965" y="2380"/>
                  </a:cubicBezTo>
                  <a:cubicBezTo>
                    <a:pt x="7005" y="2380"/>
                    <a:pt x="7086" y="2340"/>
                    <a:pt x="7126" y="2340"/>
                  </a:cubicBezTo>
                  <a:cubicBezTo>
                    <a:pt x="7247" y="2259"/>
                    <a:pt x="7247" y="2098"/>
                    <a:pt x="7167" y="1977"/>
                  </a:cubicBezTo>
                  <a:cubicBezTo>
                    <a:pt x="7005" y="1815"/>
                    <a:pt x="6804" y="1654"/>
                    <a:pt x="6602" y="1493"/>
                  </a:cubicBezTo>
                  <a:cubicBezTo>
                    <a:pt x="6360" y="1291"/>
                    <a:pt x="6118" y="1130"/>
                    <a:pt x="5876" y="968"/>
                  </a:cubicBezTo>
                  <a:cubicBezTo>
                    <a:pt x="5594" y="807"/>
                    <a:pt x="5312" y="686"/>
                    <a:pt x="5029" y="565"/>
                  </a:cubicBezTo>
                  <a:cubicBezTo>
                    <a:pt x="4747" y="404"/>
                    <a:pt x="4424" y="323"/>
                    <a:pt x="4102" y="242"/>
                  </a:cubicBezTo>
                  <a:cubicBezTo>
                    <a:pt x="3618" y="81"/>
                    <a:pt x="3093" y="0"/>
                    <a:pt x="25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5314850" y="3622948"/>
              <a:ext cx="792444" cy="1751596"/>
            </a:xfrm>
            <a:custGeom>
              <a:rect b="b" l="l" r="r" t="t"/>
              <a:pathLst>
                <a:path extrusionOk="0" h="62401" w="28231">
                  <a:moveTo>
                    <a:pt x="13340" y="1"/>
                  </a:moveTo>
                  <a:cubicBezTo>
                    <a:pt x="12614" y="1"/>
                    <a:pt x="11907" y="79"/>
                    <a:pt x="11172" y="213"/>
                  </a:cubicBezTo>
                  <a:cubicBezTo>
                    <a:pt x="10204" y="374"/>
                    <a:pt x="9276" y="697"/>
                    <a:pt x="8429" y="1140"/>
                  </a:cubicBezTo>
                  <a:cubicBezTo>
                    <a:pt x="8147" y="1261"/>
                    <a:pt x="7865" y="1423"/>
                    <a:pt x="7623" y="1624"/>
                  </a:cubicBezTo>
                  <a:cubicBezTo>
                    <a:pt x="7623" y="1423"/>
                    <a:pt x="7462" y="1221"/>
                    <a:pt x="7220" y="1221"/>
                  </a:cubicBezTo>
                  <a:lnTo>
                    <a:pt x="7179" y="1221"/>
                  </a:lnTo>
                  <a:cubicBezTo>
                    <a:pt x="6897" y="1221"/>
                    <a:pt x="6695" y="1423"/>
                    <a:pt x="6655" y="1665"/>
                  </a:cubicBezTo>
                  <a:cubicBezTo>
                    <a:pt x="6615" y="2028"/>
                    <a:pt x="6574" y="2391"/>
                    <a:pt x="6574" y="2754"/>
                  </a:cubicBezTo>
                  <a:lnTo>
                    <a:pt x="6494" y="2834"/>
                  </a:lnTo>
                  <a:cubicBezTo>
                    <a:pt x="6413" y="2955"/>
                    <a:pt x="6413" y="3116"/>
                    <a:pt x="6453" y="3237"/>
                  </a:cubicBezTo>
                  <a:cubicBezTo>
                    <a:pt x="6494" y="3278"/>
                    <a:pt x="6494" y="3318"/>
                    <a:pt x="6494" y="3318"/>
                  </a:cubicBezTo>
                  <a:cubicBezTo>
                    <a:pt x="6171" y="7351"/>
                    <a:pt x="5969" y="11424"/>
                    <a:pt x="5768" y="15377"/>
                  </a:cubicBezTo>
                  <a:lnTo>
                    <a:pt x="5768" y="15659"/>
                  </a:lnTo>
                  <a:cubicBezTo>
                    <a:pt x="5687" y="17958"/>
                    <a:pt x="5526" y="20861"/>
                    <a:pt x="5364" y="23563"/>
                  </a:cubicBezTo>
                  <a:cubicBezTo>
                    <a:pt x="5082" y="27596"/>
                    <a:pt x="4759" y="31186"/>
                    <a:pt x="4276" y="34493"/>
                  </a:cubicBezTo>
                  <a:cubicBezTo>
                    <a:pt x="3832" y="37840"/>
                    <a:pt x="3227" y="41308"/>
                    <a:pt x="2501" y="45139"/>
                  </a:cubicBezTo>
                  <a:cubicBezTo>
                    <a:pt x="1735" y="49253"/>
                    <a:pt x="848" y="53326"/>
                    <a:pt x="41" y="57077"/>
                  </a:cubicBezTo>
                  <a:cubicBezTo>
                    <a:pt x="1" y="57238"/>
                    <a:pt x="41" y="57399"/>
                    <a:pt x="162" y="57520"/>
                  </a:cubicBezTo>
                  <a:cubicBezTo>
                    <a:pt x="202" y="57601"/>
                    <a:pt x="243" y="57722"/>
                    <a:pt x="323" y="57762"/>
                  </a:cubicBezTo>
                  <a:cubicBezTo>
                    <a:pt x="1090" y="58488"/>
                    <a:pt x="1936" y="59134"/>
                    <a:pt x="2864" y="59658"/>
                  </a:cubicBezTo>
                  <a:cubicBezTo>
                    <a:pt x="3913" y="60222"/>
                    <a:pt x="5001" y="60747"/>
                    <a:pt x="6171" y="61150"/>
                  </a:cubicBezTo>
                  <a:cubicBezTo>
                    <a:pt x="7300" y="61553"/>
                    <a:pt x="8429" y="61876"/>
                    <a:pt x="9639" y="62118"/>
                  </a:cubicBezTo>
                  <a:cubicBezTo>
                    <a:pt x="10567" y="62320"/>
                    <a:pt x="11494" y="62400"/>
                    <a:pt x="12462" y="62400"/>
                  </a:cubicBezTo>
                  <a:lnTo>
                    <a:pt x="12946" y="62400"/>
                  </a:lnTo>
                  <a:cubicBezTo>
                    <a:pt x="13188" y="62400"/>
                    <a:pt x="13350" y="62239"/>
                    <a:pt x="13430" y="62078"/>
                  </a:cubicBezTo>
                  <a:cubicBezTo>
                    <a:pt x="13471" y="62037"/>
                    <a:pt x="13511" y="61957"/>
                    <a:pt x="13511" y="61916"/>
                  </a:cubicBezTo>
                  <a:cubicBezTo>
                    <a:pt x="13793" y="61271"/>
                    <a:pt x="14035" y="60666"/>
                    <a:pt x="14277" y="60061"/>
                  </a:cubicBezTo>
                  <a:cubicBezTo>
                    <a:pt x="14358" y="60101"/>
                    <a:pt x="14398" y="60142"/>
                    <a:pt x="14479" y="60142"/>
                  </a:cubicBezTo>
                  <a:lnTo>
                    <a:pt x="14600" y="60142"/>
                  </a:lnTo>
                  <a:cubicBezTo>
                    <a:pt x="14761" y="60101"/>
                    <a:pt x="14922" y="59981"/>
                    <a:pt x="15003" y="59819"/>
                  </a:cubicBezTo>
                  <a:cubicBezTo>
                    <a:pt x="17584" y="53770"/>
                    <a:pt x="19439" y="47478"/>
                    <a:pt x="20891" y="42115"/>
                  </a:cubicBezTo>
                  <a:cubicBezTo>
                    <a:pt x="20891" y="42074"/>
                    <a:pt x="20891" y="42034"/>
                    <a:pt x="20891" y="42034"/>
                  </a:cubicBezTo>
                  <a:lnTo>
                    <a:pt x="21214" y="40824"/>
                  </a:lnTo>
                  <a:cubicBezTo>
                    <a:pt x="21980" y="37961"/>
                    <a:pt x="22746" y="35057"/>
                    <a:pt x="23512" y="32274"/>
                  </a:cubicBezTo>
                  <a:lnTo>
                    <a:pt x="23593" y="31831"/>
                  </a:lnTo>
                  <a:lnTo>
                    <a:pt x="23795" y="31186"/>
                  </a:lnTo>
                  <a:cubicBezTo>
                    <a:pt x="24561" y="28242"/>
                    <a:pt x="25448" y="24773"/>
                    <a:pt x="26214" y="21184"/>
                  </a:cubicBezTo>
                  <a:cubicBezTo>
                    <a:pt x="27344" y="16304"/>
                    <a:pt x="28029" y="11303"/>
                    <a:pt x="28231" y="6302"/>
                  </a:cubicBezTo>
                  <a:cubicBezTo>
                    <a:pt x="28231" y="6181"/>
                    <a:pt x="28231" y="6020"/>
                    <a:pt x="28150" y="5940"/>
                  </a:cubicBezTo>
                  <a:cubicBezTo>
                    <a:pt x="28070" y="5819"/>
                    <a:pt x="27949" y="5738"/>
                    <a:pt x="27787" y="5738"/>
                  </a:cubicBezTo>
                  <a:lnTo>
                    <a:pt x="27747" y="5738"/>
                  </a:lnTo>
                  <a:cubicBezTo>
                    <a:pt x="27626" y="5738"/>
                    <a:pt x="27545" y="5738"/>
                    <a:pt x="27465" y="5778"/>
                  </a:cubicBezTo>
                  <a:cubicBezTo>
                    <a:pt x="27344" y="5698"/>
                    <a:pt x="27223" y="5657"/>
                    <a:pt x="27102" y="5657"/>
                  </a:cubicBezTo>
                  <a:lnTo>
                    <a:pt x="27021" y="5657"/>
                  </a:lnTo>
                  <a:cubicBezTo>
                    <a:pt x="26940" y="5657"/>
                    <a:pt x="26860" y="5698"/>
                    <a:pt x="26779" y="5738"/>
                  </a:cubicBezTo>
                  <a:cubicBezTo>
                    <a:pt x="26456" y="5133"/>
                    <a:pt x="26013" y="4568"/>
                    <a:pt x="25529" y="4044"/>
                  </a:cubicBezTo>
                  <a:cubicBezTo>
                    <a:pt x="24924" y="3520"/>
                    <a:pt x="24319" y="3036"/>
                    <a:pt x="23633" y="2633"/>
                  </a:cubicBezTo>
                  <a:cubicBezTo>
                    <a:pt x="22908" y="2189"/>
                    <a:pt x="22182" y="1826"/>
                    <a:pt x="21415" y="1503"/>
                  </a:cubicBezTo>
                  <a:cubicBezTo>
                    <a:pt x="18996" y="535"/>
                    <a:pt x="16374" y="11"/>
                    <a:pt x="13753" y="11"/>
                  </a:cubicBezTo>
                  <a:lnTo>
                    <a:pt x="13793" y="11"/>
                  </a:lnTo>
                  <a:cubicBezTo>
                    <a:pt x="13641" y="4"/>
                    <a:pt x="13490" y="1"/>
                    <a:pt x="13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5606160" y="5249801"/>
              <a:ext cx="42666" cy="59565"/>
            </a:xfrm>
            <a:custGeom>
              <a:rect b="b" l="l" r="r" t="t"/>
              <a:pathLst>
                <a:path extrusionOk="0" h="2122" w="1520">
                  <a:moveTo>
                    <a:pt x="892" y="1"/>
                  </a:moveTo>
                  <a:cubicBezTo>
                    <a:pt x="713" y="1"/>
                    <a:pt x="543" y="149"/>
                    <a:pt x="471" y="330"/>
                  </a:cubicBezTo>
                  <a:cubicBezTo>
                    <a:pt x="350" y="693"/>
                    <a:pt x="269" y="1056"/>
                    <a:pt x="149" y="1419"/>
                  </a:cubicBezTo>
                  <a:cubicBezTo>
                    <a:pt x="0" y="1838"/>
                    <a:pt x="335" y="2122"/>
                    <a:pt x="655" y="2122"/>
                  </a:cubicBezTo>
                  <a:cubicBezTo>
                    <a:pt x="857" y="2122"/>
                    <a:pt x="1054" y="2007"/>
                    <a:pt x="1116" y="1741"/>
                  </a:cubicBezTo>
                  <a:cubicBezTo>
                    <a:pt x="1237" y="1378"/>
                    <a:pt x="1318" y="975"/>
                    <a:pt x="1439" y="612"/>
                  </a:cubicBezTo>
                  <a:cubicBezTo>
                    <a:pt x="1520" y="370"/>
                    <a:pt x="1358" y="88"/>
                    <a:pt x="1116" y="7"/>
                  </a:cubicBezTo>
                  <a:lnTo>
                    <a:pt x="955" y="7"/>
                  </a:lnTo>
                  <a:cubicBezTo>
                    <a:pt x="934" y="3"/>
                    <a:pt x="913" y="1"/>
                    <a:pt x="892" y="1"/>
                  </a:cubicBezTo>
                  <a:close/>
                </a:path>
              </a:pathLst>
            </a:custGeom>
            <a:solidFill>
              <a:srgbClr val="4A8F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5278640" y="5117058"/>
              <a:ext cx="486790" cy="268798"/>
            </a:xfrm>
            <a:custGeom>
              <a:rect b="b" l="l" r="r" t="t"/>
              <a:pathLst>
                <a:path extrusionOk="0" h="9576" w="17342">
                  <a:moveTo>
                    <a:pt x="1618" y="1"/>
                  </a:moveTo>
                  <a:cubicBezTo>
                    <a:pt x="1600" y="1"/>
                    <a:pt x="1585" y="6"/>
                    <a:pt x="1573" y="18"/>
                  </a:cubicBezTo>
                  <a:lnTo>
                    <a:pt x="1573" y="58"/>
                  </a:lnTo>
                  <a:cubicBezTo>
                    <a:pt x="1412" y="58"/>
                    <a:pt x="1250" y="139"/>
                    <a:pt x="1129" y="300"/>
                  </a:cubicBezTo>
                  <a:cubicBezTo>
                    <a:pt x="807" y="743"/>
                    <a:pt x="524" y="1308"/>
                    <a:pt x="323" y="1873"/>
                  </a:cubicBezTo>
                  <a:cubicBezTo>
                    <a:pt x="121" y="2478"/>
                    <a:pt x="0" y="3083"/>
                    <a:pt x="0" y="3728"/>
                  </a:cubicBezTo>
                  <a:cubicBezTo>
                    <a:pt x="0" y="3808"/>
                    <a:pt x="40" y="3889"/>
                    <a:pt x="81" y="4010"/>
                  </a:cubicBezTo>
                  <a:cubicBezTo>
                    <a:pt x="81" y="4050"/>
                    <a:pt x="81" y="4091"/>
                    <a:pt x="121" y="4131"/>
                  </a:cubicBezTo>
                  <a:cubicBezTo>
                    <a:pt x="161" y="4212"/>
                    <a:pt x="202" y="4252"/>
                    <a:pt x="242" y="4292"/>
                  </a:cubicBezTo>
                  <a:cubicBezTo>
                    <a:pt x="1775" y="5664"/>
                    <a:pt x="3509" y="6793"/>
                    <a:pt x="5445" y="7680"/>
                  </a:cubicBezTo>
                  <a:lnTo>
                    <a:pt x="5485" y="7680"/>
                  </a:lnTo>
                  <a:cubicBezTo>
                    <a:pt x="6170" y="7962"/>
                    <a:pt x="6896" y="8245"/>
                    <a:pt x="7622" y="8487"/>
                  </a:cubicBezTo>
                  <a:lnTo>
                    <a:pt x="7703" y="8527"/>
                  </a:lnTo>
                  <a:cubicBezTo>
                    <a:pt x="8429" y="8769"/>
                    <a:pt x="9235" y="8971"/>
                    <a:pt x="10002" y="9172"/>
                  </a:cubicBezTo>
                  <a:lnTo>
                    <a:pt x="10082" y="9172"/>
                  </a:lnTo>
                  <a:cubicBezTo>
                    <a:pt x="10526" y="9253"/>
                    <a:pt x="10970" y="9334"/>
                    <a:pt x="11454" y="9414"/>
                  </a:cubicBezTo>
                  <a:lnTo>
                    <a:pt x="11494" y="9414"/>
                  </a:lnTo>
                  <a:cubicBezTo>
                    <a:pt x="11776" y="9455"/>
                    <a:pt x="12058" y="9455"/>
                    <a:pt x="12381" y="9495"/>
                  </a:cubicBezTo>
                  <a:lnTo>
                    <a:pt x="12623" y="9495"/>
                  </a:lnTo>
                  <a:lnTo>
                    <a:pt x="13510" y="9576"/>
                  </a:lnTo>
                  <a:lnTo>
                    <a:pt x="15567" y="9576"/>
                  </a:lnTo>
                  <a:cubicBezTo>
                    <a:pt x="15769" y="9535"/>
                    <a:pt x="15890" y="9455"/>
                    <a:pt x="16011" y="9334"/>
                  </a:cubicBezTo>
                  <a:cubicBezTo>
                    <a:pt x="16414" y="8809"/>
                    <a:pt x="16777" y="8204"/>
                    <a:pt x="16979" y="7559"/>
                  </a:cubicBezTo>
                  <a:cubicBezTo>
                    <a:pt x="17221" y="6954"/>
                    <a:pt x="17342" y="6269"/>
                    <a:pt x="17342" y="5583"/>
                  </a:cubicBezTo>
                  <a:cubicBezTo>
                    <a:pt x="17342" y="5502"/>
                    <a:pt x="17342" y="5381"/>
                    <a:pt x="17301" y="5301"/>
                  </a:cubicBezTo>
                  <a:cubicBezTo>
                    <a:pt x="17261" y="5260"/>
                    <a:pt x="17261" y="5260"/>
                    <a:pt x="17221" y="5220"/>
                  </a:cubicBezTo>
                  <a:cubicBezTo>
                    <a:pt x="17140" y="5099"/>
                    <a:pt x="17019" y="5059"/>
                    <a:pt x="16898" y="5018"/>
                  </a:cubicBezTo>
                  <a:lnTo>
                    <a:pt x="14519" y="5018"/>
                  </a:lnTo>
                  <a:cubicBezTo>
                    <a:pt x="12663" y="4938"/>
                    <a:pt x="10808" y="4615"/>
                    <a:pt x="9074" y="4050"/>
                  </a:cubicBezTo>
                  <a:lnTo>
                    <a:pt x="8792" y="3970"/>
                  </a:lnTo>
                  <a:cubicBezTo>
                    <a:pt x="7179" y="3405"/>
                    <a:pt x="5646" y="2679"/>
                    <a:pt x="4194" y="1752"/>
                  </a:cubicBezTo>
                  <a:lnTo>
                    <a:pt x="4154" y="1752"/>
                  </a:lnTo>
                  <a:cubicBezTo>
                    <a:pt x="3670" y="1389"/>
                    <a:pt x="3146" y="1026"/>
                    <a:pt x="2702" y="663"/>
                  </a:cubicBezTo>
                  <a:cubicBezTo>
                    <a:pt x="2460" y="501"/>
                    <a:pt x="2259" y="300"/>
                    <a:pt x="2057" y="179"/>
                  </a:cubicBezTo>
                  <a:cubicBezTo>
                    <a:pt x="1976" y="98"/>
                    <a:pt x="1855" y="58"/>
                    <a:pt x="1775" y="58"/>
                  </a:cubicBezTo>
                  <a:cubicBezTo>
                    <a:pt x="1718" y="29"/>
                    <a:pt x="1661" y="1"/>
                    <a:pt x="1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6025779" y="3556450"/>
              <a:ext cx="1147895" cy="1730908"/>
            </a:xfrm>
            <a:custGeom>
              <a:rect b="b" l="l" r="r" t="t"/>
              <a:pathLst>
                <a:path extrusionOk="0" h="61664" w="40894">
                  <a:moveTo>
                    <a:pt x="13470" y="1"/>
                  </a:moveTo>
                  <a:cubicBezTo>
                    <a:pt x="12986" y="1"/>
                    <a:pt x="12462" y="41"/>
                    <a:pt x="11978" y="81"/>
                  </a:cubicBezTo>
                  <a:cubicBezTo>
                    <a:pt x="9841" y="364"/>
                    <a:pt x="7784" y="1090"/>
                    <a:pt x="5929" y="2219"/>
                  </a:cubicBezTo>
                  <a:cubicBezTo>
                    <a:pt x="3791" y="3469"/>
                    <a:pt x="2138" y="5405"/>
                    <a:pt x="1250" y="7704"/>
                  </a:cubicBezTo>
                  <a:cubicBezTo>
                    <a:pt x="1170" y="7300"/>
                    <a:pt x="1089" y="6897"/>
                    <a:pt x="1008" y="6494"/>
                  </a:cubicBezTo>
                  <a:cubicBezTo>
                    <a:pt x="968" y="6373"/>
                    <a:pt x="887" y="6252"/>
                    <a:pt x="767" y="6211"/>
                  </a:cubicBezTo>
                  <a:cubicBezTo>
                    <a:pt x="686" y="6131"/>
                    <a:pt x="605" y="6131"/>
                    <a:pt x="525" y="6131"/>
                  </a:cubicBezTo>
                  <a:lnTo>
                    <a:pt x="363" y="6131"/>
                  </a:lnTo>
                  <a:cubicBezTo>
                    <a:pt x="242" y="6171"/>
                    <a:pt x="121" y="6252"/>
                    <a:pt x="81" y="6373"/>
                  </a:cubicBezTo>
                  <a:cubicBezTo>
                    <a:pt x="0" y="6494"/>
                    <a:pt x="0" y="6655"/>
                    <a:pt x="41" y="6776"/>
                  </a:cubicBezTo>
                  <a:cubicBezTo>
                    <a:pt x="1089" y="12341"/>
                    <a:pt x="2581" y="17786"/>
                    <a:pt x="4517" y="23109"/>
                  </a:cubicBezTo>
                  <a:cubicBezTo>
                    <a:pt x="6493" y="28634"/>
                    <a:pt x="8913" y="33958"/>
                    <a:pt x="11776" y="39120"/>
                  </a:cubicBezTo>
                  <a:cubicBezTo>
                    <a:pt x="14559" y="44161"/>
                    <a:pt x="17866" y="48960"/>
                    <a:pt x="21576" y="53437"/>
                  </a:cubicBezTo>
                  <a:cubicBezTo>
                    <a:pt x="23915" y="56219"/>
                    <a:pt x="26456" y="58841"/>
                    <a:pt x="29158" y="61261"/>
                  </a:cubicBezTo>
                  <a:cubicBezTo>
                    <a:pt x="29239" y="61301"/>
                    <a:pt x="29279" y="61341"/>
                    <a:pt x="29360" y="61382"/>
                  </a:cubicBezTo>
                  <a:cubicBezTo>
                    <a:pt x="29400" y="61462"/>
                    <a:pt x="29481" y="61543"/>
                    <a:pt x="29561" y="61624"/>
                  </a:cubicBezTo>
                  <a:cubicBezTo>
                    <a:pt x="29642" y="61664"/>
                    <a:pt x="29723" y="61664"/>
                    <a:pt x="29803" y="61664"/>
                  </a:cubicBezTo>
                  <a:lnTo>
                    <a:pt x="29965" y="61664"/>
                  </a:lnTo>
                  <a:cubicBezTo>
                    <a:pt x="32384" y="61099"/>
                    <a:pt x="34603" y="59849"/>
                    <a:pt x="36417" y="58155"/>
                  </a:cubicBezTo>
                  <a:cubicBezTo>
                    <a:pt x="37345" y="57268"/>
                    <a:pt x="38192" y="56340"/>
                    <a:pt x="38918" y="55332"/>
                  </a:cubicBezTo>
                  <a:cubicBezTo>
                    <a:pt x="39644" y="54364"/>
                    <a:pt x="40289" y="53316"/>
                    <a:pt x="40813" y="52227"/>
                  </a:cubicBezTo>
                  <a:cubicBezTo>
                    <a:pt x="40894" y="52025"/>
                    <a:pt x="40854" y="51824"/>
                    <a:pt x="40733" y="51662"/>
                  </a:cubicBezTo>
                  <a:cubicBezTo>
                    <a:pt x="40692" y="51582"/>
                    <a:pt x="40652" y="51541"/>
                    <a:pt x="40612" y="51461"/>
                  </a:cubicBezTo>
                  <a:cubicBezTo>
                    <a:pt x="40168" y="50977"/>
                    <a:pt x="39805" y="50614"/>
                    <a:pt x="39482" y="50210"/>
                  </a:cubicBezTo>
                  <a:cubicBezTo>
                    <a:pt x="37789" y="48154"/>
                    <a:pt x="36175" y="45936"/>
                    <a:pt x="34764" y="43677"/>
                  </a:cubicBezTo>
                  <a:cubicBezTo>
                    <a:pt x="33312" y="41338"/>
                    <a:pt x="31981" y="38959"/>
                    <a:pt x="30771" y="36499"/>
                  </a:cubicBezTo>
                  <a:cubicBezTo>
                    <a:pt x="30650" y="36176"/>
                    <a:pt x="30489" y="35894"/>
                    <a:pt x="30328" y="35571"/>
                  </a:cubicBezTo>
                  <a:cubicBezTo>
                    <a:pt x="28029" y="30570"/>
                    <a:pt x="26174" y="25368"/>
                    <a:pt x="24843" y="20004"/>
                  </a:cubicBezTo>
                  <a:cubicBezTo>
                    <a:pt x="24561" y="18915"/>
                    <a:pt x="24319" y="17826"/>
                    <a:pt x="24077" y="16737"/>
                  </a:cubicBezTo>
                  <a:cubicBezTo>
                    <a:pt x="24238" y="16616"/>
                    <a:pt x="24359" y="16415"/>
                    <a:pt x="24319" y="16213"/>
                  </a:cubicBezTo>
                  <a:cubicBezTo>
                    <a:pt x="24198" y="15406"/>
                    <a:pt x="24117" y="14600"/>
                    <a:pt x="23996" y="13793"/>
                  </a:cubicBezTo>
                  <a:cubicBezTo>
                    <a:pt x="23794" y="11656"/>
                    <a:pt x="23512" y="9438"/>
                    <a:pt x="22746" y="7381"/>
                  </a:cubicBezTo>
                  <a:cubicBezTo>
                    <a:pt x="22665" y="7099"/>
                    <a:pt x="22544" y="6857"/>
                    <a:pt x="22464" y="6615"/>
                  </a:cubicBezTo>
                  <a:cubicBezTo>
                    <a:pt x="22302" y="5123"/>
                    <a:pt x="22141" y="3550"/>
                    <a:pt x="22060" y="2017"/>
                  </a:cubicBezTo>
                  <a:cubicBezTo>
                    <a:pt x="22060" y="1735"/>
                    <a:pt x="21859" y="1533"/>
                    <a:pt x="21576" y="1533"/>
                  </a:cubicBezTo>
                  <a:cubicBezTo>
                    <a:pt x="21415" y="1533"/>
                    <a:pt x="21294" y="1574"/>
                    <a:pt x="21173" y="1695"/>
                  </a:cubicBezTo>
                  <a:cubicBezTo>
                    <a:pt x="21092" y="1775"/>
                    <a:pt x="21052" y="1937"/>
                    <a:pt x="21052" y="2058"/>
                  </a:cubicBezTo>
                  <a:cubicBezTo>
                    <a:pt x="21092" y="2824"/>
                    <a:pt x="21173" y="3590"/>
                    <a:pt x="21213" y="4356"/>
                  </a:cubicBezTo>
                  <a:cubicBezTo>
                    <a:pt x="21133" y="4235"/>
                    <a:pt x="21052" y="4074"/>
                    <a:pt x="20931" y="3953"/>
                  </a:cubicBezTo>
                  <a:cubicBezTo>
                    <a:pt x="20245" y="2945"/>
                    <a:pt x="19358" y="2058"/>
                    <a:pt x="18310" y="1372"/>
                  </a:cubicBezTo>
                  <a:cubicBezTo>
                    <a:pt x="17785" y="1009"/>
                    <a:pt x="17221" y="727"/>
                    <a:pt x="16656" y="525"/>
                  </a:cubicBezTo>
                  <a:cubicBezTo>
                    <a:pt x="16132" y="323"/>
                    <a:pt x="15567" y="162"/>
                    <a:pt x="15003" y="81"/>
                  </a:cubicBezTo>
                  <a:cubicBezTo>
                    <a:pt x="14478" y="41"/>
                    <a:pt x="13994" y="1"/>
                    <a:pt x="13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6774041" y="4914898"/>
              <a:ext cx="427955" cy="404180"/>
            </a:xfrm>
            <a:custGeom>
              <a:rect b="b" l="l" r="r" t="t"/>
              <a:pathLst>
                <a:path extrusionOk="0" h="14399" w="15246">
                  <a:moveTo>
                    <a:pt x="12261" y="1"/>
                  </a:moveTo>
                  <a:lnTo>
                    <a:pt x="12301" y="41"/>
                  </a:lnTo>
                  <a:lnTo>
                    <a:pt x="12220" y="41"/>
                  </a:lnTo>
                  <a:cubicBezTo>
                    <a:pt x="12099" y="81"/>
                    <a:pt x="11978" y="162"/>
                    <a:pt x="11898" y="283"/>
                  </a:cubicBezTo>
                  <a:cubicBezTo>
                    <a:pt x="11857" y="323"/>
                    <a:pt x="11817" y="364"/>
                    <a:pt x="11817" y="404"/>
                  </a:cubicBezTo>
                  <a:lnTo>
                    <a:pt x="11817" y="485"/>
                  </a:lnTo>
                  <a:cubicBezTo>
                    <a:pt x="11736" y="686"/>
                    <a:pt x="11615" y="888"/>
                    <a:pt x="11535" y="1090"/>
                  </a:cubicBezTo>
                  <a:cubicBezTo>
                    <a:pt x="11495" y="1090"/>
                    <a:pt x="11495" y="1130"/>
                    <a:pt x="11495" y="1170"/>
                  </a:cubicBezTo>
                  <a:lnTo>
                    <a:pt x="11374" y="1331"/>
                  </a:lnTo>
                  <a:cubicBezTo>
                    <a:pt x="11212" y="1654"/>
                    <a:pt x="11051" y="1936"/>
                    <a:pt x="10890" y="2219"/>
                  </a:cubicBezTo>
                  <a:lnTo>
                    <a:pt x="10809" y="2340"/>
                  </a:lnTo>
                  <a:cubicBezTo>
                    <a:pt x="9841" y="3913"/>
                    <a:pt x="8671" y="5364"/>
                    <a:pt x="7300" y="6615"/>
                  </a:cubicBezTo>
                  <a:lnTo>
                    <a:pt x="7099" y="6816"/>
                  </a:lnTo>
                  <a:cubicBezTo>
                    <a:pt x="5848" y="7945"/>
                    <a:pt x="4437" y="8954"/>
                    <a:pt x="2945" y="9760"/>
                  </a:cubicBezTo>
                  <a:lnTo>
                    <a:pt x="2904" y="9801"/>
                  </a:lnTo>
                  <a:cubicBezTo>
                    <a:pt x="2340" y="10083"/>
                    <a:pt x="1816" y="10325"/>
                    <a:pt x="1251" y="10567"/>
                  </a:cubicBezTo>
                  <a:cubicBezTo>
                    <a:pt x="969" y="10648"/>
                    <a:pt x="727" y="10769"/>
                    <a:pt x="485" y="10849"/>
                  </a:cubicBezTo>
                  <a:cubicBezTo>
                    <a:pt x="364" y="10889"/>
                    <a:pt x="283" y="10970"/>
                    <a:pt x="243" y="11051"/>
                  </a:cubicBezTo>
                  <a:cubicBezTo>
                    <a:pt x="41" y="11172"/>
                    <a:pt x="1" y="11454"/>
                    <a:pt x="81" y="11656"/>
                  </a:cubicBezTo>
                  <a:cubicBezTo>
                    <a:pt x="323" y="12220"/>
                    <a:pt x="686" y="12704"/>
                    <a:pt x="1090" y="13148"/>
                  </a:cubicBezTo>
                  <a:cubicBezTo>
                    <a:pt x="1533" y="13632"/>
                    <a:pt x="2017" y="13995"/>
                    <a:pt x="2541" y="14317"/>
                  </a:cubicBezTo>
                  <a:cubicBezTo>
                    <a:pt x="2622" y="14358"/>
                    <a:pt x="2703" y="14398"/>
                    <a:pt x="2824" y="14398"/>
                  </a:cubicBezTo>
                  <a:lnTo>
                    <a:pt x="3146" y="14398"/>
                  </a:lnTo>
                  <a:cubicBezTo>
                    <a:pt x="5082" y="13713"/>
                    <a:pt x="6937" y="12745"/>
                    <a:pt x="8591" y="11494"/>
                  </a:cubicBezTo>
                  <a:lnTo>
                    <a:pt x="8671" y="11454"/>
                  </a:lnTo>
                  <a:cubicBezTo>
                    <a:pt x="9236" y="11010"/>
                    <a:pt x="9841" y="10527"/>
                    <a:pt x="10406" y="10002"/>
                  </a:cubicBezTo>
                  <a:lnTo>
                    <a:pt x="10486" y="9962"/>
                  </a:lnTo>
                  <a:cubicBezTo>
                    <a:pt x="11091" y="9357"/>
                    <a:pt x="11656" y="8833"/>
                    <a:pt x="12140" y="8228"/>
                  </a:cubicBezTo>
                  <a:lnTo>
                    <a:pt x="12180" y="8187"/>
                  </a:lnTo>
                  <a:cubicBezTo>
                    <a:pt x="12503" y="7824"/>
                    <a:pt x="12825" y="7462"/>
                    <a:pt x="13067" y="7099"/>
                  </a:cubicBezTo>
                  <a:lnTo>
                    <a:pt x="13108" y="7058"/>
                  </a:lnTo>
                  <a:cubicBezTo>
                    <a:pt x="13269" y="6816"/>
                    <a:pt x="13471" y="6574"/>
                    <a:pt x="13632" y="6373"/>
                  </a:cubicBezTo>
                  <a:lnTo>
                    <a:pt x="13753" y="6131"/>
                  </a:lnTo>
                  <a:cubicBezTo>
                    <a:pt x="13955" y="5848"/>
                    <a:pt x="14116" y="5647"/>
                    <a:pt x="14277" y="5364"/>
                  </a:cubicBezTo>
                  <a:lnTo>
                    <a:pt x="14318" y="5324"/>
                  </a:lnTo>
                  <a:lnTo>
                    <a:pt x="14318" y="5284"/>
                  </a:lnTo>
                  <a:lnTo>
                    <a:pt x="14358" y="5203"/>
                  </a:lnTo>
                  <a:lnTo>
                    <a:pt x="14358" y="5163"/>
                  </a:lnTo>
                  <a:lnTo>
                    <a:pt x="14398" y="5122"/>
                  </a:lnTo>
                  <a:lnTo>
                    <a:pt x="14439" y="5042"/>
                  </a:lnTo>
                  <a:lnTo>
                    <a:pt x="14479" y="5001"/>
                  </a:lnTo>
                  <a:cubicBezTo>
                    <a:pt x="14600" y="4800"/>
                    <a:pt x="14721" y="4598"/>
                    <a:pt x="14801" y="4397"/>
                  </a:cubicBezTo>
                  <a:cubicBezTo>
                    <a:pt x="14842" y="4356"/>
                    <a:pt x="14842" y="4316"/>
                    <a:pt x="14882" y="4276"/>
                  </a:cubicBezTo>
                  <a:lnTo>
                    <a:pt x="14922" y="4195"/>
                  </a:lnTo>
                  <a:lnTo>
                    <a:pt x="14963" y="4114"/>
                  </a:lnTo>
                  <a:lnTo>
                    <a:pt x="14963" y="4074"/>
                  </a:lnTo>
                  <a:lnTo>
                    <a:pt x="15003" y="3993"/>
                  </a:lnTo>
                  <a:lnTo>
                    <a:pt x="15003" y="3953"/>
                  </a:lnTo>
                  <a:lnTo>
                    <a:pt x="15043" y="3792"/>
                  </a:lnTo>
                  <a:lnTo>
                    <a:pt x="15124" y="3671"/>
                  </a:lnTo>
                  <a:cubicBezTo>
                    <a:pt x="15124" y="3630"/>
                    <a:pt x="15164" y="3590"/>
                    <a:pt x="15164" y="3550"/>
                  </a:cubicBezTo>
                  <a:cubicBezTo>
                    <a:pt x="15245" y="3388"/>
                    <a:pt x="15245" y="3227"/>
                    <a:pt x="15164" y="3106"/>
                  </a:cubicBezTo>
                  <a:cubicBezTo>
                    <a:pt x="14922" y="2461"/>
                    <a:pt x="14560" y="1896"/>
                    <a:pt x="14076" y="1372"/>
                  </a:cubicBezTo>
                  <a:cubicBezTo>
                    <a:pt x="13632" y="888"/>
                    <a:pt x="13108" y="444"/>
                    <a:pt x="12543" y="122"/>
                  </a:cubicBezTo>
                  <a:cubicBezTo>
                    <a:pt x="12462" y="41"/>
                    <a:pt x="12341" y="1"/>
                    <a:pt x="12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5353334" y="1888952"/>
              <a:ext cx="1365269" cy="1967511"/>
            </a:xfrm>
            <a:custGeom>
              <a:rect b="b" l="l" r="r" t="t"/>
              <a:pathLst>
                <a:path extrusionOk="0" h="70093" w="48638">
                  <a:moveTo>
                    <a:pt x="13471" y="4840"/>
                  </a:moveTo>
                  <a:cubicBezTo>
                    <a:pt x="13430" y="4961"/>
                    <a:pt x="13390" y="5042"/>
                    <a:pt x="13350" y="5123"/>
                  </a:cubicBezTo>
                  <a:lnTo>
                    <a:pt x="13471" y="4840"/>
                  </a:lnTo>
                  <a:close/>
                  <a:moveTo>
                    <a:pt x="2081" y="45008"/>
                  </a:moveTo>
                  <a:cubicBezTo>
                    <a:pt x="2038" y="45298"/>
                    <a:pt x="1972" y="45608"/>
                    <a:pt x="1937" y="45855"/>
                  </a:cubicBezTo>
                  <a:cubicBezTo>
                    <a:pt x="1977" y="45573"/>
                    <a:pt x="2017" y="45291"/>
                    <a:pt x="2058" y="45008"/>
                  </a:cubicBezTo>
                  <a:close/>
                  <a:moveTo>
                    <a:pt x="29885" y="1"/>
                  </a:moveTo>
                  <a:cubicBezTo>
                    <a:pt x="29683" y="1"/>
                    <a:pt x="29522" y="82"/>
                    <a:pt x="29441" y="243"/>
                  </a:cubicBezTo>
                  <a:cubicBezTo>
                    <a:pt x="28796" y="1533"/>
                    <a:pt x="28070" y="2824"/>
                    <a:pt x="27263" y="4034"/>
                  </a:cubicBezTo>
                  <a:cubicBezTo>
                    <a:pt x="26658" y="4961"/>
                    <a:pt x="26053" y="5808"/>
                    <a:pt x="25489" y="6534"/>
                  </a:cubicBezTo>
                  <a:cubicBezTo>
                    <a:pt x="24642" y="7663"/>
                    <a:pt x="23674" y="8672"/>
                    <a:pt x="22585" y="9559"/>
                  </a:cubicBezTo>
                  <a:cubicBezTo>
                    <a:pt x="22020" y="10003"/>
                    <a:pt x="21416" y="10366"/>
                    <a:pt x="20811" y="10648"/>
                  </a:cubicBezTo>
                  <a:cubicBezTo>
                    <a:pt x="20327" y="10809"/>
                    <a:pt x="19843" y="10970"/>
                    <a:pt x="19359" y="11051"/>
                  </a:cubicBezTo>
                  <a:cubicBezTo>
                    <a:pt x="19157" y="11051"/>
                    <a:pt x="18915" y="11091"/>
                    <a:pt x="18713" y="11091"/>
                  </a:cubicBezTo>
                  <a:cubicBezTo>
                    <a:pt x="18552" y="11051"/>
                    <a:pt x="18351" y="11051"/>
                    <a:pt x="18189" y="11051"/>
                  </a:cubicBezTo>
                  <a:cubicBezTo>
                    <a:pt x="17907" y="11011"/>
                    <a:pt x="17625" y="10930"/>
                    <a:pt x="17383" y="10809"/>
                  </a:cubicBezTo>
                  <a:cubicBezTo>
                    <a:pt x="17141" y="10728"/>
                    <a:pt x="16939" y="10608"/>
                    <a:pt x="16737" y="10446"/>
                  </a:cubicBezTo>
                  <a:cubicBezTo>
                    <a:pt x="16536" y="10285"/>
                    <a:pt x="16334" y="10083"/>
                    <a:pt x="16132" y="9841"/>
                  </a:cubicBezTo>
                  <a:cubicBezTo>
                    <a:pt x="15890" y="9519"/>
                    <a:pt x="15689" y="9196"/>
                    <a:pt x="15568" y="8793"/>
                  </a:cubicBezTo>
                  <a:cubicBezTo>
                    <a:pt x="15205" y="7986"/>
                    <a:pt x="15003" y="7099"/>
                    <a:pt x="14882" y="6212"/>
                  </a:cubicBezTo>
                  <a:cubicBezTo>
                    <a:pt x="14761" y="4760"/>
                    <a:pt x="14681" y="3308"/>
                    <a:pt x="14721" y="1856"/>
                  </a:cubicBezTo>
                  <a:cubicBezTo>
                    <a:pt x="14721" y="1531"/>
                    <a:pt x="14457" y="1330"/>
                    <a:pt x="14190" y="1330"/>
                  </a:cubicBezTo>
                  <a:cubicBezTo>
                    <a:pt x="14026" y="1330"/>
                    <a:pt x="13860" y="1405"/>
                    <a:pt x="13753" y="1574"/>
                  </a:cubicBezTo>
                  <a:cubicBezTo>
                    <a:pt x="13753" y="1614"/>
                    <a:pt x="13713" y="1614"/>
                    <a:pt x="13713" y="1654"/>
                  </a:cubicBezTo>
                  <a:cubicBezTo>
                    <a:pt x="10728" y="8430"/>
                    <a:pt x="8147" y="15366"/>
                    <a:pt x="5970" y="22464"/>
                  </a:cubicBezTo>
                  <a:cubicBezTo>
                    <a:pt x="3832" y="29522"/>
                    <a:pt x="2219" y="36781"/>
                    <a:pt x="1211" y="44081"/>
                  </a:cubicBezTo>
                  <a:cubicBezTo>
                    <a:pt x="727" y="47307"/>
                    <a:pt x="444" y="50291"/>
                    <a:pt x="243" y="53114"/>
                  </a:cubicBezTo>
                  <a:cubicBezTo>
                    <a:pt x="1" y="56260"/>
                    <a:pt x="1" y="59365"/>
                    <a:pt x="202" y="62511"/>
                  </a:cubicBezTo>
                  <a:cubicBezTo>
                    <a:pt x="283" y="62753"/>
                    <a:pt x="444" y="62955"/>
                    <a:pt x="606" y="63116"/>
                  </a:cubicBezTo>
                  <a:cubicBezTo>
                    <a:pt x="2905" y="64689"/>
                    <a:pt x="5365" y="65979"/>
                    <a:pt x="7946" y="67028"/>
                  </a:cubicBezTo>
                  <a:cubicBezTo>
                    <a:pt x="10527" y="68036"/>
                    <a:pt x="13188" y="68802"/>
                    <a:pt x="15931" y="69286"/>
                  </a:cubicBezTo>
                  <a:cubicBezTo>
                    <a:pt x="18794" y="69811"/>
                    <a:pt x="21698" y="70093"/>
                    <a:pt x="24602" y="70093"/>
                  </a:cubicBezTo>
                  <a:cubicBezTo>
                    <a:pt x="27263" y="70093"/>
                    <a:pt x="29885" y="69891"/>
                    <a:pt x="32506" y="69488"/>
                  </a:cubicBezTo>
                  <a:cubicBezTo>
                    <a:pt x="33958" y="69246"/>
                    <a:pt x="35410" y="69004"/>
                    <a:pt x="36579" y="68681"/>
                  </a:cubicBezTo>
                  <a:cubicBezTo>
                    <a:pt x="38112" y="68359"/>
                    <a:pt x="39483" y="67996"/>
                    <a:pt x="40733" y="67633"/>
                  </a:cubicBezTo>
                  <a:cubicBezTo>
                    <a:pt x="42104" y="67189"/>
                    <a:pt x="43435" y="66665"/>
                    <a:pt x="44766" y="66060"/>
                  </a:cubicBezTo>
                  <a:cubicBezTo>
                    <a:pt x="46057" y="65455"/>
                    <a:pt x="47307" y="64689"/>
                    <a:pt x="48436" y="63802"/>
                  </a:cubicBezTo>
                  <a:cubicBezTo>
                    <a:pt x="48557" y="63721"/>
                    <a:pt x="48638" y="63560"/>
                    <a:pt x="48638" y="63439"/>
                  </a:cubicBezTo>
                  <a:cubicBezTo>
                    <a:pt x="48638" y="63277"/>
                    <a:pt x="48597" y="63156"/>
                    <a:pt x="48517" y="63035"/>
                  </a:cubicBezTo>
                  <a:lnTo>
                    <a:pt x="48436" y="62995"/>
                  </a:lnTo>
                  <a:cubicBezTo>
                    <a:pt x="47428" y="60091"/>
                    <a:pt x="46702" y="57026"/>
                    <a:pt x="46016" y="54082"/>
                  </a:cubicBezTo>
                  <a:cubicBezTo>
                    <a:pt x="45774" y="53195"/>
                    <a:pt x="45573" y="52308"/>
                    <a:pt x="45331" y="51421"/>
                  </a:cubicBezTo>
                  <a:cubicBezTo>
                    <a:pt x="44322" y="47388"/>
                    <a:pt x="43234" y="43314"/>
                    <a:pt x="42225" y="39523"/>
                  </a:cubicBezTo>
                  <a:lnTo>
                    <a:pt x="41782" y="37870"/>
                  </a:lnTo>
                  <a:cubicBezTo>
                    <a:pt x="40854" y="34482"/>
                    <a:pt x="39927" y="31014"/>
                    <a:pt x="39039" y="27586"/>
                  </a:cubicBezTo>
                  <a:cubicBezTo>
                    <a:pt x="38515" y="25489"/>
                    <a:pt x="37991" y="23553"/>
                    <a:pt x="37547" y="21617"/>
                  </a:cubicBezTo>
                  <a:cubicBezTo>
                    <a:pt x="37305" y="20609"/>
                    <a:pt x="37063" y="19601"/>
                    <a:pt x="36821" y="18633"/>
                  </a:cubicBezTo>
                  <a:lnTo>
                    <a:pt x="36741" y="18310"/>
                  </a:lnTo>
                  <a:cubicBezTo>
                    <a:pt x="36579" y="17705"/>
                    <a:pt x="36458" y="17100"/>
                    <a:pt x="36337" y="16536"/>
                  </a:cubicBezTo>
                  <a:cubicBezTo>
                    <a:pt x="36176" y="15729"/>
                    <a:pt x="36015" y="14923"/>
                    <a:pt x="35894" y="14116"/>
                  </a:cubicBezTo>
                  <a:lnTo>
                    <a:pt x="35692" y="13148"/>
                  </a:lnTo>
                  <a:cubicBezTo>
                    <a:pt x="35490" y="12019"/>
                    <a:pt x="35248" y="10648"/>
                    <a:pt x="34926" y="9277"/>
                  </a:cubicBezTo>
                  <a:cubicBezTo>
                    <a:pt x="34603" y="7946"/>
                    <a:pt x="34240" y="6696"/>
                    <a:pt x="33797" y="5405"/>
                  </a:cubicBezTo>
                  <a:cubicBezTo>
                    <a:pt x="33393" y="4276"/>
                    <a:pt x="32829" y="3147"/>
                    <a:pt x="32183" y="2138"/>
                  </a:cubicBezTo>
                  <a:cubicBezTo>
                    <a:pt x="31699" y="1412"/>
                    <a:pt x="31094" y="767"/>
                    <a:pt x="30369" y="243"/>
                  </a:cubicBezTo>
                  <a:cubicBezTo>
                    <a:pt x="30328" y="162"/>
                    <a:pt x="30248" y="122"/>
                    <a:pt x="30167" y="41"/>
                  </a:cubicBezTo>
                  <a:cubicBezTo>
                    <a:pt x="30086" y="1"/>
                    <a:pt x="30006" y="1"/>
                    <a:pt x="299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5729191" y="1882131"/>
              <a:ext cx="495857" cy="353935"/>
            </a:xfrm>
            <a:custGeom>
              <a:rect b="b" l="l" r="r" t="t"/>
              <a:pathLst>
                <a:path extrusionOk="0" h="12609" w="17665">
                  <a:moveTo>
                    <a:pt x="16674" y="0"/>
                  </a:moveTo>
                  <a:cubicBezTo>
                    <a:pt x="16373" y="0"/>
                    <a:pt x="16090" y="153"/>
                    <a:pt x="15930" y="446"/>
                  </a:cubicBezTo>
                  <a:cubicBezTo>
                    <a:pt x="15244" y="1615"/>
                    <a:pt x="14559" y="2785"/>
                    <a:pt x="13793" y="3914"/>
                  </a:cubicBezTo>
                  <a:cubicBezTo>
                    <a:pt x="13309" y="4680"/>
                    <a:pt x="12784" y="5406"/>
                    <a:pt x="12220" y="6092"/>
                  </a:cubicBezTo>
                  <a:cubicBezTo>
                    <a:pt x="11333" y="7342"/>
                    <a:pt x="10244" y="8431"/>
                    <a:pt x="9074" y="9439"/>
                  </a:cubicBezTo>
                  <a:cubicBezTo>
                    <a:pt x="8550" y="9842"/>
                    <a:pt x="7945" y="10165"/>
                    <a:pt x="7340" y="10488"/>
                  </a:cubicBezTo>
                  <a:cubicBezTo>
                    <a:pt x="6937" y="10649"/>
                    <a:pt x="6493" y="10730"/>
                    <a:pt x="6049" y="10810"/>
                  </a:cubicBezTo>
                  <a:cubicBezTo>
                    <a:pt x="5868" y="10830"/>
                    <a:pt x="5686" y="10840"/>
                    <a:pt x="5510" y="10840"/>
                  </a:cubicBezTo>
                  <a:cubicBezTo>
                    <a:pt x="5334" y="10840"/>
                    <a:pt x="5162" y="10830"/>
                    <a:pt x="5001" y="10810"/>
                  </a:cubicBezTo>
                  <a:cubicBezTo>
                    <a:pt x="4719" y="10770"/>
                    <a:pt x="4436" y="10689"/>
                    <a:pt x="4194" y="10609"/>
                  </a:cubicBezTo>
                  <a:cubicBezTo>
                    <a:pt x="3993" y="10528"/>
                    <a:pt x="3791" y="10407"/>
                    <a:pt x="3630" y="10286"/>
                  </a:cubicBezTo>
                  <a:cubicBezTo>
                    <a:pt x="3428" y="10125"/>
                    <a:pt x="3267" y="9923"/>
                    <a:pt x="3105" y="9762"/>
                  </a:cubicBezTo>
                  <a:cubicBezTo>
                    <a:pt x="2904" y="9439"/>
                    <a:pt x="2702" y="9116"/>
                    <a:pt x="2581" y="8794"/>
                  </a:cubicBezTo>
                  <a:cubicBezTo>
                    <a:pt x="2258" y="7987"/>
                    <a:pt x="2057" y="7181"/>
                    <a:pt x="1976" y="6374"/>
                  </a:cubicBezTo>
                  <a:cubicBezTo>
                    <a:pt x="1775" y="4962"/>
                    <a:pt x="1775" y="3511"/>
                    <a:pt x="1734" y="2059"/>
                  </a:cubicBezTo>
                  <a:cubicBezTo>
                    <a:pt x="1734" y="1474"/>
                    <a:pt x="1301" y="1182"/>
                    <a:pt x="867" y="1182"/>
                  </a:cubicBezTo>
                  <a:cubicBezTo>
                    <a:pt x="434" y="1182"/>
                    <a:pt x="0" y="1474"/>
                    <a:pt x="0" y="2059"/>
                  </a:cubicBezTo>
                  <a:cubicBezTo>
                    <a:pt x="0" y="2785"/>
                    <a:pt x="0" y="3511"/>
                    <a:pt x="40" y="4237"/>
                  </a:cubicBezTo>
                  <a:cubicBezTo>
                    <a:pt x="81" y="5083"/>
                    <a:pt x="121" y="5971"/>
                    <a:pt x="282" y="6818"/>
                  </a:cubicBezTo>
                  <a:cubicBezTo>
                    <a:pt x="484" y="8431"/>
                    <a:pt x="968" y="10125"/>
                    <a:pt x="2137" y="11294"/>
                  </a:cubicBezTo>
                  <a:cubicBezTo>
                    <a:pt x="3032" y="12215"/>
                    <a:pt x="4253" y="12609"/>
                    <a:pt x="5497" y="12609"/>
                  </a:cubicBezTo>
                  <a:cubicBezTo>
                    <a:pt x="6104" y="12609"/>
                    <a:pt x="6717" y="12515"/>
                    <a:pt x="7300" y="12343"/>
                  </a:cubicBezTo>
                  <a:cubicBezTo>
                    <a:pt x="8227" y="12060"/>
                    <a:pt x="9114" y="11576"/>
                    <a:pt x="9921" y="10971"/>
                  </a:cubicBezTo>
                  <a:cubicBezTo>
                    <a:pt x="10768" y="10367"/>
                    <a:pt x="11534" y="9641"/>
                    <a:pt x="12220" y="8874"/>
                  </a:cubicBezTo>
                  <a:cubicBezTo>
                    <a:pt x="13147" y="7866"/>
                    <a:pt x="13994" y="6777"/>
                    <a:pt x="14760" y="5648"/>
                  </a:cubicBezTo>
                  <a:cubicBezTo>
                    <a:pt x="15164" y="5083"/>
                    <a:pt x="15567" y="4479"/>
                    <a:pt x="15930" y="3874"/>
                  </a:cubicBezTo>
                  <a:cubicBezTo>
                    <a:pt x="16454" y="3067"/>
                    <a:pt x="16938" y="2180"/>
                    <a:pt x="17422" y="1333"/>
                  </a:cubicBezTo>
                  <a:cubicBezTo>
                    <a:pt x="17664" y="889"/>
                    <a:pt x="17543" y="365"/>
                    <a:pt x="17140" y="123"/>
                  </a:cubicBezTo>
                  <a:cubicBezTo>
                    <a:pt x="16989" y="41"/>
                    <a:pt x="16829" y="0"/>
                    <a:pt x="16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4256415" y="791274"/>
              <a:ext cx="436966" cy="470565"/>
            </a:xfrm>
            <a:custGeom>
              <a:rect b="b" l="l" r="r" t="t"/>
              <a:pathLst>
                <a:path extrusionOk="0" h="16764" w="15567">
                  <a:moveTo>
                    <a:pt x="9155" y="1"/>
                  </a:moveTo>
                  <a:cubicBezTo>
                    <a:pt x="9066" y="1"/>
                    <a:pt x="8973" y="10"/>
                    <a:pt x="8872" y="27"/>
                  </a:cubicBezTo>
                  <a:cubicBezTo>
                    <a:pt x="8792" y="27"/>
                    <a:pt x="8671" y="67"/>
                    <a:pt x="8550" y="108"/>
                  </a:cubicBezTo>
                  <a:cubicBezTo>
                    <a:pt x="7945" y="390"/>
                    <a:pt x="7461" y="914"/>
                    <a:pt x="7259" y="1560"/>
                  </a:cubicBezTo>
                  <a:cubicBezTo>
                    <a:pt x="7058" y="1963"/>
                    <a:pt x="6937" y="2406"/>
                    <a:pt x="6816" y="2850"/>
                  </a:cubicBezTo>
                  <a:cubicBezTo>
                    <a:pt x="6467" y="992"/>
                    <a:pt x="5784" y="63"/>
                    <a:pt x="4695" y="63"/>
                  </a:cubicBezTo>
                  <a:cubicBezTo>
                    <a:pt x="4650" y="63"/>
                    <a:pt x="4604" y="64"/>
                    <a:pt x="4557" y="67"/>
                  </a:cubicBezTo>
                  <a:cubicBezTo>
                    <a:pt x="4235" y="108"/>
                    <a:pt x="3952" y="229"/>
                    <a:pt x="3710" y="430"/>
                  </a:cubicBezTo>
                  <a:cubicBezTo>
                    <a:pt x="3428" y="632"/>
                    <a:pt x="3226" y="914"/>
                    <a:pt x="3105" y="1197"/>
                  </a:cubicBezTo>
                  <a:cubicBezTo>
                    <a:pt x="2863" y="1923"/>
                    <a:pt x="2742" y="2689"/>
                    <a:pt x="2823" y="3415"/>
                  </a:cubicBezTo>
                  <a:cubicBezTo>
                    <a:pt x="2581" y="3173"/>
                    <a:pt x="2258" y="2971"/>
                    <a:pt x="1895" y="2890"/>
                  </a:cubicBezTo>
                  <a:cubicBezTo>
                    <a:pt x="1835" y="2870"/>
                    <a:pt x="1774" y="2860"/>
                    <a:pt x="1714" y="2860"/>
                  </a:cubicBezTo>
                  <a:cubicBezTo>
                    <a:pt x="1653" y="2860"/>
                    <a:pt x="1593" y="2870"/>
                    <a:pt x="1533" y="2890"/>
                  </a:cubicBezTo>
                  <a:cubicBezTo>
                    <a:pt x="1291" y="2931"/>
                    <a:pt x="1049" y="3011"/>
                    <a:pt x="847" y="3132"/>
                  </a:cubicBezTo>
                  <a:cubicBezTo>
                    <a:pt x="484" y="3374"/>
                    <a:pt x="242" y="3737"/>
                    <a:pt x="121" y="4141"/>
                  </a:cubicBezTo>
                  <a:cubicBezTo>
                    <a:pt x="81" y="4302"/>
                    <a:pt x="40" y="4504"/>
                    <a:pt x="40" y="4705"/>
                  </a:cubicBezTo>
                  <a:cubicBezTo>
                    <a:pt x="0" y="4988"/>
                    <a:pt x="0" y="5230"/>
                    <a:pt x="40" y="5512"/>
                  </a:cubicBezTo>
                  <a:cubicBezTo>
                    <a:pt x="40" y="5996"/>
                    <a:pt x="81" y="6480"/>
                    <a:pt x="161" y="6964"/>
                  </a:cubicBezTo>
                  <a:cubicBezTo>
                    <a:pt x="242" y="7407"/>
                    <a:pt x="323" y="7851"/>
                    <a:pt x="403" y="8254"/>
                  </a:cubicBezTo>
                  <a:cubicBezTo>
                    <a:pt x="444" y="8456"/>
                    <a:pt x="444" y="8657"/>
                    <a:pt x="484" y="8859"/>
                  </a:cubicBezTo>
                  <a:cubicBezTo>
                    <a:pt x="524" y="9061"/>
                    <a:pt x="565" y="9343"/>
                    <a:pt x="645" y="9625"/>
                  </a:cubicBezTo>
                  <a:cubicBezTo>
                    <a:pt x="726" y="10230"/>
                    <a:pt x="887" y="10835"/>
                    <a:pt x="1089" y="11440"/>
                  </a:cubicBezTo>
                  <a:cubicBezTo>
                    <a:pt x="1250" y="12005"/>
                    <a:pt x="1492" y="12569"/>
                    <a:pt x="1774" y="13134"/>
                  </a:cubicBezTo>
                  <a:cubicBezTo>
                    <a:pt x="2057" y="13658"/>
                    <a:pt x="2379" y="14183"/>
                    <a:pt x="2783" y="14626"/>
                  </a:cubicBezTo>
                  <a:cubicBezTo>
                    <a:pt x="3186" y="15110"/>
                    <a:pt x="3630" y="15513"/>
                    <a:pt x="4154" y="15836"/>
                  </a:cubicBezTo>
                  <a:cubicBezTo>
                    <a:pt x="4638" y="16118"/>
                    <a:pt x="5162" y="16360"/>
                    <a:pt x="5686" y="16522"/>
                  </a:cubicBezTo>
                  <a:cubicBezTo>
                    <a:pt x="6170" y="16683"/>
                    <a:pt x="6735" y="16764"/>
                    <a:pt x="7259" y="16764"/>
                  </a:cubicBezTo>
                  <a:cubicBezTo>
                    <a:pt x="7421" y="16764"/>
                    <a:pt x="7582" y="16723"/>
                    <a:pt x="7703" y="16723"/>
                  </a:cubicBezTo>
                  <a:lnTo>
                    <a:pt x="7703" y="16683"/>
                  </a:lnTo>
                  <a:cubicBezTo>
                    <a:pt x="8590" y="16562"/>
                    <a:pt x="9437" y="16239"/>
                    <a:pt x="10163" y="15755"/>
                  </a:cubicBezTo>
                  <a:cubicBezTo>
                    <a:pt x="11010" y="15191"/>
                    <a:pt x="11776" y="14425"/>
                    <a:pt x="12381" y="13578"/>
                  </a:cubicBezTo>
                  <a:cubicBezTo>
                    <a:pt x="12986" y="12690"/>
                    <a:pt x="13470" y="11682"/>
                    <a:pt x="13752" y="10634"/>
                  </a:cubicBezTo>
                  <a:cubicBezTo>
                    <a:pt x="13793" y="10472"/>
                    <a:pt x="13752" y="10311"/>
                    <a:pt x="13631" y="10190"/>
                  </a:cubicBezTo>
                  <a:cubicBezTo>
                    <a:pt x="13712" y="10069"/>
                    <a:pt x="13793" y="9908"/>
                    <a:pt x="13833" y="9787"/>
                  </a:cubicBezTo>
                  <a:lnTo>
                    <a:pt x="14196" y="9141"/>
                  </a:lnTo>
                  <a:lnTo>
                    <a:pt x="14559" y="8456"/>
                  </a:lnTo>
                  <a:cubicBezTo>
                    <a:pt x="15083" y="7569"/>
                    <a:pt x="15406" y="6641"/>
                    <a:pt x="15527" y="5633"/>
                  </a:cubicBezTo>
                  <a:cubicBezTo>
                    <a:pt x="15567" y="5189"/>
                    <a:pt x="15406" y="4786"/>
                    <a:pt x="15164" y="4423"/>
                  </a:cubicBezTo>
                  <a:cubicBezTo>
                    <a:pt x="14922" y="4020"/>
                    <a:pt x="14599" y="3737"/>
                    <a:pt x="14155" y="3576"/>
                  </a:cubicBezTo>
                  <a:cubicBezTo>
                    <a:pt x="13954" y="3495"/>
                    <a:pt x="13752" y="3455"/>
                    <a:pt x="13510" y="3455"/>
                  </a:cubicBezTo>
                  <a:lnTo>
                    <a:pt x="13349" y="3455"/>
                  </a:lnTo>
                  <a:cubicBezTo>
                    <a:pt x="13228" y="3455"/>
                    <a:pt x="13067" y="3495"/>
                    <a:pt x="12946" y="3536"/>
                  </a:cubicBezTo>
                  <a:cubicBezTo>
                    <a:pt x="12542" y="3697"/>
                    <a:pt x="12179" y="3939"/>
                    <a:pt x="11897" y="4262"/>
                  </a:cubicBezTo>
                  <a:cubicBezTo>
                    <a:pt x="11615" y="4504"/>
                    <a:pt x="11332" y="4786"/>
                    <a:pt x="11131" y="5109"/>
                  </a:cubicBezTo>
                  <a:cubicBezTo>
                    <a:pt x="11010" y="5270"/>
                    <a:pt x="10889" y="5431"/>
                    <a:pt x="10808" y="5633"/>
                  </a:cubicBezTo>
                  <a:cubicBezTo>
                    <a:pt x="10889" y="4786"/>
                    <a:pt x="10969" y="3939"/>
                    <a:pt x="10969" y="3092"/>
                  </a:cubicBezTo>
                  <a:cubicBezTo>
                    <a:pt x="10969" y="2648"/>
                    <a:pt x="10929" y="2164"/>
                    <a:pt x="10808" y="1721"/>
                  </a:cubicBezTo>
                  <a:cubicBezTo>
                    <a:pt x="10768" y="1358"/>
                    <a:pt x="10607" y="1035"/>
                    <a:pt x="10405" y="713"/>
                  </a:cubicBezTo>
                  <a:cubicBezTo>
                    <a:pt x="10324" y="551"/>
                    <a:pt x="10203" y="430"/>
                    <a:pt x="10082" y="350"/>
                  </a:cubicBezTo>
                  <a:cubicBezTo>
                    <a:pt x="9881" y="229"/>
                    <a:pt x="9719" y="108"/>
                    <a:pt x="9518" y="67"/>
                  </a:cubicBezTo>
                  <a:cubicBezTo>
                    <a:pt x="9400" y="20"/>
                    <a:pt x="9281" y="1"/>
                    <a:pt x="9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4309607" y="1078430"/>
              <a:ext cx="1473928" cy="2234653"/>
            </a:xfrm>
            <a:custGeom>
              <a:rect b="b" l="l" r="r" t="t"/>
              <a:pathLst>
                <a:path extrusionOk="0" h="79610" w="52509">
                  <a:moveTo>
                    <a:pt x="1210" y="7139"/>
                  </a:moveTo>
                  <a:cubicBezTo>
                    <a:pt x="1210" y="7167"/>
                    <a:pt x="1210" y="7194"/>
                    <a:pt x="1211" y="7220"/>
                  </a:cubicBezTo>
                  <a:lnTo>
                    <a:pt x="1211" y="7220"/>
                  </a:lnTo>
                  <a:cubicBezTo>
                    <a:pt x="1210" y="7220"/>
                    <a:pt x="1210" y="7219"/>
                    <a:pt x="1210" y="7219"/>
                  </a:cubicBezTo>
                  <a:lnTo>
                    <a:pt x="1210" y="7139"/>
                  </a:lnTo>
                  <a:close/>
                  <a:moveTo>
                    <a:pt x="8954" y="0"/>
                  </a:moveTo>
                  <a:cubicBezTo>
                    <a:pt x="7865" y="81"/>
                    <a:pt x="6776" y="242"/>
                    <a:pt x="5727" y="565"/>
                  </a:cubicBezTo>
                  <a:cubicBezTo>
                    <a:pt x="4679" y="888"/>
                    <a:pt x="3670" y="1291"/>
                    <a:pt x="2703" y="1815"/>
                  </a:cubicBezTo>
                  <a:cubicBezTo>
                    <a:pt x="1775" y="2339"/>
                    <a:pt x="888" y="2944"/>
                    <a:pt x="121" y="3670"/>
                  </a:cubicBezTo>
                  <a:cubicBezTo>
                    <a:pt x="41" y="3791"/>
                    <a:pt x="0" y="3912"/>
                    <a:pt x="0" y="4033"/>
                  </a:cubicBezTo>
                  <a:cubicBezTo>
                    <a:pt x="0" y="4114"/>
                    <a:pt x="0" y="4154"/>
                    <a:pt x="41" y="4235"/>
                  </a:cubicBezTo>
                  <a:cubicBezTo>
                    <a:pt x="41" y="6655"/>
                    <a:pt x="323" y="9115"/>
                    <a:pt x="888" y="11494"/>
                  </a:cubicBezTo>
                  <a:cubicBezTo>
                    <a:pt x="1452" y="13954"/>
                    <a:pt x="2219" y="16374"/>
                    <a:pt x="3227" y="18713"/>
                  </a:cubicBezTo>
                  <a:cubicBezTo>
                    <a:pt x="5324" y="23512"/>
                    <a:pt x="8147" y="27989"/>
                    <a:pt x="11575" y="31981"/>
                  </a:cubicBezTo>
                  <a:cubicBezTo>
                    <a:pt x="15003" y="35974"/>
                    <a:pt x="18955" y="39483"/>
                    <a:pt x="23311" y="42386"/>
                  </a:cubicBezTo>
                  <a:cubicBezTo>
                    <a:pt x="25367" y="43757"/>
                    <a:pt x="27545" y="44967"/>
                    <a:pt x="29844" y="46016"/>
                  </a:cubicBezTo>
                  <a:cubicBezTo>
                    <a:pt x="30973" y="46540"/>
                    <a:pt x="32183" y="47024"/>
                    <a:pt x="33393" y="47468"/>
                  </a:cubicBezTo>
                  <a:cubicBezTo>
                    <a:pt x="34885" y="47952"/>
                    <a:pt x="36377" y="48315"/>
                    <a:pt x="37950" y="48516"/>
                  </a:cubicBezTo>
                  <a:cubicBezTo>
                    <a:pt x="38474" y="48597"/>
                    <a:pt x="39079" y="48678"/>
                    <a:pt x="39725" y="48718"/>
                  </a:cubicBezTo>
                  <a:cubicBezTo>
                    <a:pt x="38434" y="52388"/>
                    <a:pt x="37385" y="56138"/>
                    <a:pt x="36579" y="59970"/>
                  </a:cubicBezTo>
                  <a:cubicBezTo>
                    <a:pt x="35490" y="65253"/>
                    <a:pt x="35006" y="70617"/>
                    <a:pt x="35167" y="76021"/>
                  </a:cubicBezTo>
                  <a:cubicBezTo>
                    <a:pt x="35208" y="76747"/>
                    <a:pt x="35248" y="77513"/>
                    <a:pt x="35329" y="78279"/>
                  </a:cubicBezTo>
                  <a:cubicBezTo>
                    <a:pt x="35329" y="78440"/>
                    <a:pt x="35369" y="78561"/>
                    <a:pt x="35450" y="78642"/>
                  </a:cubicBezTo>
                  <a:cubicBezTo>
                    <a:pt x="35530" y="78763"/>
                    <a:pt x="35611" y="78844"/>
                    <a:pt x="35692" y="78884"/>
                  </a:cubicBezTo>
                  <a:cubicBezTo>
                    <a:pt x="36418" y="79247"/>
                    <a:pt x="37224" y="79489"/>
                    <a:pt x="38071" y="79529"/>
                  </a:cubicBezTo>
                  <a:cubicBezTo>
                    <a:pt x="38394" y="79570"/>
                    <a:pt x="38757" y="79570"/>
                    <a:pt x="39120" y="79610"/>
                  </a:cubicBezTo>
                  <a:cubicBezTo>
                    <a:pt x="40612" y="79570"/>
                    <a:pt x="42144" y="79328"/>
                    <a:pt x="43556" y="78803"/>
                  </a:cubicBezTo>
                  <a:cubicBezTo>
                    <a:pt x="43999" y="78682"/>
                    <a:pt x="44403" y="78481"/>
                    <a:pt x="44806" y="78279"/>
                  </a:cubicBezTo>
                  <a:cubicBezTo>
                    <a:pt x="45169" y="78077"/>
                    <a:pt x="45532" y="77835"/>
                    <a:pt x="45855" y="77594"/>
                  </a:cubicBezTo>
                  <a:cubicBezTo>
                    <a:pt x="45895" y="77553"/>
                    <a:pt x="45895" y="77513"/>
                    <a:pt x="45935" y="77473"/>
                  </a:cubicBezTo>
                  <a:cubicBezTo>
                    <a:pt x="46056" y="77392"/>
                    <a:pt x="46097" y="77231"/>
                    <a:pt x="46097" y="77069"/>
                  </a:cubicBezTo>
                  <a:cubicBezTo>
                    <a:pt x="45734" y="71060"/>
                    <a:pt x="45734" y="65011"/>
                    <a:pt x="46097" y="59002"/>
                  </a:cubicBezTo>
                  <a:lnTo>
                    <a:pt x="46137" y="58357"/>
                  </a:lnTo>
                  <a:lnTo>
                    <a:pt x="46137" y="58316"/>
                  </a:lnTo>
                  <a:cubicBezTo>
                    <a:pt x="46580" y="52267"/>
                    <a:pt x="47548" y="46258"/>
                    <a:pt x="49081" y="40410"/>
                  </a:cubicBezTo>
                  <a:cubicBezTo>
                    <a:pt x="49645" y="38232"/>
                    <a:pt x="50331" y="36055"/>
                    <a:pt x="51057" y="33998"/>
                  </a:cubicBezTo>
                  <a:cubicBezTo>
                    <a:pt x="51501" y="32748"/>
                    <a:pt x="51985" y="31538"/>
                    <a:pt x="52469" y="30368"/>
                  </a:cubicBezTo>
                  <a:cubicBezTo>
                    <a:pt x="52509" y="30247"/>
                    <a:pt x="52509" y="30086"/>
                    <a:pt x="52469" y="29965"/>
                  </a:cubicBezTo>
                  <a:cubicBezTo>
                    <a:pt x="52428" y="29925"/>
                    <a:pt x="52388" y="29844"/>
                    <a:pt x="52388" y="29804"/>
                  </a:cubicBezTo>
                  <a:cubicBezTo>
                    <a:pt x="52348" y="29763"/>
                    <a:pt x="52348" y="29723"/>
                    <a:pt x="52348" y="29683"/>
                  </a:cubicBezTo>
                  <a:cubicBezTo>
                    <a:pt x="52267" y="29562"/>
                    <a:pt x="52146" y="29481"/>
                    <a:pt x="52025" y="29441"/>
                  </a:cubicBezTo>
                  <a:cubicBezTo>
                    <a:pt x="50129" y="28674"/>
                    <a:pt x="47992" y="28352"/>
                    <a:pt x="45048" y="28352"/>
                  </a:cubicBezTo>
                  <a:lnTo>
                    <a:pt x="43596" y="28352"/>
                  </a:lnTo>
                  <a:cubicBezTo>
                    <a:pt x="42991" y="28352"/>
                    <a:pt x="42386" y="28392"/>
                    <a:pt x="41781" y="28432"/>
                  </a:cubicBezTo>
                  <a:cubicBezTo>
                    <a:pt x="40975" y="28473"/>
                    <a:pt x="40168" y="28513"/>
                    <a:pt x="39321" y="28513"/>
                  </a:cubicBezTo>
                  <a:lnTo>
                    <a:pt x="38958" y="28513"/>
                  </a:lnTo>
                  <a:cubicBezTo>
                    <a:pt x="38031" y="28513"/>
                    <a:pt x="37143" y="28432"/>
                    <a:pt x="36216" y="28311"/>
                  </a:cubicBezTo>
                  <a:cubicBezTo>
                    <a:pt x="34764" y="28069"/>
                    <a:pt x="33353" y="27626"/>
                    <a:pt x="32022" y="27021"/>
                  </a:cubicBezTo>
                  <a:cubicBezTo>
                    <a:pt x="30207" y="26174"/>
                    <a:pt x="28513" y="25085"/>
                    <a:pt x="26981" y="23754"/>
                  </a:cubicBezTo>
                  <a:lnTo>
                    <a:pt x="26981" y="23754"/>
                  </a:lnTo>
                  <a:lnTo>
                    <a:pt x="27021" y="23835"/>
                  </a:lnTo>
                  <a:lnTo>
                    <a:pt x="27061" y="23875"/>
                  </a:lnTo>
                  <a:cubicBezTo>
                    <a:pt x="24561" y="21738"/>
                    <a:pt x="22343" y="19278"/>
                    <a:pt x="20488" y="16576"/>
                  </a:cubicBezTo>
                  <a:cubicBezTo>
                    <a:pt x="18028" y="12986"/>
                    <a:pt x="15890" y="9155"/>
                    <a:pt x="14196" y="5162"/>
                  </a:cubicBezTo>
                  <a:cubicBezTo>
                    <a:pt x="13591" y="3791"/>
                    <a:pt x="13027" y="2380"/>
                    <a:pt x="12502" y="968"/>
                  </a:cubicBezTo>
                  <a:lnTo>
                    <a:pt x="12502" y="888"/>
                  </a:lnTo>
                  <a:lnTo>
                    <a:pt x="12462" y="847"/>
                  </a:lnTo>
                  <a:cubicBezTo>
                    <a:pt x="12462" y="726"/>
                    <a:pt x="12381" y="646"/>
                    <a:pt x="12341" y="565"/>
                  </a:cubicBezTo>
                  <a:cubicBezTo>
                    <a:pt x="12260" y="444"/>
                    <a:pt x="12140" y="363"/>
                    <a:pt x="11978" y="323"/>
                  </a:cubicBezTo>
                  <a:cubicBezTo>
                    <a:pt x="11172" y="121"/>
                    <a:pt x="10325" y="0"/>
                    <a:pt x="9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6056347" y="1861808"/>
              <a:ext cx="929426" cy="1490152"/>
            </a:xfrm>
            <a:custGeom>
              <a:rect b="b" l="l" r="r" t="t"/>
              <a:pathLst>
                <a:path extrusionOk="0" h="53087" w="33111">
                  <a:moveTo>
                    <a:pt x="4920" y="0"/>
                  </a:moveTo>
                  <a:cubicBezTo>
                    <a:pt x="4719" y="0"/>
                    <a:pt x="4557" y="81"/>
                    <a:pt x="4477" y="242"/>
                  </a:cubicBezTo>
                  <a:cubicBezTo>
                    <a:pt x="2017" y="4557"/>
                    <a:pt x="565" y="9719"/>
                    <a:pt x="161" y="15527"/>
                  </a:cubicBezTo>
                  <a:cubicBezTo>
                    <a:pt x="0" y="18309"/>
                    <a:pt x="40" y="21052"/>
                    <a:pt x="323" y="23794"/>
                  </a:cubicBezTo>
                  <a:cubicBezTo>
                    <a:pt x="565" y="26577"/>
                    <a:pt x="1049" y="29319"/>
                    <a:pt x="1694" y="32021"/>
                  </a:cubicBezTo>
                  <a:cubicBezTo>
                    <a:pt x="2339" y="34643"/>
                    <a:pt x="3146" y="37183"/>
                    <a:pt x="4154" y="39684"/>
                  </a:cubicBezTo>
                  <a:cubicBezTo>
                    <a:pt x="4678" y="40894"/>
                    <a:pt x="5162" y="42063"/>
                    <a:pt x="5767" y="43193"/>
                  </a:cubicBezTo>
                  <a:cubicBezTo>
                    <a:pt x="6372" y="44443"/>
                    <a:pt x="6896" y="45532"/>
                    <a:pt x="7501" y="46540"/>
                  </a:cubicBezTo>
                  <a:cubicBezTo>
                    <a:pt x="8106" y="47669"/>
                    <a:pt x="8832" y="48718"/>
                    <a:pt x="9639" y="49686"/>
                  </a:cubicBezTo>
                  <a:cubicBezTo>
                    <a:pt x="11428" y="51817"/>
                    <a:pt x="14044" y="53087"/>
                    <a:pt x="16773" y="53087"/>
                  </a:cubicBezTo>
                  <a:cubicBezTo>
                    <a:pt x="16936" y="53087"/>
                    <a:pt x="17098" y="53082"/>
                    <a:pt x="17261" y="53073"/>
                  </a:cubicBezTo>
                  <a:cubicBezTo>
                    <a:pt x="18189" y="53073"/>
                    <a:pt x="19116" y="52992"/>
                    <a:pt x="20044" y="52872"/>
                  </a:cubicBezTo>
                  <a:cubicBezTo>
                    <a:pt x="21294" y="52670"/>
                    <a:pt x="22504" y="52307"/>
                    <a:pt x="23714" y="51904"/>
                  </a:cubicBezTo>
                  <a:cubicBezTo>
                    <a:pt x="24883" y="51460"/>
                    <a:pt x="26012" y="50936"/>
                    <a:pt x="27061" y="50331"/>
                  </a:cubicBezTo>
                  <a:cubicBezTo>
                    <a:pt x="27545" y="50048"/>
                    <a:pt x="28029" y="49726"/>
                    <a:pt x="28472" y="49363"/>
                  </a:cubicBezTo>
                  <a:cubicBezTo>
                    <a:pt x="28997" y="48919"/>
                    <a:pt x="29521" y="48435"/>
                    <a:pt x="29965" y="47951"/>
                  </a:cubicBezTo>
                  <a:cubicBezTo>
                    <a:pt x="30408" y="47467"/>
                    <a:pt x="30812" y="46983"/>
                    <a:pt x="31215" y="46540"/>
                  </a:cubicBezTo>
                  <a:cubicBezTo>
                    <a:pt x="31739" y="45935"/>
                    <a:pt x="32223" y="45290"/>
                    <a:pt x="32828" y="44725"/>
                  </a:cubicBezTo>
                  <a:cubicBezTo>
                    <a:pt x="32949" y="44604"/>
                    <a:pt x="32989" y="44443"/>
                    <a:pt x="32949" y="44241"/>
                  </a:cubicBezTo>
                  <a:cubicBezTo>
                    <a:pt x="33030" y="44160"/>
                    <a:pt x="33030" y="44039"/>
                    <a:pt x="33030" y="43918"/>
                  </a:cubicBezTo>
                  <a:lnTo>
                    <a:pt x="33030" y="43636"/>
                  </a:lnTo>
                  <a:lnTo>
                    <a:pt x="33030" y="43596"/>
                  </a:lnTo>
                  <a:cubicBezTo>
                    <a:pt x="33030" y="43112"/>
                    <a:pt x="33030" y="42628"/>
                    <a:pt x="33070" y="42144"/>
                  </a:cubicBezTo>
                  <a:cubicBezTo>
                    <a:pt x="33070" y="41821"/>
                    <a:pt x="33070" y="41499"/>
                    <a:pt x="33070" y="41176"/>
                  </a:cubicBezTo>
                  <a:cubicBezTo>
                    <a:pt x="33110" y="40369"/>
                    <a:pt x="33070" y="39563"/>
                    <a:pt x="32949" y="38756"/>
                  </a:cubicBezTo>
                  <a:cubicBezTo>
                    <a:pt x="32788" y="37183"/>
                    <a:pt x="32505" y="35651"/>
                    <a:pt x="32142" y="34118"/>
                  </a:cubicBezTo>
                  <a:cubicBezTo>
                    <a:pt x="31336" y="31053"/>
                    <a:pt x="30368" y="28029"/>
                    <a:pt x="29198" y="25085"/>
                  </a:cubicBezTo>
                  <a:cubicBezTo>
                    <a:pt x="27343" y="20245"/>
                    <a:pt x="25125" y="14680"/>
                    <a:pt x="21576" y="9961"/>
                  </a:cubicBezTo>
                  <a:cubicBezTo>
                    <a:pt x="19035" y="6533"/>
                    <a:pt x="14680" y="2097"/>
                    <a:pt x="8550" y="565"/>
                  </a:cubicBezTo>
                  <a:cubicBezTo>
                    <a:pt x="7461" y="282"/>
                    <a:pt x="6332" y="81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6399334" y="1976137"/>
              <a:ext cx="28" cy="1151"/>
            </a:xfrm>
            <a:custGeom>
              <a:rect b="b" l="l" r="r" t="t"/>
              <a:pathLst>
                <a:path extrusionOk="0" h="4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41"/>
                  </a:lnTo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6479727" y="2411952"/>
              <a:ext cx="28" cy="2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6479727" y="2411952"/>
              <a:ext cx="28" cy="28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209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6986868" y="3270052"/>
              <a:ext cx="436994" cy="474355"/>
            </a:xfrm>
            <a:custGeom>
              <a:rect b="b" l="l" r="r" t="t"/>
              <a:pathLst>
                <a:path extrusionOk="0" h="16899" w="15568">
                  <a:moveTo>
                    <a:pt x="9155" y="0"/>
                  </a:moveTo>
                  <a:cubicBezTo>
                    <a:pt x="8268" y="41"/>
                    <a:pt x="7421" y="242"/>
                    <a:pt x="6615" y="646"/>
                  </a:cubicBezTo>
                  <a:cubicBezTo>
                    <a:pt x="5687" y="1130"/>
                    <a:pt x="4840" y="1775"/>
                    <a:pt x="4154" y="2582"/>
                  </a:cubicBezTo>
                  <a:cubicBezTo>
                    <a:pt x="3429" y="3388"/>
                    <a:pt x="2864" y="4316"/>
                    <a:pt x="2420" y="5324"/>
                  </a:cubicBezTo>
                  <a:cubicBezTo>
                    <a:pt x="2380" y="5445"/>
                    <a:pt x="2420" y="5606"/>
                    <a:pt x="2501" y="5768"/>
                  </a:cubicBezTo>
                  <a:cubicBezTo>
                    <a:pt x="2420" y="5889"/>
                    <a:pt x="2340" y="6009"/>
                    <a:pt x="2259" y="6130"/>
                  </a:cubicBezTo>
                  <a:cubicBezTo>
                    <a:pt x="2178" y="6251"/>
                    <a:pt x="1977" y="6534"/>
                    <a:pt x="1815" y="6735"/>
                  </a:cubicBezTo>
                  <a:lnTo>
                    <a:pt x="1372" y="7381"/>
                  </a:lnTo>
                  <a:cubicBezTo>
                    <a:pt x="727" y="8187"/>
                    <a:pt x="323" y="9075"/>
                    <a:pt x="81" y="10083"/>
                  </a:cubicBezTo>
                  <a:cubicBezTo>
                    <a:pt x="1" y="10486"/>
                    <a:pt x="81" y="10930"/>
                    <a:pt x="283" y="11293"/>
                  </a:cubicBezTo>
                  <a:cubicBezTo>
                    <a:pt x="485" y="11696"/>
                    <a:pt x="807" y="12059"/>
                    <a:pt x="1210" y="12301"/>
                  </a:cubicBezTo>
                  <a:cubicBezTo>
                    <a:pt x="1372" y="12381"/>
                    <a:pt x="1614" y="12462"/>
                    <a:pt x="1815" y="12462"/>
                  </a:cubicBezTo>
                  <a:lnTo>
                    <a:pt x="1977" y="12462"/>
                  </a:lnTo>
                  <a:cubicBezTo>
                    <a:pt x="2138" y="12462"/>
                    <a:pt x="2259" y="12462"/>
                    <a:pt x="2420" y="12422"/>
                  </a:cubicBezTo>
                  <a:cubicBezTo>
                    <a:pt x="2824" y="12301"/>
                    <a:pt x="3187" y="12140"/>
                    <a:pt x="3509" y="11898"/>
                  </a:cubicBezTo>
                  <a:cubicBezTo>
                    <a:pt x="3832" y="11656"/>
                    <a:pt x="4114" y="11373"/>
                    <a:pt x="4396" y="11091"/>
                  </a:cubicBezTo>
                  <a:cubicBezTo>
                    <a:pt x="4517" y="10970"/>
                    <a:pt x="4638" y="10809"/>
                    <a:pt x="4800" y="10647"/>
                  </a:cubicBezTo>
                  <a:lnTo>
                    <a:pt x="4800" y="10647"/>
                  </a:lnTo>
                  <a:cubicBezTo>
                    <a:pt x="4558" y="11494"/>
                    <a:pt x="4396" y="12301"/>
                    <a:pt x="4316" y="13148"/>
                  </a:cubicBezTo>
                  <a:cubicBezTo>
                    <a:pt x="4275" y="13591"/>
                    <a:pt x="4275" y="14075"/>
                    <a:pt x="4316" y="14519"/>
                  </a:cubicBezTo>
                  <a:cubicBezTo>
                    <a:pt x="4316" y="14882"/>
                    <a:pt x="4437" y="15245"/>
                    <a:pt x="4598" y="15608"/>
                  </a:cubicBezTo>
                  <a:cubicBezTo>
                    <a:pt x="4679" y="15729"/>
                    <a:pt x="4759" y="15890"/>
                    <a:pt x="4880" y="16011"/>
                  </a:cubicBezTo>
                  <a:cubicBezTo>
                    <a:pt x="5042" y="16132"/>
                    <a:pt x="5203" y="16253"/>
                    <a:pt x="5405" y="16334"/>
                  </a:cubicBezTo>
                  <a:cubicBezTo>
                    <a:pt x="5606" y="16414"/>
                    <a:pt x="5808" y="16455"/>
                    <a:pt x="6010" y="16455"/>
                  </a:cubicBezTo>
                  <a:cubicBezTo>
                    <a:pt x="6131" y="16455"/>
                    <a:pt x="6252" y="16455"/>
                    <a:pt x="6373" y="16414"/>
                  </a:cubicBezTo>
                  <a:cubicBezTo>
                    <a:pt x="7018" y="16213"/>
                    <a:pt x="7542" y="15729"/>
                    <a:pt x="7824" y="15124"/>
                  </a:cubicBezTo>
                  <a:cubicBezTo>
                    <a:pt x="8066" y="14721"/>
                    <a:pt x="8268" y="14317"/>
                    <a:pt x="8429" y="13874"/>
                  </a:cubicBezTo>
                  <a:cubicBezTo>
                    <a:pt x="8510" y="15890"/>
                    <a:pt x="9155" y="16858"/>
                    <a:pt x="10325" y="16898"/>
                  </a:cubicBezTo>
                  <a:lnTo>
                    <a:pt x="10365" y="16898"/>
                  </a:lnTo>
                  <a:cubicBezTo>
                    <a:pt x="10688" y="16898"/>
                    <a:pt x="10970" y="16818"/>
                    <a:pt x="11252" y="16656"/>
                  </a:cubicBezTo>
                  <a:cubicBezTo>
                    <a:pt x="11535" y="16495"/>
                    <a:pt x="11736" y="16253"/>
                    <a:pt x="11898" y="15971"/>
                  </a:cubicBezTo>
                  <a:cubicBezTo>
                    <a:pt x="12261" y="15285"/>
                    <a:pt x="12422" y="14559"/>
                    <a:pt x="12462" y="13793"/>
                  </a:cubicBezTo>
                  <a:cubicBezTo>
                    <a:pt x="12664" y="14075"/>
                    <a:pt x="12946" y="14317"/>
                    <a:pt x="13309" y="14438"/>
                  </a:cubicBezTo>
                  <a:cubicBezTo>
                    <a:pt x="13430" y="14479"/>
                    <a:pt x="13551" y="14479"/>
                    <a:pt x="13672" y="14479"/>
                  </a:cubicBezTo>
                  <a:cubicBezTo>
                    <a:pt x="13914" y="14479"/>
                    <a:pt x="14156" y="14438"/>
                    <a:pt x="14398" y="14317"/>
                  </a:cubicBezTo>
                  <a:cubicBezTo>
                    <a:pt x="14761" y="14116"/>
                    <a:pt x="15084" y="13793"/>
                    <a:pt x="15205" y="13390"/>
                  </a:cubicBezTo>
                  <a:cubicBezTo>
                    <a:pt x="15285" y="13188"/>
                    <a:pt x="15326" y="12986"/>
                    <a:pt x="15366" y="12825"/>
                  </a:cubicBezTo>
                  <a:cubicBezTo>
                    <a:pt x="15447" y="12543"/>
                    <a:pt x="15487" y="12301"/>
                    <a:pt x="15487" y="12019"/>
                  </a:cubicBezTo>
                  <a:cubicBezTo>
                    <a:pt x="15527" y="11535"/>
                    <a:pt x="15568" y="11051"/>
                    <a:pt x="15527" y="10526"/>
                  </a:cubicBezTo>
                  <a:cubicBezTo>
                    <a:pt x="15527" y="10123"/>
                    <a:pt x="15487" y="9679"/>
                    <a:pt x="15487" y="9236"/>
                  </a:cubicBezTo>
                  <a:lnTo>
                    <a:pt x="15447" y="8631"/>
                  </a:lnTo>
                  <a:cubicBezTo>
                    <a:pt x="15447" y="8389"/>
                    <a:pt x="15447" y="8147"/>
                    <a:pt x="15406" y="7865"/>
                  </a:cubicBezTo>
                  <a:cubicBezTo>
                    <a:pt x="15366" y="7260"/>
                    <a:pt x="15285" y="6614"/>
                    <a:pt x="15164" y="6009"/>
                  </a:cubicBezTo>
                  <a:cubicBezTo>
                    <a:pt x="15043" y="5405"/>
                    <a:pt x="14882" y="4840"/>
                    <a:pt x="14680" y="4275"/>
                  </a:cubicBezTo>
                  <a:cubicBezTo>
                    <a:pt x="14438" y="3711"/>
                    <a:pt x="14196" y="3146"/>
                    <a:pt x="13833" y="2662"/>
                  </a:cubicBezTo>
                  <a:cubicBezTo>
                    <a:pt x="13511" y="2138"/>
                    <a:pt x="13067" y="1694"/>
                    <a:pt x="12583" y="1291"/>
                  </a:cubicBezTo>
                  <a:cubicBezTo>
                    <a:pt x="12180" y="928"/>
                    <a:pt x="11696" y="646"/>
                    <a:pt x="11172" y="444"/>
                  </a:cubicBezTo>
                  <a:cubicBezTo>
                    <a:pt x="10728" y="202"/>
                    <a:pt x="10204" y="81"/>
                    <a:pt x="9680" y="41"/>
                  </a:cubicBezTo>
                  <a:cubicBezTo>
                    <a:pt x="9518" y="0"/>
                    <a:pt x="9357" y="0"/>
                    <a:pt x="9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8" name="Google Shape;748;p31"/>
            <p:cNvGrpSpPr/>
            <p:nvPr/>
          </p:nvGrpSpPr>
          <p:grpSpPr>
            <a:xfrm>
              <a:off x="6184262" y="1860657"/>
              <a:ext cx="1211305" cy="1590558"/>
              <a:chOff x="6184262" y="1860657"/>
              <a:chExt cx="1211305" cy="1590558"/>
            </a:xfrm>
          </p:grpSpPr>
          <p:sp>
            <p:nvSpPr>
              <p:cNvPr id="749" name="Google Shape;749;p31"/>
              <p:cNvSpPr/>
              <p:nvPr/>
            </p:nvSpPr>
            <p:spPr>
              <a:xfrm>
                <a:off x="6263504" y="1873120"/>
                <a:ext cx="144925" cy="60463"/>
              </a:xfrm>
              <a:custGeom>
                <a:rect b="b" l="l" r="r" t="t"/>
                <a:pathLst>
                  <a:path extrusionOk="0" h="2154" w="5163">
                    <a:moveTo>
                      <a:pt x="565" y="0"/>
                    </a:moveTo>
                    <a:cubicBezTo>
                      <a:pt x="323" y="0"/>
                      <a:pt x="121" y="162"/>
                      <a:pt x="81" y="404"/>
                    </a:cubicBezTo>
                    <a:cubicBezTo>
                      <a:pt x="0" y="646"/>
                      <a:pt x="202" y="928"/>
                      <a:pt x="444" y="1009"/>
                    </a:cubicBezTo>
                    <a:cubicBezTo>
                      <a:pt x="1573" y="1170"/>
                      <a:pt x="2662" y="1452"/>
                      <a:pt x="3751" y="1815"/>
                    </a:cubicBezTo>
                    <a:cubicBezTo>
                      <a:pt x="3953" y="1896"/>
                      <a:pt x="4154" y="1976"/>
                      <a:pt x="4356" y="2097"/>
                    </a:cubicBezTo>
                    <a:cubicBezTo>
                      <a:pt x="4431" y="2135"/>
                      <a:pt x="4513" y="2153"/>
                      <a:pt x="4595" y="2153"/>
                    </a:cubicBezTo>
                    <a:cubicBezTo>
                      <a:pt x="4778" y="2153"/>
                      <a:pt x="4958" y="2063"/>
                      <a:pt x="5041" y="1896"/>
                    </a:cubicBezTo>
                    <a:cubicBezTo>
                      <a:pt x="5162" y="1614"/>
                      <a:pt x="5082" y="1331"/>
                      <a:pt x="4840" y="1210"/>
                    </a:cubicBezTo>
                    <a:cubicBezTo>
                      <a:pt x="3509" y="605"/>
                      <a:pt x="2138" y="202"/>
                      <a:pt x="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>
                <a:off x="6283883" y="1873120"/>
                <a:ext cx="134736" cy="53221"/>
              </a:xfrm>
              <a:custGeom>
                <a:rect b="b" l="l" r="r" t="t"/>
                <a:pathLst>
                  <a:path extrusionOk="0" h="1896" w="4800">
                    <a:moveTo>
                      <a:pt x="565" y="0"/>
                    </a:moveTo>
                    <a:cubicBezTo>
                      <a:pt x="444" y="0"/>
                      <a:pt x="363" y="0"/>
                      <a:pt x="283" y="41"/>
                    </a:cubicBezTo>
                    <a:cubicBezTo>
                      <a:pt x="162" y="121"/>
                      <a:pt x="81" y="242"/>
                      <a:pt x="81" y="363"/>
                    </a:cubicBezTo>
                    <a:cubicBezTo>
                      <a:pt x="0" y="646"/>
                      <a:pt x="162" y="888"/>
                      <a:pt x="444" y="968"/>
                    </a:cubicBezTo>
                    <a:cubicBezTo>
                      <a:pt x="1533" y="1089"/>
                      <a:pt x="2581" y="1331"/>
                      <a:pt x="3590" y="1694"/>
                    </a:cubicBezTo>
                    <a:lnTo>
                      <a:pt x="3953" y="1815"/>
                    </a:lnTo>
                    <a:cubicBezTo>
                      <a:pt x="4074" y="1896"/>
                      <a:pt x="4235" y="1896"/>
                      <a:pt x="4356" y="1896"/>
                    </a:cubicBezTo>
                    <a:cubicBezTo>
                      <a:pt x="4477" y="1815"/>
                      <a:pt x="4598" y="1734"/>
                      <a:pt x="4638" y="1654"/>
                    </a:cubicBezTo>
                    <a:cubicBezTo>
                      <a:pt x="4799" y="1372"/>
                      <a:pt x="4678" y="1089"/>
                      <a:pt x="4436" y="928"/>
                    </a:cubicBezTo>
                    <a:cubicBezTo>
                      <a:pt x="3227" y="444"/>
                      <a:pt x="1976" y="121"/>
                      <a:pt x="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1"/>
              <p:cNvSpPr/>
              <p:nvPr/>
            </p:nvSpPr>
            <p:spPr>
              <a:xfrm>
                <a:off x="6301988" y="1874243"/>
                <a:ext cx="123424" cy="50975"/>
              </a:xfrm>
              <a:custGeom>
                <a:rect b="b" l="l" r="r" t="t"/>
                <a:pathLst>
                  <a:path extrusionOk="0" h="1816" w="4397">
                    <a:moveTo>
                      <a:pt x="565" y="1"/>
                    </a:moveTo>
                    <a:cubicBezTo>
                      <a:pt x="323" y="1"/>
                      <a:pt x="122" y="162"/>
                      <a:pt x="81" y="404"/>
                    </a:cubicBezTo>
                    <a:lnTo>
                      <a:pt x="81" y="364"/>
                    </a:lnTo>
                    <a:lnTo>
                      <a:pt x="81" y="364"/>
                    </a:lnTo>
                    <a:cubicBezTo>
                      <a:pt x="1" y="646"/>
                      <a:pt x="202" y="928"/>
                      <a:pt x="444" y="969"/>
                    </a:cubicBezTo>
                    <a:cubicBezTo>
                      <a:pt x="1412" y="1130"/>
                      <a:pt x="2340" y="1332"/>
                      <a:pt x="3227" y="1654"/>
                    </a:cubicBezTo>
                    <a:lnTo>
                      <a:pt x="3509" y="1775"/>
                    </a:lnTo>
                    <a:cubicBezTo>
                      <a:pt x="3630" y="1815"/>
                      <a:pt x="3751" y="1815"/>
                      <a:pt x="3912" y="1815"/>
                    </a:cubicBezTo>
                    <a:cubicBezTo>
                      <a:pt x="4316" y="1654"/>
                      <a:pt x="4396" y="1090"/>
                      <a:pt x="3993" y="888"/>
                    </a:cubicBezTo>
                    <a:cubicBezTo>
                      <a:pt x="2904" y="444"/>
                      <a:pt x="1815" y="162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6304261" y="1874243"/>
                <a:ext cx="115480" cy="48028"/>
              </a:xfrm>
              <a:custGeom>
                <a:rect b="b" l="l" r="r" t="t"/>
                <a:pathLst>
                  <a:path extrusionOk="0" h="1711" w="4114">
                    <a:moveTo>
                      <a:pt x="524" y="1"/>
                    </a:moveTo>
                    <a:cubicBezTo>
                      <a:pt x="444" y="1"/>
                      <a:pt x="323" y="1"/>
                      <a:pt x="242" y="81"/>
                    </a:cubicBezTo>
                    <a:lnTo>
                      <a:pt x="242" y="41"/>
                    </a:lnTo>
                    <a:cubicBezTo>
                      <a:pt x="121" y="122"/>
                      <a:pt x="41" y="243"/>
                      <a:pt x="41" y="364"/>
                    </a:cubicBezTo>
                    <a:cubicBezTo>
                      <a:pt x="0" y="485"/>
                      <a:pt x="0" y="646"/>
                      <a:pt x="81" y="767"/>
                    </a:cubicBezTo>
                    <a:cubicBezTo>
                      <a:pt x="162" y="848"/>
                      <a:pt x="282" y="928"/>
                      <a:pt x="403" y="969"/>
                    </a:cubicBezTo>
                    <a:cubicBezTo>
                      <a:pt x="1452" y="1090"/>
                      <a:pt x="2460" y="1332"/>
                      <a:pt x="3468" y="1694"/>
                    </a:cubicBezTo>
                    <a:cubicBezTo>
                      <a:pt x="3501" y="1705"/>
                      <a:pt x="3536" y="1710"/>
                      <a:pt x="3572" y="1710"/>
                    </a:cubicBezTo>
                    <a:cubicBezTo>
                      <a:pt x="3670" y="1710"/>
                      <a:pt x="3772" y="1673"/>
                      <a:pt x="3831" y="1614"/>
                    </a:cubicBezTo>
                    <a:cubicBezTo>
                      <a:pt x="3952" y="1574"/>
                      <a:pt x="4033" y="1453"/>
                      <a:pt x="4073" y="1291"/>
                    </a:cubicBezTo>
                    <a:cubicBezTo>
                      <a:pt x="4114" y="1170"/>
                      <a:pt x="4073" y="1049"/>
                      <a:pt x="3993" y="928"/>
                    </a:cubicBezTo>
                    <a:cubicBezTo>
                      <a:pt x="3952" y="807"/>
                      <a:pt x="3831" y="727"/>
                      <a:pt x="3710" y="686"/>
                    </a:cubicBezTo>
                    <a:cubicBezTo>
                      <a:pt x="2702" y="364"/>
                      <a:pt x="1694" y="122"/>
                      <a:pt x="6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6290675" y="1872643"/>
                <a:ext cx="134568" cy="49656"/>
              </a:xfrm>
              <a:custGeom>
                <a:rect b="b" l="l" r="r" t="t"/>
                <a:pathLst>
                  <a:path extrusionOk="0" h="1769" w="4794">
                    <a:moveTo>
                      <a:pt x="446" y="1"/>
                    </a:moveTo>
                    <a:cubicBezTo>
                      <a:pt x="380" y="1"/>
                      <a:pt x="311" y="29"/>
                      <a:pt x="283" y="58"/>
                    </a:cubicBezTo>
                    <a:cubicBezTo>
                      <a:pt x="162" y="138"/>
                      <a:pt x="81" y="259"/>
                      <a:pt x="41" y="380"/>
                    </a:cubicBezTo>
                    <a:cubicBezTo>
                      <a:pt x="0" y="663"/>
                      <a:pt x="162" y="905"/>
                      <a:pt x="444" y="985"/>
                    </a:cubicBezTo>
                    <a:cubicBezTo>
                      <a:pt x="1613" y="1147"/>
                      <a:pt x="2783" y="1389"/>
                      <a:pt x="3952" y="1751"/>
                    </a:cubicBezTo>
                    <a:cubicBezTo>
                      <a:pt x="4001" y="1763"/>
                      <a:pt x="4048" y="1768"/>
                      <a:pt x="4091" y="1768"/>
                    </a:cubicBezTo>
                    <a:cubicBezTo>
                      <a:pt x="4662" y="1768"/>
                      <a:pt x="4794" y="856"/>
                      <a:pt x="4194" y="743"/>
                    </a:cubicBezTo>
                    <a:cubicBezTo>
                      <a:pt x="3025" y="421"/>
                      <a:pt x="1855" y="179"/>
                      <a:pt x="646" y="17"/>
                    </a:cubicBezTo>
                    <a:lnTo>
                      <a:pt x="525" y="17"/>
                    </a:lnTo>
                    <a:cubicBezTo>
                      <a:pt x="501" y="6"/>
                      <a:pt x="474" y="1"/>
                      <a:pt x="4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6320093" y="1876348"/>
                <a:ext cx="86063" cy="41516"/>
              </a:xfrm>
              <a:custGeom>
                <a:rect b="b" l="l" r="r" t="t"/>
                <a:pathLst>
                  <a:path extrusionOk="0" h="1479" w="3066">
                    <a:moveTo>
                      <a:pt x="492" y="0"/>
                    </a:moveTo>
                    <a:cubicBezTo>
                      <a:pt x="284" y="0"/>
                      <a:pt x="118" y="152"/>
                      <a:pt x="81" y="369"/>
                    </a:cubicBezTo>
                    <a:cubicBezTo>
                      <a:pt x="1" y="652"/>
                      <a:pt x="202" y="934"/>
                      <a:pt x="485" y="974"/>
                    </a:cubicBezTo>
                    <a:cubicBezTo>
                      <a:pt x="1130" y="1095"/>
                      <a:pt x="1775" y="1257"/>
                      <a:pt x="2421" y="1458"/>
                    </a:cubicBezTo>
                    <a:cubicBezTo>
                      <a:pt x="2470" y="1472"/>
                      <a:pt x="2518" y="1479"/>
                      <a:pt x="2564" y="1479"/>
                    </a:cubicBezTo>
                    <a:cubicBezTo>
                      <a:pt x="2782" y="1479"/>
                      <a:pt x="2959" y="1328"/>
                      <a:pt x="3025" y="1095"/>
                    </a:cubicBezTo>
                    <a:cubicBezTo>
                      <a:pt x="3066" y="974"/>
                      <a:pt x="3025" y="853"/>
                      <a:pt x="2945" y="732"/>
                    </a:cubicBezTo>
                    <a:cubicBezTo>
                      <a:pt x="2904" y="611"/>
                      <a:pt x="2784" y="531"/>
                      <a:pt x="2663" y="490"/>
                    </a:cubicBezTo>
                    <a:cubicBezTo>
                      <a:pt x="2017" y="289"/>
                      <a:pt x="1332" y="127"/>
                      <a:pt x="686" y="6"/>
                    </a:cubicBezTo>
                    <a:lnTo>
                      <a:pt x="565" y="6"/>
                    </a:lnTo>
                    <a:cubicBezTo>
                      <a:pt x="540" y="2"/>
                      <a:pt x="516" y="0"/>
                      <a:pt x="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6311054" y="1874243"/>
                <a:ext cx="107564" cy="45894"/>
              </a:xfrm>
              <a:custGeom>
                <a:rect b="b" l="l" r="r" t="t"/>
                <a:pathLst>
                  <a:path extrusionOk="0" h="1635" w="3832">
                    <a:moveTo>
                      <a:pt x="565" y="1"/>
                    </a:moveTo>
                    <a:cubicBezTo>
                      <a:pt x="444" y="1"/>
                      <a:pt x="363" y="41"/>
                      <a:pt x="282" y="81"/>
                    </a:cubicBezTo>
                    <a:cubicBezTo>
                      <a:pt x="161" y="122"/>
                      <a:pt x="81" y="243"/>
                      <a:pt x="81" y="364"/>
                    </a:cubicBezTo>
                    <a:cubicBezTo>
                      <a:pt x="0" y="646"/>
                      <a:pt x="161" y="928"/>
                      <a:pt x="444" y="969"/>
                    </a:cubicBezTo>
                    <a:cubicBezTo>
                      <a:pt x="1371" y="1130"/>
                      <a:pt x="2299" y="1332"/>
                      <a:pt x="3186" y="1614"/>
                    </a:cubicBezTo>
                    <a:cubicBezTo>
                      <a:pt x="3235" y="1628"/>
                      <a:pt x="3285" y="1635"/>
                      <a:pt x="3332" y="1635"/>
                    </a:cubicBezTo>
                    <a:cubicBezTo>
                      <a:pt x="3560" y="1635"/>
                      <a:pt x="3758" y="1484"/>
                      <a:pt x="3791" y="1251"/>
                    </a:cubicBezTo>
                    <a:cubicBezTo>
                      <a:pt x="3831" y="1130"/>
                      <a:pt x="3791" y="969"/>
                      <a:pt x="3751" y="888"/>
                    </a:cubicBezTo>
                    <a:cubicBezTo>
                      <a:pt x="3670" y="767"/>
                      <a:pt x="3549" y="686"/>
                      <a:pt x="3428" y="646"/>
                    </a:cubicBezTo>
                    <a:cubicBezTo>
                      <a:pt x="2501" y="364"/>
                      <a:pt x="1613" y="122"/>
                      <a:pt x="6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>
                <a:off x="6306507" y="1874243"/>
                <a:ext cx="115255" cy="44687"/>
              </a:xfrm>
              <a:custGeom>
                <a:rect b="b" l="l" r="r" t="t"/>
                <a:pathLst>
                  <a:path extrusionOk="0" h="1592" w="4106">
                    <a:moveTo>
                      <a:pt x="565" y="1"/>
                    </a:moveTo>
                    <a:cubicBezTo>
                      <a:pt x="485" y="1"/>
                      <a:pt x="404" y="41"/>
                      <a:pt x="323" y="81"/>
                    </a:cubicBezTo>
                    <a:cubicBezTo>
                      <a:pt x="82" y="202"/>
                      <a:pt x="1" y="525"/>
                      <a:pt x="162" y="767"/>
                    </a:cubicBezTo>
                    <a:cubicBezTo>
                      <a:pt x="243" y="888"/>
                      <a:pt x="323" y="969"/>
                      <a:pt x="485" y="969"/>
                    </a:cubicBezTo>
                    <a:cubicBezTo>
                      <a:pt x="1412" y="1130"/>
                      <a:pt x="2340" y="1332"/>
                      <a:pt x="3268" y="1574"/>
                    </a:cubicBezTo>
                    <a:cubicBezTo>
                      <a:pt x="3317" y="1586"/>
                      <a:pt x="3364" y="1592"/>
                      <a:pt x="3408" y="1592"/>
                    </a:cubicBezTo>
                    <a:cubicBezTo>
                      <a:pt x="3945" y="1592"/>
                      <a:pt x="4105" y="755"/>
                      <a:pt x="3509" y="606"/>
                    </a:cubicBezTo>
                    <a:cubicBezTo>
                      <a:pt x="2582" y="323"/>
                      <a:pt x="1654" y="122"/>
                      <a:pt x="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>
                <a:off x="6201244" y="1865204"/>
                <a:ext cx="176616" cy="47270"/>
              </a:xfrm>
              <a:custGeom>
                <a:rect b="b" l="l" r="r" t="t"/>
                <a:pathLst>
                  <a:path extrusionOk="0" h="1684" w="6292">
                    <a:moveTo>
                      <a:pt x="484" y="0"/>
                    </a:moveTo>
                    <a:cubicBezTo>
                      <a:pt x="202" y="0"/>
                      <a:pt x="0" y="242"/>
                      <a:pt x="0" y="484"/>
                    </a:cubicBezTo>
                    <a:lnTo>
                      <a:pt x="41" y="524"/>
                    </a:lnTo>
                    <a:cubicBezTo>
                      <a:pt x="41" y="766"/>
                      <a:pt x="242" y="1008"/>
                      <a:pt x="525" y="1008"/>
                    </a:cubicBezTo>
                    <a:cubicBezTo>
                      <a:pt x="1331" y="1008"/>
                      <a:pt x="2138" y="1008"/>
                      <a:pt x="2985" y="1089"/>
                    </a:cubicBezTo>
                    <a:cubicBezTo>
                      <a:pt x="3872" y="1170"/>
                      <a:pt x="4759" y="1331"/>
                      <a:pt x="5606" y="1654"/>
                    </a:cubicBezTo>
                    <a:lnTo>
                      <a:pt x="5566" y="1654"/>
                    </a:lnTo>
                    <a:cubicBezTo>
                      <a:pt x="5626" y="1674"/>
                      <a:pt x="5687" y="1684"/>
                      <a:pt x="5747" y="1684"/>
                    </a:cubicBezTo>
                    <a:cubicBezTo>
                      <a:pt x="5808" y="1684"/>
                      <a:pt x="5868" y="1674"/>
                      <a:pt x="5929" y="1654"/>
                    </a:cubicBezTo>
                    <a:cubicBezTo>
                      <a:pt x="6050" y="1613"/>
                      <a:pt x="6171" y="1533"/>
                      <a:pt x="6211" y="1412"/>
                    </a:cubicBezTo>
                    <a:cubicBezTo>
                      <a:pt x="6292" y="1291"/>
                      <a:pt x="6292" y="1170"/>
                      <a:pt x="6251" y="1049"/>
                    </a:cubicBezTo>
                    <a:cubicBezTo>
                      <a:pt x="6211" y="928"/>
                      <a:pt x="6130" y="807"/>
                      <a:pt x="6009" y="726"/>
                    </a:cubicBezTo>
                    <a:cubicBezTo>
                      <a:pt x="5606" y="565"/>
                      <a:pt x="5162" y="444"/>
                      <a:pt x="4719" y="363"/>
                    </a:cubicBezTo>
                    <a:cubicBezTo>
                      <a:pt x="4275" y="242"/>
                      <a:pt x="3791" y="202"/>
                      <a:pt x="3348" y="121"/>
                    </a:cubicBezTo>
                    <a:cubicBezTo>
                      <a:pt x="2380" y="40"/>
                      <a:pt x="1452" y="0"/>
                      <a:pt x="4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>
                <a:off x="6185750" y="1862650"/>
                <a:ext cx="121936" cy="34442"/>
              </a:xfrm>
              <a:custGeom>
                <a:rect b="b" l="l" r="r" t="t"/>
                <a:pathLst>
                  <a:path extrusionOk="0" h="1227" w="4344">
                    <a:moveTo>
                      <a:pt x="2327" y="0"/>
                    </a:moveTo>
                    <a:cubicBezTo>
                      <a:pt x="2219" y="0"/>
                      <a:pt x="2112" y="4"/>
                      <a:pt x="2004" y="10"/>
                    </a:cubicBezTo>
                    <a:cubicBezTo>
                      <a:pt x="1560" y="10"/>
                      <a:pt x="1077" y="10"/>
                      <a:pt x="633" y="51"/>
                    </a:cubicBezTo>
                    <a:cubicBezTo>
                      <a:pt x="0" y="90"/>
                      <a:pt x="27" y="1060"/>
                      <a:pt x="674" y="1060"/>
                    </a:cubicBezTo>
                    <a:cubicBezTo>
                      <a:pt x="687" y="1060"/>
                      <a:pt x="700" y="1060"/>
                      <a:pt x="714" y="1059"/>
                    </a:cubicBezTo>
                    <a:cubicBezTo>
                      <a:pt x="1170" y="1030"/>
                      <a:pt x="1646" y="1002"/>
                      <a:pt x="2129" y="1002"/>
                    </a:cubicBezTo>
                    <a:cubicBezTo>
                      <a:pt x="2328" y="1002"/>
                      <a:pt x="2529" y="1007"/>
                      <a:pt x="2730" y="1019"/>
                    </a:cubicBezTo>
                    <a:cubicBezTo>
                      <a:pt x="3053" y="1059"/>
                      <a:pt x="3375" y="1140"/>
                      <a:pt x="3698" y="1220"/>
                    </a:cubicBezTo>
                    <a:cubicBezTo>
                      <a:pt x="3723" y="1224"/>
                      <a:pt x="3748" y="1226"/>
                      <a:pt x="3774" y="1226"/>
                    </a:cubicBezTo>
                    <a:cubicBezTo>
                      <a:pt x="3996" y="1226"/>
                      <a:pt x="4231" y="1074"/>
                      <a:pt x="4303" y="857"/>
                    </a:cubicBezTo>
                    <a:cubicBezTo>
                      <a:pt x="4343" y="575"/>
                      <a:pt x="4182" y="293"/>
                      <a:pt x="3900" y="252"/>
                    </a:cubicBezTo>
                    <a:cubicBezTo>
                      <a:pt x="3395" y="84"/>
                      <a:pt x="2863" y="0"/>
                      <a:pt x="2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>
                <a:off x="6185385" y="1861808"/>
                <a:ext cx="98301" cy="32196"/>
              </a:xfrm>
              <a:custGeom>
                <a:rect b="b" l="l" r="r" t="t"/>
                <a:pathLst>
                  <a:path extrusionOk="0" h="1147" w="3502">
                    <a:moveTo>
                      <a:pt x="1372" y="0"/>
                    </a:moveTo>
                    <a:cubicBezTo>
                      <a:pt x="1090" y="0"/>
                      <a:pt x="767" y="0"/>
                      <a:pt x="444" y="40"/>
                    </a:cubicBezTo>
                    <a:lnTo>
                      <a:pt x="525" y="40"/>
                    </a:lnTo>
                    <a:cubicBezTo>
                      <a:pt x="202" y="40"/>
                      <a:pt x="1" y="282"/>
                      <a:pt x="1" y="565"/>
                    </a:cubicBezTo>
                    <a:cubicBezTo>
                      <a:pt x="1" y="847"/>
                      <a:pt x="243" y="1049"/>
                      <a:pt x="525" y="1049"/>
                    </a:cubicBezTo>
                    <a:cubicBezTo>
                      <a:pt x="787" y="1028"/>
                      <a:pt x="1049" y="1018"/>
                      <a:pt x="1311" y="1018"/>
                    </a:cubicBezTo>
                    <a:cubicBezTo>
                      <a:pt x="1573" y="1018"/>
                      <a:pt x="1836" y="1028"/>
                      <a:pt x="2098" y="1049"/>
                    </a:cubicBezTo>
                    <a:cubicBezTo>
                      <a:pt x="2299" y="1049"/>
                      <a:pt x="2461" y="1089"/>
                      <a:pt x="2662" y="1129"/>
                    </a:cubicBezTo>
                    <a:cubicBezTo>
                      <a:pt x="2710" y="1141"/>
                      <a:pt x="2755" y="1147"/>
                      <a:pt x="2798" y="1147"/>
                    </a:cubicBezTo>
                    <a:cubicBezTo>
                      <a:pt x="3338" y="1147"/>
                      <a:pt x="3502" y="273"/>
                      <a:pt x="2904" y="161"/>
                    </a:cubicBezTo>
                    <a:cubicBezTo>
                      <a:pt x="2380" y="40"/>
                      <a:pt x="1896" y="0"/>
                      <a:pt x="1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6184262" y="1860657"/>
                <a:ext cx="74750" cy="29642"/>
              </a:xfrm>
              <a:custGeom>
                <a:rect b="b" l="l" r="r" t="t"/>
                <a:pathLst>
                  <a:path extrusionOk="0" h="1056" w="2663">
                    <a:moveTo>
                      <a:pt x="1251" y="1"/>
                    </a:moveTo>
                    <a:cubicBezTo>
                      <a:pt x="968" y="1"/>
                      <a:pt x="726" y="1"/>
                      <a:pt x="444" y="41"/>
                    </a:cubicBezTo>
                    <a:lnTo>
                      <a:pt x="484" y="41"/>
                    </a:lnTo>
                    <a:cubicBezTo>
                      <a:pt x="202" y="41"/>
                      <a:pt x="0" y="243"/>
                      <a:pt x="0" y="525"/>
                    </a:cubicBezTo>
                    <a:cubicBezTo>
                      <a:pt x="0" y="807"/>
                      <a:pt x="202" y="1049"/>
                      <a:pt x="484" y="1049"/>
                    </a:cubicBezTo>
                    <a:cubicBezTo>
                      <a:pt x="769" y="1021"/>
                      <a:pt x="1055" y="992"/>
                      <a:pt x="1354" y="992"/>
                    </a:cubicBezTo>
                    <a:cubicBezTo>
                      <a:pt x="1478" y="992"/>
                      <a:pt x="1605" y="997"/>
                      <a:pt x="1734" y="1009"/>
                    </a:cubicBezTo>
                    <a:lnTo>
                      <a:pt x="2017" y="1049"/>
                    </a:lnTo>
                    <a:cubicBezTo>
                      <a:pt x="2042" y="1053"/>
                      <a:pt x="2067" y="1055"/>
                      <a:pt x="2093" y="1055"/>
                    </a:cubicBezTo>
                    <a:cubicBezTo>
                      <a:pt x="2315" y="1055"/>
                      <a:pt x="2549" y="903"/>
                      <a:pt x="2622" y="686"/>
                    </a:cubicBezTo>
                    <a:cubicBezTo>
                      <a:pt x="2662" y="404"/>
                      <a:pt x="2501" y="122"/>
                      <a:pt x="2218" y="81"/>
                    </a:cubicBezTo>
                    <a:cubicBezTo>
                      <a:pt x="1896" y="1"/>
                      <a:pt x="1573" y="1"/>
                      <a:pt x="1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6373314" y="1884432"/>
                <a:ext cx="1022253" cy="1566783"/>
              </a:xfrm>
              <a:custGeom>
                <a:rect b="b" l="l" r="r" t="t"/>
                <a:pathLst>
                  <a:path extrusionOk="0" h="55817" w="36418">
                    <a:moveTo>
                      <a:pt x="242" y="1"/>
                    </a:moveTo>
                    <a:cubicBezTo>
                      <a:pt x="81" y="1614"/>
                      <a:pt x="0" y="3267"/>
                      <a:pt x="41" y="4880"/>
                    </a:cubicBezTo>
                    <a:lnTo>
                      <a:pt x="41" y="4921"/>
                    </a:lnTo>
                    <a:cubicBezTo>
                      <a:pt x="81" y="6574"/>
                      <a:pt x="202" y="8268"/>
                      <a:pt x="444" y="9962"/>
                    </a:cubicBezTo>
                    <a:cubicBezTo>
                      <a:pt x="444" y="9922"/>
                      <a:pt x="444" y="9922"/>
                      <a:pt x="444" y="9922"/>
                    </a:cubicBezTo>
                    <a:cubicBezTo>
                      <a:pt x="1008" y="14116"/>
                      <a:pt x="2138" y="18229"/>
                      <a:pt x="3791" y="22141"/>
                    </a:cubicBezTo>
                    <a:lnTo>
                      <a:pt x="3791" y="22101"/>
                    </a:lnTo>
                    <a:cubicBezTo>
                      <a:pt x="4114" y="22827"/>
                      <a:pt x="4396" y="23512"/>
                      <a:pt x="4719" y="24198"/>
                    </a:cubicBezTo>
                    <a:lnTo>
                      <a:pt x="4961" y="24642"/>
                    </a:lnTo>
                    <a:lnTo>
                      <a:pt x="5767" y="25529"/>
                    </a:lnTo>
                    <a:lnTo>
                      <a:pt x="6695" y="26497"/>
                    </a:lnTo>
                    <a:cubicBezTo>
                      <a:pt x="8631" y="28554"/>
                      <a:pt x="10607" y="30651"/>
                      <a:pt x="12422" y="32909"/>
                    </a:cubicBezTo>
                    <a:lnTo>
                      <a:pt x="12422" y="32869"/>
                    </a:lnTo>
                    <a:cubicBezTo>
                      <a:pt x="13188" y="33877"/>
                      <a:pt x="13954" y="34885"/>
                      <a:pt x="14720" y="35934"/>
                    </a:cubicBezTo>
                    <a:cubicBezTo>
                      <a:pt x="15688" y="37265"/>
                      <a:pt x="16535" y="38434"/>
                      <a:pt x="17261" y="39563"/>
                    </a:cubicBezTo>
                    <a:cubicBezTo>
                      <a:pt x="18915" y="42064"/>
                      <a:pt x="20366" y="44645"/>
                      <a:pt x="21617" y="47387"/>
                    </a:cubicBezTo>
                    <a:lnTo>
                      <a:pt x="21576" y="47266"/>
                    </a:lnTo>
                    <a:lnTo>
                      <a:pt x="21576" y="47266"/>
                    </a:lnTo>
                    <a:cubicBezTo>
                      <a:pt x="22625" y="49726"/>
                      <a:pt x="23391" y="52307"/>
                      <a:pt x="23835" y="54969"/>
                    </a:cubicBezTo>
                    <a:cubicBezTo>
                      <a:pt x="23835" y="55211"/>
                      <a:pt x="23996" y="55372"/>
                      <a:pt x="24198" y="55453"/>
                    </a:cubicBezTo>
                    <a:cubicBezTo>
                      <a:pt x="25166" y="55655"/>
                      <a:pt x="26174" y="55776"/>
                      <a:pt x="27142" y="55816"/>
                    </a:cubicBezTo>
                    <a:lnTo>
                      <a:pt x="27706" y="55816"/>
                    </a:lnTo>
                    <a:cubicBezTo>
                      <a:pt x="28634" y="55816"/>
                      <a:pt x="29561" y="55735"/>
                      <a:pt x="30489" y="55614"/>
                    </a:cubicBezTo>
                    <a:cubicBezTo>
                      <a:pt x="31578" y="55413"/>
                      <a:pt x="32626" y="55131"/>
                      <a:pt x="33635" y="54687"/>
                    </a:cubicBezTo>
                    <a:cubicBezTo>
                      <a:pt x="34603" y="54284"/>
                      <a:pt x="35449" y="53679"/>
                      <a:pt x="36175" y="52912"/>
                    </a:cubicBezTo>
                    <a:cubicBezTo>
                      <a:pt x="36216" y="52832"/>
                      <a:pt x="36256" y="52791"/>
                      <a:pt x="36256" y="52751"/>
                    </a:cubicBezTo>
                    <a:lnTo>
                      <a:pt x="36296" y="52670"/>
                    </a:lnTo>
                    <a:cubicBezTo>
                      <a:pt x="36377" y="52549"/>
                      <a:pt x="36417" y="52428"/>
                      <a:pt x="36377" y="52307"/>
                    </a:cubicBezTo>
                    <a:cubicBezTo>
                      <a:pt x="36135" y="49041"/>
                      <a:pt x="35691" y="45814"/>
                      <a:pt x="34966" y="42628"/>
                    </a:cubicBezTo>
                    <a:cubicBezTo>
                      <a:pt x="34240" y="39402"/>
                      <a:pt x="33272" y="36297"/>
                      <a:pt x="31981" y="33272"/>
                    </a:cubicBezTo>
                    <a:cubicBezTo>
                      <a:pt x="30852" y="30570"/>
                      <a:pt x="29602" y="27908"/>
                      <a:pt x="28190" y="25368"/>
                    </a:cubicBezTo>
                    <a:cubicBezTo>
                      <a:pt x="26738" y="22787"/>
                      <a:pt x="25166" y="20327"/>
                      <a:pt x="23472" y="17947"/>
                    </a:cubicBezTo>
                    <a:cubicBezTo>
                      <a:pt x="21778" y="15608"/>
                      <a:pt x="19882" y="13390"/>
                      <a:pt x="17866" y="11293"/>
                    </a:cubicBezTo>
                    <a:cubicBezTo>
                      <a:pt x="15850" y="9276"/>
                      <a:pt x="13712" y="7381"/>
                      <a:pt x="11413" y="5687"/>
                    </a:cubicBezTo>
                    <a:cubicBezTo>
                      <a:pt x="9155" y="3953"/>
                      <a:pt x="6695" y="2461"/>
                      <a:pt x="4114" y="1291"/>
                    </a:cubicBezTo>
                    <a:cubicBezTo>
                      <a:pt x="2864" y="727"/>
                      <a:pt x="1573" y="283"/>
                      <a:pt x="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2" name="Google Shape;762;p31"/>
            <p:cNvSpPr/>
            <p:nvPr/>
          </p:nvSpPr>
          <p:spPr>
            <a:xfrm>
              <a:off x="5140507" y="-57169"/>
              <a:ext cx="1673197" cy="1225059"/>
            </a:xfrm>
            <a:custGeom>
              <a:rect b="b" l="l" r="r" t="t"/>
              <a:pathLst>
                <a:path extrusionOk="0" h="43643" w="59608">
                  <a:moveTo>
                    <a:pt x="21509" y="0"/>
                  </a:moveTo>
                  <a:cubicBezTo>
                    <a:pt x="19227" y="0"/>
                    <a:pt x="16978" y="167"/>
                    <a:pt x="14761" y="531"/>
                  </a:cubicBezTo>
                  <a:cubicBezTo>
                    <a:pt x="13269" y="813"/>
                    <a:pt x="11817" y="1256"/>
                    <a:pt x="10446" y="1861"/>
                  </a:cubicBezTo>
                  <a:cubicBezTo>
                    <a:pt x="8994" y="2507"/>
                    <a:pt x="7663" y="3354"/>
                    <a:pt x="6494" y="4402"/>
                  </a:cubicBezTo>
                  <a:cubicBezTo>
                    <a:pt x="5445" y="5330"/>
                    <a:pt x="4558" y="6338"/>
                    <a:pt x="3752" y="7427"/>
                  </a:cubicBezTo>
                  <a:cubicBezTo>
                    <a:pt x="2864" y="8637"/>
                    <a:pt x="2058" y="9887"/>
                    <a:pt x="1412" y="11218"/>
                  </a:cubicBezTo>
                  <a:cubicBezTo>
                    <a:pt x="888" y="12307"/>
                    <a:pt x="485" y="13476"/>
                    <a:pt x="243" y="14646"/>
                  </a:cubicBezTo>
                  <a:cubicBezTo>
                    <a:pt x="1" y="15775"/>
                    <a:pt x="82" y="16944"/>
                    <a:pt x="445" y="18033"/>
                  </a:cubicBezTo>
                  <a:cubicBezTo>
                    <a:pt x="404" y="18114"/>
                    <a:pt x="404" y="18235"/>
                    <a:pt x="445" y="18316"/>
                  </a:cubicBezTo>
                  <a:cubicBezTo>
                    <a:pt x="481" y="18496"/>
                    <a:pt x="679" y="18644"/>
                    <a:pt x="864" y="18644"/>
                  </a:cubicBezTo>
                  <a:cubicBezTo>
                    <a:pt x="886" y="18644"/>
                    <a:pt x="907" y="18642"/>
                    <a:pt x="929" y="18638"/>
                  </a:cubicBezTo>
                  <a:cubicBezTo>
                    <a:pt x="1130" y="18638"/>
                    <a:pt x="1291" y="18558"/>
                    <a:pt x="1372" y="18356"/>
                  </a:cubicBezTo>
                  <a:cubicBezTo>
                    <a:pt x="1574" y="17832"/>
                    <a:pt x="1816" y="17307"/>
                    <a:pt x="2138" y="16864"/>
                  </a:cubicBezTo>
                  <a:cubicBezTo>
                    <a:pt x="2542" y="16259"/>
                    <a:pt x="3026" y="15694"/>
                    <a:pt x="3590" y="15210"/>
                  </a:cubicBezTo>
                  <a:cubicBezTo>
                    <a:pt x="5082" y="14000"/>
                    <a:pt x="6736" y="12952"/>
                    <a:pt x="8470" y="12145"/>
                  </a:cubicBezTo>
                  <a:lnTo>
                    <a:pt x="9478" y="11621"/>
                  </a:lnTo>
                  <a:cubicBezTo>
                    <a:pt x="10164" y="11298"/>
                    <a:pt x="10809" y="10976"/>
                    <a:pt x="11454" y="10613"/>
                  </a:cubicBezTo>
                  <a:cubicBezTo>
                    <a:pt x="12705" y="10048"/>
                    <a:pt x="13834" y="9403"/>
                    <a:pt x="14882" y="8758"/>
                  </a:cubicBezTo>
                  <a:cubicBezTo>
                    <a:pt x="16778" y="7628"/>
                    <a:pt x="18552" y="6257"/>
                    <a:pt x="20165" y="4725"/>
                  </a:cubicBezTo>
                  <a:cubicBezTo>
                    <a:pt x="20730" y="8596"/>
                    <a:pt x="22948" y="12468"/>
                    <a:pt x="26416" y="15694"/>
                  </a:cubicBezTo>
                  <a:cubicBezTo>
                    <a:pt x="28191" y="17348"/>
                    <a:pt x="30167" y="18759"/>
                    <a:pt x="32345" y="19888"/>
                  </a:cubicBezTo>
                  <a:cubicBezTo>
                    <a:pt x="33393" y="20453"/>
                    <a:pt x="34482" y="20937"/>
                    <a:pt x="35611" y="21340"/>
                  </a:cubicBezTo>
                  <a:cubicBezTo>
                    <a:pt x="36700" y="21744"/>
                    <a:pt x="37789" y="22066"/>
                    <a:pt x="38918" y="22308"/>
                  </a:cubicBezTo>
                  <a:cubicBezTo>
                    <a:pt x="39322" y="22389"/>
                    <a:pt x="39765" y="22429"/>
                    <a:pt x="40169" y="22510"/>
                  </a:cubicBezTo>
                  <a:cubicBezTo>
                    <a:pt x="40612" y="22591"/>
                    <a:pt x="40975" y="22631"/>
                    <a:pt x="41379" y="22712"/>
                  </a:cubicBezTo>
                  <a:lnTo>
                    <a:pt x="41419" y="22712"/>
                  </a:lnTo>
                  <a:cubicBezTo>
                    <a:pt x="42467" y="22953"/>
                    <a:pt x="43435" y="23276"/>
                    <a:pt x="44363" y="23720"/>
                  </a:cubicBezTo>
                  <a:cubicBezTo>
                    <a:pt x="44927" y="24002"/>
                    <a:pt x="45411" y="24365"/>
                    <a:pt x="45895" y="24768"/>
                  </a:cubicBezTo>
                  <a:lnTo>
                    <a:pt x="45936" y="24809"/>
                  </a:lnTo>
                  <a:cubicBezTo>
                    <a:pt x="46379" y="25212"/>
                    <a:pt x="46742" y="25696"/>
                    <a:pt x="47065" y="26220"/>
                  </a:cubicBezTo>
                  <a:cubicBezTo>
                    <a:pt x="47589" y="27067"/>
                    <a:pt x="47992" y="27954"/>
                    <a:pt x="48315" y="28922"/>
                  </a:cubicBezTo>
                  <a:cubicBezTo>
                    <a:pt x="48638" y="29971"/>
                    <a:pt x="48799" y="31060"/>
                    <a:pt x="48839" y="32149"/>
                  </a:cubicBezTo>
                  <a:cubicBezTo>
                    <a:pt x="48880" y="33479"/>
                    <a:pt x="48839" y="34810"/>
                    <a:pt x="48678" y="36141"/>
                  </a:cubicBezTo>
                  <a:cubicBezTo>
                    <a:pt x="48638" y="36746"/>
                    <a:pt x="48557" y="37311"/>
                    <a:pt x="48476" y="37916"/>
                  </a:cubicBezTo>
                  <a:lnTo>
                    <a:pt x="48436" y="38238"/>
                  </a:lnTo>
                  <a:lnTo>
                    <a:pt x="48436" y="38480"/>
                  </a:lnTo>
                  <a:cubicBezTo>
                    <a:pt x="48396" y="38803"/>
                    <a:pt x="48355" y="39125"/>
                    <a:pt x="48315" y="39448"/>
                  </a:cubicBezTo>
                  <a:cubicBezTo>
                    <a:pt x="48194" y="40376"/>
                    <a:pt x="48315" y="41303"/>
                    <a:pt x="48597" y="42231"/>
                  </a:cubicBezTo>
                  <a:cubicBezTo>
                    <a:pt x="48759" y="42634"/>
                    <a:pt x="49041" y="42997"/>
                    <a:pt x="49444" y="43279"/>
                  </a:cubicBezTo>
                  <a:cubicBezTo>
                    <a:pt x="49848" y="43521"/>
                    <a:pt x="50291" y="43642"/>
                    <a:pt x="50775" y="43642"/>
                  </a:cubicBezTo>
                  <a:cubicBezTo>
                    <a:pt x="51582" y="43602"/>
                    <a:pt x="52348" y="43320"/>
                    <a:pt x="52993" y="42836"/>
                  </a:cubicBezTo>
                  <a:cubicBezTo>
                    <a:pt x="53719" y="42311"/>
                    <a:pt x="54324" y="41666"/>
                    <a:pt x="54848" y="40981"/>
                  </a:cubicBezTo>
                  <a:cubicBezTo>
                    <a:pt x="55373" y="40255"/>
                    <a:pt x="55816" y="39529"/>
                    <a:pt x="56220" y="38762"/>
                  </a:cubicBezTo>
                  <a:cubicBezTo>
                    <a:pt x="56583" y="38117"/>
                    <a:pt x="56865" y="37472"/>
                    <a:pt x="57067" y="36786"/>
                  </a:cubicBezTo>
                  <a:cubicBezTo>
                    <a:pt x="57107" y="36665"/>
                    <a:pt x="57107" y="36585"/>
                    <a:pt x="57067" y="36464"/>
                  </a:cubicBezTo>
                  <a:cubicBezTo>
                    <a:pt x="58115" y="34165"/>
                    <a:pt x="58841" y="31745"/>
                    <a:pt x="59204" y="29245"/>
                  </a:cubicBezTo>
                  <a:cubicBezTo>
                    <a:pt x="59607" y="26462"/>
                    <a:pt x="59607" y="23639"/>
                    <a:pt x="59244" y="20897"/>
                  </a:cubicBezTo>
                  <a:cubicBezTo>
                    <a:pt x="58438" y="14928"/>
                    <a:pt x="55897" y="9847"/>
                    <a:pt x="52025" y="6580"/>
                  </a:cubicBezTo>
                  <a:cubicBezTo>
                    <a:pt x="50775" y="5531"/>
                    <a:pt x="49404" y="4604"/>
                    <a:pt x="47952" y="3837"/>
                  </a:cubicBezTo>
                  <a:cubicBezTo>
                    <a:pt x="46500" y="3071"/>
                    <a:pt x="44968" y="2466"/>
                    <a:pt x="43395" y="1982"/>
                  </a:cubicBezTo>
                  <a:cubicBezTo>
                    <a:pt x="40249" y="1014"/>
                    <a:pt x="37023" y="450"/>
                    <a:pt x="33716" y="289"/>
                  </a:cubicBezTo>
                  <a:cubicBezTo>
                    <a:pt x="30812" y="47"/>
                    <a:pt x="27868" y="47"/>
                    <a:pt x="25005" y="6"/>
                  </a:cubicBezTo>
                  <a:lnTo>
                    <a:pt x="22263" y="6"/>
                  </a:lnTo>
                  <a:cubicBezTo>
                    <a:pt x="22011" y="2"/>
                    <a:pt x="21760" y="0"/>
                    <a:pt x="2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5541263" y="1233208"/>
              <a:ext cx="175494" cy="102231"/>
            </a:xfrm>
            <a:custGeom>
              <a:rect b="b" l="l" r="r" t="t"/>
              <a:pathLst>
                <a:path extrusionOk="0" h="3642" w="6252">
                  <a:moveTo>
                    <a:pt x="3937" y="1"/>
                  </a:moveTo>
                  <a:cubicBezTo>
                    <a:pt x="3539" y="1"/>
                    <a:pt x="3141" y="73"/>
                    <a:pt x="2743" y="173"/>
                  </a:cubicBezTo>
                  <a:cubicBezTo>
                    <a:pt x="2219" y="294"/>
                    <a:pt x="1735" y="495"/>
                    <a:pt x="1251" y="818"/>
                  </a:cubicBezTo>
                  <a:cubicBezTo>
                    <a:pt x="1049" y="939"/>
                    <a:pt x="847" y="1100"/>
                    <a:pt x="646" y="1302"/>
                  </a:cubicBezTo>
                  <a:cubicBezTo>
                    <a:pt x="484" y="1463"/>
                    <a:pt x="363" y="1665"/>
                    <a:pt x="202" y="1867"/>
                  </a:cubicBezTo>
                  <a:cubicBezTo>
                    <a:pt x="121" y="1988"/>
                    <a:pt x="41" y="2189"/>
                    <a:pt x="41" y="2350"/>
                  </a:cubicBezTo>
                  <a:cubicBezTo>
                    <a:pt x="0" y="2512"/>
                    <a:pt x="41" y="2673"/>
                    <a:pt x="81" y="2794"/>
                  </a:cubicBezTo>
                  <a:cubicBezTo>
                    <a:pt x="162" y="2955"/>
                    <a:pt x="283" y="3076"/>
                    <a:pt x="404" y="3197"/>
                  </a:cubicBezTo>
                  <a:cubicBezTo>
                    <a:pt x="605" y="3318"/>
                    <a:pt x="807" y="3399"/>
                    <a:pt x="1009" y="3439"/>
                  </a:cubicBezTo>
                  <a:cubicBezTo>
                    <a:pt x="1331" y="3560"/>
                    <a:pt x="1694" y="3601"/>
                    <a:pt x="2098" y="3641"/>
                  </a:cubicBezTo>
                  <a:lnTo>
                    <a:pt x="2138" y="3641"/>
                  </a:lnTo>
                  <a:cubicBezTo>
                    <a:pt x="2461" y="3641"/>
                    <a:pt x="2823" y="3601"/>
                    <a:pt x="3186" y="3520"/>
                  </a:cubicBezTo>
                  <a:cubicBezTo>
                    <a:pt x="3549" y="3399"/>
                    <a:pt x="3953" y="3278"/>
                    <a:pt x="4275" y="3117"/>
                  </a:cubicBezTo>
                  <a:cubicBezTo>
                    <a:pt x="4638" y="2955"/>
                    <a:pt x="4961" y="2713"/>
                    <a:pt x="5243" y="2431"/>
                  </a:cubicBezTo>
                  <a:cubicBezTo>
                    <a:pt x="5485" y="2189"/>
                    <a:pt x="5727" y="1907"/>
                    <a:pt x="5929" y="1584"/>
                  </a:cubicBezTo>
                  <a:cubicBezTo>
                    <a:pt x="6009" y="1423"/>
                    <a:pt x="6090" y="1221"/>
                    <a:pt x="6130" y="1060"/>
                  </a:cubicBezTo>
                  <a:cubicBezTo>
                    <a:pt x="6211" y="858"/>
                    <a:pt x="6211" y="697"/>
                    <a:pt x="6251" y="495"/>
                  </a:cubicBezTo>
                  <a:cubicBezTo>
                    <a:pt x="6251" y="455"/>
                    <a:pt x="6251" y="415"/>
                    <a:pt x="6211" y="374"/>
                  </a:cubicBezTo>
                  <a:cubicBezTo>
                    <a:pt x="6171" y="334"/>
                    <a:pt x="6130" y="294"/>
                    <a:pt x="6050" y="294"/>
                  </a:cubicBezTo>
                  <a:lnTo>
                    <a:pt x="5969" y="294"/>
                  </a:lnTo>
                  <a:cubicBezTo>
                    <a:pt x="5808" y="213"/>
                    <a:pt x="5647" y="173"/>
                    <a:pt x="5485" y="132"/>
                  </a:cubicBezTo>
                  <a:cubicBezTo>
                    <a:pt x="5324" y="92"/>
                    <a:pt x="5203" y="52"/>
                    <a:pt x="5082" y="52"/>
                  </a:cubicBezTo>
                  <a:cubicBezTo>
                    <a:pt x="4840" y="11"/>
                    <a:pt x="4558" y="11"/>
                    <a:pt x="4316" y="11"/>
                  </a:cubicBezTo>
                  <a:lnTo>
                    <a:pt x="4195" y="11"/>
                  </a:lnTo>
                  <a:cubicBezTo>
                    <a:pt x="4109" y="4"/>
                    <a:pt x="4023" y="1"/>
                    <a:pt x="3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5479003" y="1140690"/>
              <a:ext cx="255858" cy="200392"/>
            </a:xfrm>
            <a:custGeom>
              <a:rect b="b" l="l" r="r" t="t"/>
              <a:pathLst>
                <a:path extrusionOk="0" h="7139" w="9115">
                  <a:moveTo>
                    <a:pt x="6413" y="3307"/>
                  </a:moveTo>
                  <a:cubicBezTo>
                    <a:pt x="6655" y="3307"/>
                    <a:pt x="6897" y="3348"/>
                    <a:pt x="7179" y="3388"/>
                  </a:cubicBezTo>
                  <a:cubicBezTo>
                    <a:pt x="7381" y="3428"/>
                    <a:pt x="7623" y="3509"/>
                    <a:pt x="7824" y="3630"/>
                  </a:cubicBezTo>
                  <a:cubicBezTo>
                    <a:pt x="7985" y="3711"/>
                    <a:pt x="8106" y="3791"/>
                    <a:pt x="8227" y="3912"/>
                  </a:cubicBezTo>
                  <a:cubicBezTo>
                    <a:pt x="8147" y="4114"/>
                    <a:pt x="8066" y="4316"/>
                    <a:pt x="7985" y="4517"/>
                  </a:cubicBezTo>
                  <a:cubicBezTo>
                    <a:pt x="7824" y="4880"/>
                    <a:pt x="7623" y="5203"/>
                    <a:pt x="7381" y="5526"/>
                  </a:cubicBezTo>
                  <a:cubicBezTo>
                    <a:pt x="7179" y="5767"/>
                    <a:pt x="6937" y="5969"/>
                    <a:pt x="6695" y="6130"/>
                  </a:cubicBezTo>
                  <a:cubicBezTo>
                    <a:pt x="6453" y="6292"/>
                    <a:pt x="6171" y="6453"/>
                    <a:pt x="5888" y="6534"/>
                  </a:cubicBezTo>
                  <a:cubicBezTo>
                    <a:pt x="5606" y="6655"/>
                    <a:pt x="5283" y="6735"/>
                    <a:pt x="4961" y="6735"/>
                  </a:cubicBezTo>
                  <a:lnTo>
                    <a:pt x="4598" y="6735"/>
                  </a:lnTo>
                  <a:cubicBezTo>
                    <a:pt x="4316" y="6735"/>
                    <a:pt x="4033" y="6735"/>
                    <a:pt x="3751" y="6695"/>
                  </a:cubicBezTo>
                  <a:cubicBezTo>
                    <a:pt x="3388" y="6614"/>
                    <a:pt x="3065" y="6493"/>
                    <a:pt x="2743" y="6372"/>
                  </a:cubicBezTo>
                  <a:cubicBezTo>
                    <a:pt x="2581" y="6292"/>
                    <a:pt x="2420" y="6211"/>
                    <a:pt x="2259" y="6130"/>
                  </a:cubicBezTo>
                  <a:cubicBezTo>
                    <a:pt x="2299" y="6090"/>
                    <a:pt x="2339" y="6009"/>
                    <a:pt x="2339" y="5969"/>
                  </a:cubicBezTo>
                  <a:cubicBezTo>
                    <a:pt x="2380" y="5767"/>
                    <a:pt x="2420" y="5606"/>
                    <a:pt x="2541" y="5445"/>
                  </a:cubicBezTo>
                  <a:cubicBezTo>
                    <a:pt x="2622" y="5203"/>
                    <a:pt x="2783" y="5001"/>
                    <a:pt x="2904" y="4840"/>
                  </a:cubicBezTo>
                  <a:lnTo>
                    <a:pt x="2944" y="4800"/>
                  </a:lnTo>
                  <a:cubicBezTo>
                    <a:pt x="3186" y="4558"/>
                    <a:pt x="3428" y="4356"/>
                    <a:pt x="3711" y="4154"/>
                  </a:cubicBezTo>
                  <a:cubicBezTo>
                    <a:pt x="4114" y="3912"/>
                    <a:pt x="4517" y="3711"/>
                    <a:pt x="4961" y="3549"/>
                  </a:cubicBezTo>
                  <a:cubicBezTo>
                    <a:pt x="5364" y="3428"/>
                    <a:pt x="5808" y="3348"/>
                    <a:pt x="6251" y="3307"/>
                  </a:cubicBezTo>
                  <a:close/>
                  <a:moveTo>
                    <a:pt x="121" y="0"/>
                  </a:moveTo>
                  <a:cubicBezTo>
                    <a:pt x="121" y="41"/>
                    <a:pt x="121" y="41"/>
                    <a:pt x="121" y="81"/>
                  </a:cubicBezTo>
                  <a:cubicBezTo>
                    <a:pt x="41" y="646"/>
                    <a:pt x="0" y="1210"/>
                    <a:pt x="41" y="1815"/>
                  </a:cubicBezTo>
                  <a:cubicBezTo>
                    <a:pt x="41" y="2340"/>
                    <a:pt x="121" y="2904"/>
                    <a:pt x="242" y="3428"/>
                  </a:cubicBezTo>
                  <a:cubicBezTo>
                    <a:pt x="404" y="4235"/>
                    <a:pt x="726" y="4961"/>
                    <a:pt x="1210" y="5606"/>
                  </a:cubicBezTo>
                  <a:cubicBezTo>
                    <a:pt x="1654" y="6211"/>
                    <a:pt x="2339" y="6655"/>
                    <a:pt x="3065" y="6897"/>
                  </a:cubicBezTo>
                  <a:cubicBezTo>
                    <a:pt x="3469" y="7058"/>
                    <a:pt x="3872" y="7139"/>
                    <a:pt x="4316" y="7139"/>
                  </a:cubicBezTo>
                  <a:lnTo>
                    <a:pt x="4598" y="7139"/>
                  </a:lnTo>
                  <a:cubicBezTo>
                    <a:pt x="4920" y="7139"/>
                    <a:pt x="5203" y="7139"/>
                    <a:pt x="5485" y="7058"/>
                  </a:cubicBezTo>
                  <a:cubicBezTo>
                    <a:pt x="6211" y="6937"/>
                    <a:pt x="6856" y="6614"/>
                    <a:pt x="7381" y="6130"/>
                  </a:cubicBezTo>
                  <a:cubicBezTo>
                    <a:pt x="7865" y="5646"/>
                    <a:pt x="8268" y="5042"/>
                    <a:pt x="8510" y="4396"/>
                  </a:cubicBezTo>
                  <a:cubicBezTo>
                    <a:pt x="8792" y="3711"/>
                    <a:pt x="8953" y="2985"/>
                    <a:pt x="9034" y="2259"/>
                  </a:cubicBezTo>
                  <a:cubicBezTo>
                    <a:pt x="9115" y="1493"/>
                    <a:pt x="9115" y="767"/>
                    <a:pt x="9034" y="41"/>
                  </a:cubicBezTo>
                  <a:lnTo>
                    <a:pt x="9034" y="0"/>
                  </a:lnTo>
                  <a:lnTo>
                    <a:pt x="8994" y="0"/>
                  </a:lnTo>
                  <a:cubicBezTo>
                    <a:pt x="8308" y="202"/>
                    <a:pt x="7623" y="404"/>
                    <a:pt x="6897" y="484"/>
                  </a:cubicBezTo>
                  <a:cubicBezTo>
                    <a:pt x="6090" y="605"/>
                    <a:pt x="5243" y="686"/>
                    <a:pt x="4437" y="686"/>
                  </a:cubicBezTo>
                  <a:lnTo>
                    <a:pt x="4154" y="686"/>
                  </a:lnTo>
                  <a:cubicBezTo>
                    <a:pt x="3267" y="646"/>
                    <a:pt x="2339" y="565"/>
                    <a:pt x="1452" y="363"/>
                  </a:cubicBezTo>
                  <a:cubicBezTo>
                    <a:pt x="1009" y="283"/>
                    <a:pt x="565" y="162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5141658" y="730896"/>
              <a:ext cx="276237" cy="228686"/>
            </a:xfrm>
            <a:custGeom>
              <a:rect b="b" l="l" r="r" t="t"/>
              <a:pathLst>
                <a:path extrusionOk="0" h="8147" w="9841">
                  <a:moveTo>
                    <a:pt x="5606" y="0"/>
                  </a:moveTo>
                  <a:lnTo>
                    <a:pt x="5606" y="41"/>
                  </a:lnTo>
                  <a:cubicBezTo>
                    <a:pt x="4880" y="41"/>
                    <a:pt x="4195" y="242"/>
                    <a:pt x="3590" y="565"/>
                  </a:cubicBezTo>
                  <a:cubicBezTo>
                    <a:pt x="2783" y="1049"/>
                    <a:pt x="2097" y="1654"/>
                    <a:pt x="1573" y="2420"/>
                  </a:cubicBezTo>
                  <a:cubicBezTo>
                    <a:pt x="847" y="3428"/>
                    <a:pt x="363" y="4517"/>
                    <a:pt x="41" y="5687"/>
                  </a:cubicBezTo>
                  <a:cubicBezTo>
                    <a:pt x="0" y="5888"/>
                    <a:pt x="41" y="6050"/>
                    <a:pt x="121" y="6211"/>
                  </a:cubicBezTo>
                  <a:cubicBezTo>
                    <a:pt x="202" y="6372"/>
                    <a:pt x="363" y="6493"/>
                    <a:pt x="565" y="6534"/>
                  </a:cubicBezTo>
                  <a:lnTo>
                    <a:pt x="726" y="6534"/>
                  </a:lnTo>
                  <a:cubicBezTo>
                    <a:pt x="1049" y="6534"/>
                    <a:pt x="1331" y="6332"/>
                    <a:pt x="1412" y="6050"/>
                  </a:cubicBezTo>
                  <a:cubicBezTo>
                    <a:pt x="1613" y="5404"/>
                    <a:pt x="1775" y="4961"/>
                    <a:pt x="1936" y="4477"/>
                  </a:cubicBezTo>
                  <a:cubicBezTo>
                    <a:pt x="2218" y="3832"/>
                    <a:pt x="2581" y="3186"/>
                    <a:pt x="3025" y="2622"/>
                  </a:cubicBezTo>
                  <a:cubicBezTo>
                    <a:pt x="3267" y="2299"/>
                    <a:pt x="3549" y="2017"/>
                    <a:pt x="3872" y="1734"/>
                  </a:cubicBezTo>
                  <a:cubicBezTo>
                    <a:pt x="4154" y="1533"/>
                    <a:pt x="4436" y="1371"/>
                    <a:pt x="4719" y="1250"/>
                  </a:cubicBezTo>
                  <a:cubicBezTo>
                    <a:pt x="4961" y="1129"/>
                    <a:pt x="5203" y="1089"/>
                    <a:pt x="5445" y="1049"/>
                  </a:cubicBezTo>
                  <a:lnTo>
                    <a:pt x="6171" y="1049"/>
                  </a:lnTo>
                  <a:cubicBezTo>
                    <a:pt x="6372" y="1089"/>
                    <a:pt x="6614" y="1129"/>
                    <a:pt x="6816" y="1210"/>
                  </a:cubicBezTo>
                  <a:cubicBezTo>
                    <a:pt x="7058" y="1331"/>
                    <a:pt x="7300" y="1452"/>
                    <a:pt x="7501" y="1613"/>
                  </a:cubicBezTo>
                  <a:cubicBezTo>
                    <a:pt x="7743" y="1775"/>
                    <a:pt x="7945" y="1976"/>
                    <a:pt x="8106" y="2218"/>
                  </a:cubicBezTo>
                  <a:cubicBezTo>
                    <a:pt x="8348" y="2501"/>
                    <a:pt x="8510" y="2823"/>
                    <a:pt x="8671" y="3186"/>
                  </a:cubicBezTo>
                  <a:cubicBezTo>
                    <a:pt x="8873" y="3630"/>
                    <a:pt x="8994" y="4114"/>
                    <a:pt x="9074" y="4638"/>
                  </a:cubicBezTo>
                  <a:cubicBezTo>
                    <a:pt x="9155" y="5364"/>
                    <a:pt x="9155" y="6130"/>
                    <a:pt x="9074" y="6897"/>
                  </a:cubicBezTo>
                  <a:cubicBezTo>
                    <a:pt x="8994" y="7219"/>
                    <a:pt x="8953" y="7501"/>
                    <a:pt x="8873" y="7784"/>
                  </a:cubicBezTo>
                  <a:cubicBezTo>
                    <a:pt x="8832" y="7945"/>
                    <a:pt x="8953" y="8106"/>
                    <a:pt x="9074" y="8147"/>
                  </a:cubicBezTo>
                  <a:lnTo>
                    <a:pt x="9155" y="8147"/>
                  </a:lnTo>
                  <a:cubicBezTo>
                    <a:pt x="9276" y="8147"/>
                    <a:pt x="9397" y="8066"/>
                    <a:pt x="9437" y="7945"/>
                  </a:cubicBezTo>
                  <a:cubicBezTo>
                    <a:pt x="9841" y="6453"/>
                    <a:pt x="9841" y="4920"/>
                    <a:pt x="9518" y="3469"/>
                  </a:cubicBezTo>
                  <a:cubicBezTo>
                    <a:pt x="9236" y="2339"/>
                    <a:pt x="8590" y="1371"/>
                    <a:pt x="7703" y="686"/>
                  </a:cubicBezTo>
                  <a:cubicBezTo>
                    <a:pt x="7139" y="283"/>
                    <a:pt x="6453" y="41"/>
                    <a:pt x="5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5921611" y="881463"/>
              <a:ext cx="290974" cy="254735"/>
            </a:xfrm>
            <a:custGeom>
              <a:rect b="b" l="l" r="r" t="t"/>
              <a:pathLst>
                <a:path extrusionOk="0" h="9075" w="10366">
                  <a:moveTo>
                    <a:pt x="5728" y="0"/>
                  </a:moveTo>
                  <a:cubicBezTo>
                    <a:pt x="5526" y="40"/>
                    <a:pt x="5284" y="40"/>
                    <a:pt x="5082" y="81"/>
                  </a:cubicBezTo>
                  <a:cubicBezTo>
                    <a:pt x="3873" y="323"/>
                    <a:pt x="2824" y="968"/>
                    <a:pt x="2058" y="1936"/>
                  </a:cubicBezTo>
                  <a:cubicBezTo>
                    <a:pt x="1050" y="3186"/>
                    <a:pt x="324" y="4678"/>
                    <a:pt x="41" y="6251"/>
                  </a:cubicBezTo>
                  <a:cubicBezTo>
                    <a:pt x="1" y="6332"/>
                    <a:pt x="41" y="6412"/>
                    <a:pt x="82" y="6493"/>
                  </a:cubicBezTo>
                  <a:cubicBezTo>
                    <a:pt x="122" y="6533"/>
                    <a:pt x="203" y="6614"/>
                    <a:pt x="283" y="6614"/>
                  </a:cubicBezTo>
                  <a:lnTo>
                    <a:pt x="324" y="6614"/>
                  </a:lnTo>
                  <a:cubicBezTo>
                    <a:pt x="485" y="6614"/>
                    <a:pt x="606" y="6533"/>
                    <a:pt x="646" y="6372"/>
                  </a:cubicBezTo>
                  <a:cubicBezTo>
                    <a:pt x="727" y="6049"/>
                    <a:pt x="808" y="5727"/>
                    <a:pt x="888" y="5404"/>
                  </a:cubicBezTo>
                  <a:cubicBezTo>
                    <a:pt x="1130" y="4678"/>
                    <a:pt x="1493" y="3952"/>
                    <a:pt x="1896" y="3267"/>
                  </a:cubicBezTo>
                  <a:cubicBezTo>
                    <a:pt x="2219" y="2823"/>
                    <a:pt x="2582" y="2420"/>
                    <a:pt x="2985" y="2057"/>
                  </a:cubicBezTo>
                  <a:cubicBezTo>
                    <a:pt x="3268" y="1775"/>
                    <a:pt x="3590" y="1573"/>
                    <a:pt x="3953" y="1371"/>
                  </a:cubicBezTo>
                  <a:cubicBezTo>
                    <a:pt x="4195" y="1250"/>
                    <a:pt x="4478" y="1170"/>
                    <a:pt x="4760" y="1089"/>
                  </a:cubicBezTo>
                  <a:cubicBezTo>
                    <a:pt x="5002" y="1049"/>
                    <a:pt x="5244" y="1008"/>
                    <a:pt x="5486" y="1008"/>
                  </a:cubicBezTo>
                  <a:lnTo>
                    <a:pt x="5607" y="1008"/>
                  </a:lnTo>
                  <a:cubicBezTo>
                    <a:pt x="5889" y="1049"/>
                    <a:pt x="6131" y="1089"/>
                    <a:pt x="6373" y="1170"/>
                  </a:cubicBezTo>
                  <a:cubicBezTo>
                    <a:pt x="6575" y="1250"/>
                    <a:pt x="6817" y="1371"/>
                    <a:pt x="7018" y="1492"/>
                  </a:cubicBezTo>
                  <a:cubicBezTo>
                    <a:pt x="7260" y="1654"/>
                    <a:pt x="7462" y="1855"/>
                    <a:pt x="7663" y="2057"/>
                  </a:cubicBezTo>
                  <a:cubicBezTo>
                    <a:pt x="7865" y="2299"/>
                    <a:pt x="8067" y="2581"/>
                    <a:pt x="8188" y="2904"/>
                  </a:cubicBezTo>
                  <a:cubicBezTo>
                    <a:pt x="8389" y="3307"/>
                    <a:pt x="8510" y="3710"/>
                    <a:pt x="8631" y="4114"/>
                  </a:cubicBezTo>
                  <a:cubicBezTo>
                    <a:pt x="8752" y="4880"/>
                    <a:pt x="8833" y="5646"/>
                    <a:pt x="8793" y="6412"/>
                  </a:cubicBezTo>
                  <a:lnTo>
                    <a:pt x="8793" y="6493"/>
                  </a:lnTo>
                  <a:cubicBezTo>
                    <a:pt x="8752" y="7058"/>
                    <a:pt x="8712" y="7622"/>
                    <a:pt x="8591" y="8187"/>
                  </a:cubicBezTo>
                  <a:cubicBezTo>
                    <a:pt x="8510" y="8590"/>
                    <a:pt x="8793" y="8993"/>
                    <a:pt x="9196" y="9074"/>
                  </a:cubicBezTo>
                  <a:lnTo>
                    <a:pt x="9317" y="9074"/>
                  </a:lnTo>
                  <a:cubicBezTo>
                    <a:pt x="9680" y="9034"/>
                    <a:pt x="10003" y="8792"/>
                    <a:pt x="10083" y="8429"/>
                  </a:cubicBezTo>
                  <a:cubicBezTo>
                    <a:pt x="10325" y="7179"/>
                    <a:pt x="10366" y="5848"/>
                    <a:pt x="10164" y="4598"/>
                  </a:cubicBezTo>
                  <a:cubicBezTo>
                    <a:pt x="10003" y="3630"/>
                    <a:pt x="9599" y="2702"/>
                    <a:pt x="9035" y="1855"/>
                  </a:cubicBezTo>
                  <a:cubicBezTo>
                    <a:pt x="8631" y="1250"/>
                    <a:pt x="8067" y="766"/>
                    <a:pt x="7381" y="444"/>
                  </a:cubicBezTo>
                  <a:lnTo>
                    <a:pt x="7220" y="363"/>
                  </a:lnTo>
                  <a:cubicBezTo>
                    <a:pt x="6736" y="161"/>
                    <a:pt x="6212" y="40"/>
                    <a:pt x="5728" y="40"/>
                  </a:cubicBezTo>
                  <a:lnTo>
                    <a:pt x="57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6094831" y="555262"/>
              <a:ext cx="252462" cy="166764"/>
            </a:xfrm>
            <a:custGeom>
              <a:rect b="b" l="l" r="r" t="t"/>
              <a:pathLst>
                <a:path extrusionOk="0" h="5941" w="8994">
                  <a:moveTo>
                    <a:pt x="1138" y="0"/>
                  </a:moveTo>
                  <a:cubicBezTo>
                    <a:pt x="807" y="0"/>
                    <a:pt x="460" y="156"/>
                    <a:pt x="242" y="410"/>
                  </a:cubicBezTo>
                  <a:cubicBezTo>
                    <a:pt x="0" y="813"/>
                    <a:pt x="242" y="1458"/>
                    <a:pt x="888" y="2224"/>
                  </a:cubicBezTo>
                  <a:cubicBezTo>
                    <a:pt x="1654" y="3071"/>
                    <a:pt x="2581" y="3838"/>
                    <a:pt x="3630" y="4442"/>
                  </a:cubicBezTo>
                  <a:cubicBezTo>
                    <a:pt x="5122" y="5370"/>
                    <a:pt x="6735" y="5935"/>
                    <a:pt x="7743" y="5935"/>
                  </a:cubicBezTo>
                  <a:cubicBezTo>
                    <a:pt x="7785" y="5939"/>
                    <a:pt x="7825" y="5941"/>
                    <a:pt x="7866" y="5941"/>
                  </a:cubicBezTo>
                  <a:cubicBezTo>
                    <a:pt x="8220" y="5941"/>
                    <a:pt x="8534" y="5785"/>
                    <a:pt x="8752" y="5531"/>
                  </a:cubicBezTo>
                  <a:cubicBezTo>
                    <a:pt x="8994" y="5128"/>
                    <a:pt x="8792" y="4483"/>
                    <a:pt x="8147" y="3717"/>
                  </a:cubicBezTo>
                  <a:cubicBezTo>
                    <a:pt x="7340" y="2829"/>
                    <a:pt x="6413" y="2103"/>
                    <a:pt x="5404" y="1498"/>
                  </a:cubicBezTo>
                  <a:cubicBezTo>
                    <a:pt x="3872" y="571"/>
                    <a:pt x="2299" y="6"/>
                    <a:pt x="1251" y="6"/>
                  </a:cubicBezTo>
                  <a:cubicBezTo>
                    <a:pt x="1213" y="2"/>
                    <a:pt x="1176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5200521" y="486378"/>
              <a:ext cx="279633" cy="106441"/>
            </a:xfrm>
            <a:custGeom>
              <a:rect b="b" l="l" r="r" t="t"/>
              <a:pathLst>
                <a:path extrusionOk="0" h="3792" w="9962">
                  <a:moveTo>
                    <a:pt x="6937" y="0"/>
                  </a:moveTo>
                  <a:cubicBezTo>
                    <a:pt x="6171" y="0"/>
                    <a:pt x="5445" y="41"/>
                    <a:pt x="4679" y="162"/>
                  </a:cubicBezTo>
                  <a:cubicBezTo>
                    <a:pt x="3509" y="363"/>
                    <a:pt x="2380" y="766"/>
                    <a:pt x="1331" y="1291"/>
                  </a:cubicBezTo>
                  <a:cubicBezTo>
                    <a:pt x="444" y="1775"/>
                    <a:pt x="0" y="2299"/>
                    <a:pt x="81" y="2743"/>
                  </a:cubicBezTo>
                  <a:cubicBezTo>
                    <a:pt x="202" y="3388"/>
                    <a:pt x="1331" y="3791"/>
                    <a:pt x="3025" y="3791"/>
                  </a:cubicBezTo>
                  <a:cubicBezTo>
                    <a:pt x="3791" y="3791"/>
                    <a:pt x="4558" y="3710"/>
                    <a:pt x="5284" y="3589"/>
                  </a:cubicBezTo>
                  <a:cubicBezTo>
                    <a:pt x="6453" y="3388"/>
                    <a:pt x="7582" y="3025"/>
                    <a:pt x="8631" y="2460"/>
                  </a:cubicBezTo>
                  <a:cubicBezTo>
                    <a:pt x="9518" y="1976"/>
                    <a:pt x="9962" y="1452"/>
                    <a:pt x="9881" y="1008"/>
                  </a:cubicBezTo>
                  <a:cubicBezTo>
                    <a:pt x="9760" y="363"/>
                    <a:pt x="8631" y="0"/>
                    <a:pt x="6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537866" y="803344"/>
              <a:ext cx="167578" cy="279633"/>
            </a:xfrm>
            <a:custGeom>
              <a:rect b="b" l="l" r="r" t="t"/>
              <a:pathLst>
                <a:path extrusionOk="0" h="9962" w="5970">
                  <a:moveTo>
                    <a:pt x="5727" y="0"/>
                  </a:moveTo>
                  <a:cubicBezTo>
                    <a:pt x="5647" y="0"/>
                    <a:pt x="5566" y="81"/>
                    <a:pt x="5566" y="202"/>
                  </a:cubicBezTo>
                  <a:lnTo>
                    <a:pt x="5566" y="1775"/>
                  </a:lnTo>
                  <a:lnTo>
                    <a:pt x="5566" y="2057"/>
                  </a:lnTo>
                  <a:cubicBezTo>
                    <a:pt x="5566" y="2541"/>
                    <a:pt x="5566" y="2944"/>
                    <a:pt x="5566" y="3509"/>
                  </a:cubicBezTo>
                  <a:cubicBezTo>
                    <a:pt x="5526" y="4033"/>
                    <a:pt x="5526" y="4598"/>
                    <a:pt x="5526" y="5122"/>
                  </a:cubicBezTo>
                  <a:lnTo>
                    <a:pt x="5526" y="5283"/>
                  </a:lnTo>
                  <a:lnTo>
                    <a:pt x="5526" y="5848"/>
                  </a:lnTo>
                  <a:cubicBezTo>
                    <a:pt x="5243" y="5364"/>
                    <a:pt x="4880" y="4920"/>
                    <a:pt x="4517" y="4517"/>
                  </a:cubicBezTo>
                  <a:cubicBezTo>
                    <a:pt x="4195" y="4154"/>
                    <a:pt x="3791" y="3872"/>
                    <a:pt x="3348" y="3670"/>
                  </a:cubicBezTo>
                  <a:cubicBezTo>
                    <a:pt x="3065" y="3509"/>
                    <a:pt x="2743" y="3428"/>
                    <a:pt x="2420" y="3428"/>
                  </a:cubicBezTo>
                  <a:lnTo>
                    <a:pt x="2259" y="3428"/>
                  </a:lnTo>
                  <a:cubicBezTo>
                    <a:pt x="2057" y="3428"/>
                    <a:pt x="1856" y="3469"/>
                    <a:pt x="1694" y="3549"/>
                  </a:cubicBezTo>
                  <a:cubicBezTo>
                    <a:pt x="1533" y="3630"/>
                    <a:pt x="1372" y="3711"/>
                    <a:pt x="1251" y="3832"/>
                  </a:cubicBezTo>
                  <a:cubicBezTo>
                    <a:pt x="928" y="4074"/>
                    <a:pt x="646" y="4396"/>
                    <a:pt x="484" y="4759"/>
                  </a:cubicBezTo>
                  <a:cubicBezTo>
                    <a:pt x="363" y="4961"/>
                    <a:pt x="283" y="5162"/>
                    <a:pt x="242" y="5404"/>
                  </a:cubicBezTo>
                  <a:cubicBezTo>
                    <a:pt x="162" y="5606"/>
                    <a:pt x="121" y="5848"/>
                    <a:pt x="81" y="6090"/>
                  </a:cubicBezTo>
                  <a:cubicBezTo>
                    <a:pt x="0" y="6614"/>
                    <a:pt x="0" y="7139"/>
                    <a:pt x="81" y="7703"/>
                  </a:cubicBezTo>
                  <a:cubicBezTo>
                    <a:pt x="162" y="8348"/>
                    <a:pt x="323" y="8994"/>
                    <a:pt x="565" y="9599"/>
                  </a:cubicBezTo>
                  <a:cubicBezTo>
                    <a:pt x="605" y="9720"/>
                    <a:pt x="686" y="9800"/>
                    <a:pt x="807" y="9881"/>
                  </a:cubicBezTo>
                  <a:cubicBezTo>
                    <a:pt x="847" y="9921"/>
                    <a:pt x="928" y="9962"/>
                    <a:pt x="1049" y="9962"/>
                  </a:cubicBezTo>
                  <a:lnTo>
                    <a:pt x="1170" y="9962"/>
                  </a:lnTo>
                  <a:cubicBezTo>
                    <a:pt x="1251" y="9921"/>
                    <a:pt x="1372" y="9841"/>
                    <a:pt x="1452" y="9720"/>
                  </a:cubicBezTo>
                  <a:cubicBezTo>
                    <a:pt x="1493" y="9599"/>
                    <a:pt x="1533" y="9478"/>
                    <a:pt x="1493" y="9357"/>
                  </a:cubicBezTo>
                  <a:cubicBezTo>
                    <a:pt x="1251" y="8792"/>
                    <a:pt x="1089" y="8227"/>
                    <a:pt x="1009" y="7623"/>
                  </a:cubicBezTo>
                  <a:cubicBezTo>
                    <a:pt x="928" y="7098"/>
                    <a:pt x="928" y="6614"/>
                    <a:pt x="1009" y="6090"/>
                  </a:cubicBezTo>
                  <a:cubicBezTo>
                    <a:pt x="1049" y="5808"/>
                    <a:pt x="1130" y="5485"/>
                    <a:pt x="1251" y="5203"/>
                  </a:cubicBezTo>
                  <a:cubicBezTo>
                    <a:pt x="1331" y="5041"/>
                    <a:pt x="1412" y="4840"/>
                    <a:pt x="1533" y="4719"/>
                  </a:cubicBezTo>
                  <a:cubicBezTo>
                    <a:pt x="1614" y="4598"/>
                    <a:pt x="1694" y="4517"/>
                    <a:pt x="1775" y="4437"/>
                  </a:cubicBezTo>
                  <a:cubicBezTo>
                    <a:pt x="1856" y="4356"/>
                    <a:pt x="1977" y="4316"/>
                    <a:pt x="2057" y="4275"/>
                  </a:cubicBezTo>
                  <a:cubicBezTo>
                    <a:pt x="2138" y="4235"/>
                    <a:pt x="2259" y="4235"/>
                    <a:pt x="2340" y="4195"/>
                  </a:cubicBezTo>
                  <a:lnTo>
                    <a:pt x="2662" y="4195"/>
                  </a:lnTo>
                  <a:cubicBezTo>
                    <a:pt x="2823" y="4235"/>
                    <a:pt x="2985" y="4275"/>
                    <a:pt x="3106" y="4316"/>
                  </a:cubicBezTo>
                  <a:cubicBezTo>
                    <a:pt x="3348" y="4437"/>
                    <a:pt x="3549" y="4558"/>
                    <a:pt x="3751" y="4719"/>
                  </a:cubicBezTo>
                  <a:cubicBezTo>
                    <a:pt x="4114" y="5001"/>
                    <a:pt x="4437" y="5324"/>
                    <a:pt x="4759" y="5727"/>
                  </a:cubicBezTo>
                  <a:cubicBezTo>
                    <a:pt x="4921" y="5969"/>
                    <a:pt x="5082" y="6171"/>
                    <a:pt x="5243" y="6453"/>
                  </a:cubicBezTo>
                  <a:lnTo>
                    <a:pt x="5445" y="6776"/>
                  </a:lnTo>
                  <a:cubicBezTo>
                    <a:pt x="5485" y="6856"/>
                    <a:pt x="5566" y="6897"/>
                    <a:pt x="5647" y="6897"/>
                  </a:cubicBezTo>
                  <a:lnTo>
                    <a:pt x="5727" y="6897"/>
                  </a:lnTo>
                  <a:cubicBezTo>
                    <a:pt x="5848" y="6856"/>
                    <a:pt x="5929" y="6776"/>
                    <a:pt x="5929" y="6655"/>
                  </a:cubicBezTo>
                  <a:cubicBezTo>
                    <a:pt x="5929" y="6372"/>
                    <a:pt x="5929" y="6130"/>
                    <a:pt x="5929" y="5848"/>
                  </a:cubicBezTo>
                  <a:cubicBezTo>
                    <a:pt x="5969" y="5525"/>
                    <a:pt x="5969" y="5283"/>
                    <a:pt x="5969" y="5041"/>
                  </a:cubicBezTo>
                  <a:lnTo>
                    <a:pt x="5969" y="3388"/>
                  </a:lnTo>
                  <a:lnTo>
                    <a:pt x="5969" y="2097"/>
                  </a:lnTo>
                  <a:lnTo>
                    <a:pt x="5969" y="162"/>
                  </a:lnTo>
                  <a:cubicBezTo>
                    <a:pt x="5969" y="121"/>
                    <a:pt x="5929" y="81"/>
                    <a:pt x="5888" y="41"/>
                  </a:cubicBezTo>
                  <a:cubicBezTo>
                    <a:pt x="5848" y="0"/>
                    <a:pt x="5808" y="0"/>
                    <a:pt x="5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5723521" y="652777"/>
              <a:ext cx="732459" cy="728725"/>
            </a:xfrm>
            <a:custGeom>
              <a:rect b="b" l="l" r="r" t="t"/>
              <a:pathLst>
                <a:path extrusionOk="0" h="25961" w="26094">
                  <a:moveTo>
                    <a:pt x="13047" y="1019"/>
                  </a:moveTo>
                  <a:cubicBezTo>
                    <a:pt x="13440" y="1019"/>
                    <a:pt x="13833" y="1029"/>
                    <a:pt x="14237" y="1049"/>
                  </a:cubicBezTo>
                  <a:lnTo>
                    <a:pt x="14237" y="1130"/>
                  </a:lnTo>
                  <a:lnTo>
                    <a:pt x="14600" y="1130"/>
                  </a:lnTo>
                  <a:cubicBezTo>
                    <a:pt x="15648" y="1251"/>
                    <a:pt x="16656" y="1533"/>
                    <a:pt x="17624" y="1936"/>
                  </a:cubicBezTo>
                  <a:cubicBezTo>
                    <a:pt x="18592" y="2340"/>
                    <a:pt x="19479" y="2864"/>
                    <a:pt x="20326" y="3509"/>
                  </a:cubicBezTo>
                  <a:lnTo>
                    <a:pt x="20367" y="3509"/>
                  </a:lnTo>
                  <a:cubicBezTo>
                    <a:pt x="21173" y="4154"/>
                    <a:pt x="21859" y="4840"/>
                    <a:pt x="22504" y="5647"/>
                  </a:cubicBezTo>
                  <a:lnTo>
                    <a:pt x="22465" y="5607"/>
                  </a:lnTo>
                  <a:lnTo>
                    <a:pt x="22465" y="5607"/>
                  </a:lnTo>
                  <a:cubicBezTo>
                    <a:pt x="22504" y="5647"/>
                    <a:pt x="22504" y="5647"/>
                    <a:pt x="22504" y="5687"/>
                  </a:cubicBezTo>
                  <a:lnTo>
                    <a:pt x="22544" y="5687"/>
                  </a:lnTo>
                  <a:cubicBezTo>
                    <a:pt x="24480" y="8228"/>
                    <a:pt x="25367" y="11454"/>
                    <a:pt x="24924" y="14600"/>
                  </a:cubicBezTo>
                  <a:cubicBezTo>
                    <a:pt x="24762" y="15648"/>
                    <a:pt x="24480" y="16697"/>
                    <a:pt x="24077" y="17665"/>
                  </a:cubicBezTo>
                  <a:lnTo>
                    <a:pt x="24077" y="17624"/>
                  </a:lnTo>
                  <a:lnTo>
                    <a:pt x="24037" y="17665"/>
                  </a:lnTo>
                  <a:lnTo>
                    <a:pt x="24037" y="17705"/>
                  </a:lnTo>
                  <a:cubicBezTo>
                    <a:pt x="23633" y="18633"/>
                    <a:pt x="23149" y="19520"/>
                    <a:pt x="22544" y="20286"/>
                  </a:cubicBezTo>
                  <a:cubicBezTo>
                    <a:pt x="21294" y="21940"/>
                    <a:pt x="19641" y="23230"/>
                    <a:pt x="17745" y="24037"/>
                  </a:cubicBezTo>
                  <a:lnTo>
                    <a:pt x="17705" y="24037"/>
                  </a:lnTo>
                  <a:lnTo>
                    <a:pt x="17624" y="24077"/>
                  </a:lnTo>
                  <a:lnTo>
                    <a:pt x="17665" y="24077"/>
                  </a:lnTo>
                  <a:cubicBezTo>
                    <a:pt x="16697" y="24480"/>
                    <a:pt x="15648" y="24763"/>
                    <a:pt x="14600" y="24884"/>
                  </a:cubicBezTo>
                  <a:lnTo>
                    <a:pt x="14680" y="24884"/>
                  </a:lnTo>
                  <a:cubicBezTo>
                    <a:pt x="14156" y="24964"/>
                    <a:pt x="13622" y="25005"/>
                    <a:pt x="13087" y="25005"/>
                  </a:cubicBezTo>
                  <a:cubicBezTo>
                    <a:pt x="12553" y="25005"/>
                    <a:pt x="12018" y="24964"/>
                    <a:pt x="11494" y="24884"/>
                  </a:cubicBezTo>
                  <a:cubicBezTo>
                    <a:pt x="10647" y="24763"/>
                    <a:pt x="9841" y="24561"/>
                    <a:pt x="9034" y="24319"/>
                  </a:cubicBezTo>
                  <a:lnTo>
                    <a:pt x="8953" y="24279"/>
                  </a:lnTo>
                  <a:lnTo>
                    <a:pt x="8429" y="24077"/>
                  </a:lnTo>
                  <a:lnTo>
                    <a:pt x="8187" y="23956"/>
                  </a:lnTo>
                  <a:cubicBezTo>
                    <a:pt x="7421" y="23633"/>
                    <a:pt x="6735" y="23230"/>
                    <a:pt x="6090" y="22746"/>
                  </a:cubicBezTo>
                  <a:cubicBezTo>
                    <a:pt x="5969" y="22666"/>
                    <a:pt x="5848" y="22585"/>
                    <a:pt x="5727" y="22504"/>
                  </a:cubicBezTo>
                  <a:cubicBezTo>
                    <a:pt x="4396" y="21496"/>
                    <a:pt x="3307" y="20205"/>
                    <a:pt x="2541" y="18713"/>
                  </a:cubicBezTo>
                  <a:cubicBezTo>
                    <a:pt x="2339" y="18391"/>
                    <a:pt x="2178" y="18068"/>
                    <a:pt x="2057" y="17745"/>
                  </a:cubicBezTo>
                  <a:cubicBezTo>
                    <a:pt x="1896" y="17423"/>
                    <a:pt x="1775" y="17019"/>
                    <a:pt x="1654" y="16656"/>
                  </a:cubicBezTo>
                  <a:cubicBezTo>
                    <a:pt x="1493" y="16092"/>
                    <a:pt x="1372" y="15568"/>
                    <a:pt x="1251" y="15003"/>
                  </a:cubicBezTo>
                  <a:lnTo>
                    <a:pt x="1251" y="14882"/>
                  </a:lnTo>
                  <a:cubicBezTo>
                    <a:pt x="1251" y="14882"/>
                    <a:pt x="1251" y="14882"/>
                    <a:pt x="1251" y="14842"/>
                  </a:cubicBezTo>
                  <a:cubicBezTo>
                    <a:pt x="1251" y="14842"/>
                    <a:pt x="1251" y="14801"/>
                    <a:pt x="1251" y="14801"/>
                  </a:cubicBezTo>
                  <a:lnTo>
                    <a:pt x="1251" y="14680"/>
                  </a:lnTo>
                  <a:cubicBezTo>
                    <a:pt x="1210" y="14277"/>
                    <a:pt x="1170" y="13833"/>
                    <a:pt x="1170" y="13430"/>
                  </a:cubicBezTo>
                  <a:cubicBezTo>
                    <a:pt x="1130" y="12785"/>
                    <a:pt x="1170" y="12099"/>
                    <a:pt x="1251" y="11414"/>
                  </a:cubicBezTo>
                  <a:lnTo>
                    <a:pt x="1251" y="11333"/>
                  </a:lnTo>
                  <a:cubicBezTo>
                    <a:pt x="1251" y="11293"/>
                    <a:pt x="1251" y="11293"/>
                    <a:pt x="1251" y="11252"/>
                  </a:cubicBezTo>
                  <a:lnTo>
                    <a:pt x="1251" y="11212"/>
                  </a:lnTo>
                  <a:lnTo>
                    <a:pt x="1251" y="11172"/>
                  </a:lnTo>
                  <a:lnTo>
                    <a:pt x="1251" y="11131"/>
                  </a:lnTo>
                  <a:lnTo>
                    <a:pt x="1251" y="11051"/>
                  </a:lnTo>
                  <a:lnTo>
                    <a:pt x="1251" y="11010"/>
                  </a:lnTo>
                  <a:lnTo>
                    <a:pt x="1251" y="10970"/>
                  </a:lnTo>
                  <a:lnTo>
                    <a:pt x="1251" y="10889"/>
                  </a:lnTo>
                  <a:cubicBezTo>
                    <a:pt x="1291" y="10809"/>
                    <a:pt x="1291" y="10849"/>
                    <a:pt x="1291" y="10768"/>
                  </a:cubicBezTo>
                  <a:cubicBezTo>
                    <a:pt x="1291" y="10728"/>
                    <a:pt x="1291" y="10728"/>
                    <a:pt x="1291" y="10688"/>
                  </a:cubicBezTo>
                  <a:lnTo>
                    <a:pt x="1291" y="10647"/>
                  </a:lnTo>
                  <a:lnTo>
                    <a:pt x="1291" y="10607"/>
                  </a:lnTo>
                  <a:cubicBezTo>
                    <a:pt x="1291" y="10607"/>
                    <a:pt x="1291" y="10567"/>
                    <a:pt x="1291" y="10526"/>
                  </a:cubicBezTo>
                  <a:lnTo>
                    <a:pt x="1291" y="10446"/>
                  </a:lnTo>
                  <a:cubicBezTo>
                    <a:pt x="1291" y="10405"/>
                    <a:pt x="1291" y="10365"/>
                    <a:pt x="1291" y="10325"/>
                  </a:cubicBezTo>
                  <a:cubicBezTo>
                    <a:pt x="1654" y="8833"/>
                    <a:pt x="2299" y="7381"/>
                    <a:pt x="3227" y="6131"/>
                  </a:cubicBezTo>
                  <a:lnTo>
                    <a:pt x="3227" y="6090"/>
                  </a:lnTo>
                  <a:lnTo>
                    <a:pt x="3227" y="6050"/>
                  </a:lnTo>
                  <a:lnTo>
                    <a:pt x="3428" y="5768"/>
                  </a:lnTo>
                  <a:cubicBezTo>
                    <a:pt x="3832" y="5284"/>
                    <a:pt x="4235" y="4840"/>
                    <a:pt x="4679" y="4396"/>
                  </a:cubicBezTo>
                  <a:cubicBezTo>
                    <a:pt x="4961" y="4114"/>
                    <a:pt x="5284" y="3832"/>
                    <a:pt x="5646" y="3590"/>
                  </a:cubicBezTo>
                  <a:cubicBezTo>
                    <a:pt x="6453" y="2945"/>
                    <a:pt x="7340" y="2420"/>
                    <a:pt x="8308" y="2017"/>
                  </a:cubicBezTo>
                  <a:lnTo>
                    <a:pt x="8308" y="2017"/>
                  </a:lnTo>
                  <a:lnTo>
                    <a:pt x="8187" y="2057"/>
                  </a:lnTo>
                  <a:cubicBezTo>
                    <a:pt x="9236" y="1614"/>
                    <a:pt x="10325" y="1291"/>
                    <a:pt x="11454" y="1130"/>
                  </a:cubicBezTo>
                  <a:lnTo>
                    <a:pt x="11857" y="1049"/>
                  </a:lnTo>
                  <a:cubicBezTo>
                    <a:pt x="12260" y="1029"/>
                    <a:pt x="12654" y="1019"/>
                    <a:pt x="13047" y="1019"/>
                  </a:cubicBezTo>
                  <a:close/>
                  <a:moveTo>
                    <a:pt x="12865" y="1"/>
                  </a:moveTo>
                  <a:cubicBezTo>
                    <a:pt x="12623" y="1"/>
                    <a:pt x="12381" y="1"/>
                    <a:pt x="12099" y="41"/>
                  </a:cubicBezTo>
                  <a:cubicBezTo>
                    <a:pt x="11615" y="81"/>
                    <a:pt x="11131" y="162"/>
                    <a:pt x="10647" y="243"/>
                  </a:cubicBezTo>
                  <a:cubicBezTo>
                    <a:pt x="8187" y="686"/>
                    <a:pt x="5929" y="1856"/>
                    <a:pt x="4114" y="3590"/>
                  </a:cubicBezTo>
                  <a:lnTo>
                    <a:pt x="3993" y="3671"/>
                  </a:lnTo>
                  <a:cubicBezTo>
                    <a:pt x="2581" y="5042"/>
                    <a:pt x="1533" y="6695"/>
                    <a:pt x="847" y="8510"/>
                  </a:cubicBezTo>
                  <a:cubicBezTo>
                    <a:pt x="767" y="8671"/>
                    <a:pt x="726" y="8873"/>
                    <a:pt x="686" y="9034"/>
                  </a:cubicBezTo>
                  <a:cubicBezTo>
                    <a:pt x="363" y="10002"/>
                    <a:pt x="162" y="10970"/>
                    <a:pt x="81" y="11978"/>
                  </a:cubicBezTo>
                  <a:cubicBezTo>
                    <a:pt x="0" y="13148"/>
                    <a:pt x="81" y="14317"/>
                    <a:pt x="283" y="15447"/>
                  </a:cubicBezTo>
                  <a:cubicBezTo>
                    <a:pt x="283" y="15447"/>
                    <a:pt x="283" y="15487"/>
                    <a:pt x="283" y="15487"/>
                  </a:cubicBezTo>
                  <a:lnTo>
                    <a:pt x="283" y="15568"/>
                  </a:lnTo>
                  <a:cubicBezTo>
                    <a:pt x="323" y="15729"/>
                    <a:pt x="363" y="15890"/>
                    <a:pt x="404" y="16052"/>
                  </a:cubicBezTo>
                  <a:cubicBezTo>
                    <a:pt x="444" y="16213"/>
                    <a:pt x="525" y="16495"/>
                    <a:pt x="565" y="16737"/>
                  </a:cubicBezTo>
                  <a:cubicBezTo>
                    <a:pt x="767" y="17382"/>
                    <a:pt x="1009" y="18028"/>
                    <a:pt x="1331" y="18633"/>
                  </a:cubicBezTo>
                  <a:cubicBezTo>
                    <a:pt x="2259" y="20609"/>
                    <a:pt x="3751" y="22343"/>
                    <a:pt x="5566" y="23593"/>
                  </a:cubicBezTo>
                  <a:lnTo>
                    <a:pt x="5606" y="23633"/>
                  </a:lnTo>
                  <a:cubicBezTo>
                    <a:pt x="5727" y="23754"/>
                    <a:pt x="5888" y="23875"/>
                    <a:pt x="6090" y="23956"/>
                  </a:cubicBezTo>
                  <a:cubicBezTo>
                    <a:pt x="7421" y="24803"/>
                    <a:pt x="8913" y="25408"/>
                    <a:pt x="10486" y="25731"/>
                  </a:cubicBezTo>
                  <a:lnTo>
                    <a:pt x="10567" y="25731"/>
                  </a:lnTo>
                  <a:cubicBezTo>
                    <a:pt x="11131" y="25852"/>
                    <a:pt x="11696" y="25932"/>
                    <a:pt x="12260" y="25932"/>
                  </a:cubicBezTo>
                  <a:cubicBezTo>
                    <a:pt x="12542" y="25951"/>
                    <a:pt x="12824" y="25961"/>
                    <a:pt x="13106" y="25961"/>
                  </a:cubicBezTo>
                  <a:cubicBezTo>
                    <a:pt x="15200" y="25961"/>
                    <a:pt x="17268" y="25435"/>
                    <a:pt x="19116" y="24440"/>
                  </a:cubicBezTo>
                  <a:cubicBezTo>
                    <a:pt x="19842" y="24077"/>
                    <a:pt x="20488" y="23633"/>
                    <a:pt x="21092" y="23149"/>
                  </a:cubicBezTo>
                  <a:cubicBezTo>
                    <a:pt x="23593" y="21173"/>
                    <a:pt x="25246" y="18391"/>
                    <a:pt x="25811" y="15285"/>
                  </a:cubicBezTo>
                  <a:cubicBezTo>
                    <a:pt x="26093" y="13712"/>
                    <a:pt x="26093" y="12099"/>
                    <a:pt x="25811" y="10567"/>
                  </a:cubicBezTo>
                  <a:cubicBezTo>
                    <a:pt x="25206" y="7461"/>
                    <a:pt x="23512" y="4679"/>
                    <a:pt x="21052" y="2743"/>
                  </a:cubicBezTo>
                  <a:cubicBezTo>
                    <a:pt x="19762" y="1775"/>
                    <a:pt x="18350" y="1049"/>
                    <a:pt x="16818" y="606"/>
                  </a:cubicBezTo>
                  <a:cubicBezTo>
                    <a:pt x="15688" y="243"/>
                    <a:pt x="14519" y="81"/>
                    <a:pt x="13309" y="41"/>
                  </a:cubicBezTo>
                  <a:lnTo>
                    <a:pt x="12865" y="41"/>
                  </a:lnTo>
                  <a:lnTo>
                    <a:pt x="128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4971835" y="554588"/>
              <a:ext cx="568333" cy="690578"/>
            </a:xfrm>
            <a:custGeom>
              <a:rect b="b" l="l" r="r" t="t"/>
              <a:pathLst>
                <a:path extrusionOk="0" h="24602" w="20247">
                  <a:moveTo>
                    <a:pt x="17665" y="18219"/>
                  </a:moveTo>
                  <a:cubicBezTo>
                    <a:pt x="17625" y="18219"/>
                    <a:pt x="17625" y="18259"/>
                    <a:pt x="17625" y="18259"/>
                  </a:cubicBezTo>
                  <a:lnTo>
                    <a:pt x="17665" y="18219"/>
                  </a:lnTo>
                  <a:close/>
                  <a:moveTo>
                    <a:pt x="11132" y="958"/>
                  </a:moveTo>
                  <a:cubicBezTo>
                    <a:pt x="11737" y="998"/>
                    <a:pt x="12342" y="1119"/>
                    <a:pt x="12947" y="1280"/>
                  </a:cubicBezTo>
                  <a:lnTo>
                    <a:pt x="12947" y="1321"/>
                  </a:lnTo>
                  <a:lnTo>
                    <a:pt x="13027" y="1321"/>
                  </a:lnTo>
                  <a:lnTo>
                    <a:pt x="13189" y="1361"/>
                  </a:lnTo>
                  <a:cubicBezTo>
                    <a:pt x="13955" y="1643"/>
                    <a:pt x="14681" y="2047"/>
                    <a:pt x="15366" y="2531"/>
                  </a:cubicBezTo>
                  <a:cubicBezTo>
                    <a:pt x="16012" y="3055"/>
                    <a:pt x="16616" y="3700"/>
                    <a:pt x="17141" y="4386"/>
                  </a:cubicBezTo>
                  <a:lnTo>
                    <a:pt x="17181" y="4426"/>
                  </a:lnTo>
                  <a:lnTo>
                    <a:pt x="17181" y="4426"/>
                  </a:lnTo>
                  <a:cubicBezTo>
                    <a:pt x="17665" y="5112"/>
                    <a:pt x="18109" y="5878"/>
                    <a:pt x="18431" y="6725"/>
                  </a:cubicBezTo>
                  <a:lnTo>
                    <a:pt x="18431" y="6685"/>
                  </a:lnTo>
                  <a:lnTo>
                    <a:pt x="18472" y="6725"/>
                  </a:lnTo>
                  <a:lnTo>
                    <a:pt x="18472" y="6765"/>
                  </a:lnTo>
                  <a:cubicBezTo>
                    <a:pt x="18794" y="7612"/>
                    <a:pt x="19036" y="8540"/>
                    <a:pt x="19198" y="9427"/>
                  </a:cubicBezTo>
                  <a:cubicBezTo>
                    <a:pt x="19359" y="10435"/>
                    <a:pt x="19399" y="11443"/>
                    <a:pt x="19319" y="12452"/>
                  </a:cubicBezTo>
                  <a:cubicBezTo>
                    <a:pt x="19278" y="13460"/>
                    <a:pt x="19077" y="14468"/>
                    <a:pt x="18835" y="15436"/>
                  </a:cubicBezTo>
                  <a:cubicBezTo>
                    <a:pt x="18552" y="16404"/>
                    <a:pt x="18149" y="17331"/>
                    <a:pt x="17705" y="18219"/>
                  </a:cubicBezTo>
                  <a:lnTo>
                    <a:pt x="17705" y="18178"/>
                  </a:lnTo>
                  <a:lnTo>
                    <a:pt x="17665" y="18219"/>
                  </a:lnTo>
                  <a:lnTo>
                    <a:pt x="17625" y="18299"/>
                  </a:lnTo>
                  <a:cubicBezTo>
                    <a:pt x="17181" y="19066"/>
                    <a:pt x="16657" y="19832"/>
                    <a:pt x="16052" y="20517"/>
                  </a:cubicBezTo>
                  <a:cubicBezTo>
                    <a:pt x="15447" y="21203"/>
                    <a:pt x="14761" y="21768"/>
                    <a:pt x="14035" y="22292"/>
                  </a:cubicBezTo>
                  <a:cubicBezTo>
                    <a:pt x="13350" y="22736"/>
                    <a:pt x="12584" y="23058"/>
                    <a:pt x="11817" y="23300"/>
                  </a:cubicBezTo>
                  <a:lnTo>
                    <a:pt x="11737" y="23340"/>
                  </a:lnTo>
                  <a:lnTo>
                    <a:pt x="11777" y="23340"/>
                  </a:lnTo>
                  <a:cubicBezTo>
                    <a:pt x="10984" y="23578"/>
                    <a:pt x="10191" y="23699"/>
                    <a:pt x="9360" y="23703"/>
                  </a:cubicBezTo>
                  <a:lnTo>
                    <a:pt x="9360" y="23703"/>
                  </a:lnTo>
                  <a:cubicBezTo>
                    <a:pt x="8526" y="23699"/>
                    <a:pt x="7692" y="23538"/>
                    <a:pt x="6938" y="23260"/>
                  </a:cubicBezTo>
                  <a:cubicBezTo>
                    <a:pt x="6292" y="23058"/>
                    <a:pt x="5728" y="22736"/>
                    <a:pt x="5163" y="22373"/>
                  </a:cubicBezTo>
                  <a:lnTo>
                    <a:pt x="5123" y="22332"/>
                  </a:lnTo>
                  <a:lnTo>
                    <a:pt x="4760" y="22090"/>
                  </a:lnTo>
                  <a:lnTo>
                    <a:pt x="4558" y="21929"/>
                  </a:lnTo>
                  <a:cubicBezTo>
                    <a:pt x="4074" y="21526"/>
                    <a:pt x="3590" y="21042"/>
                    <a:pt x="3187" y="20517"/>
                  </a:cubicBezTo>
                  <a:cubicBezTo>
                    <a:pt x="3106" y="20437"/>
                    <a:pt x="3026" y="20356"/>
                    <a:pt x="2985" y="20275"/>
                  </a:cubicBezTo>
                  <a:cubicBezTo>
                    <a:pt x="2461" y="19550"/>
                    <a:pt x="2058" y="18783"/>
                    <a:pt x="1695" y="17977"/>
                  </a:cubicBezTo>
                  <a:cubicBezTo>
                    <a:pt x="1493" y="17412"/>
                    <a:pt x="1291" y="16848"/>
                    <a:pt x="1170" y="16283"/>
                  </a:cubicBezTo>
                  <a:lnTo>
                    <a:pt x="1170" y="16243"/>
                  </a:lnTo>
                  <a:cubicBezTo>
                    <a:pt x="1090" y="15920"/>
                    <a:pt x="1009" y="15597"/>
                    <a:pt x="969" y="15275"/>
                  </a:cubicBezTo>
                  <a:cubicBezTo>
                    <a:pt x="888" y="14952"/>
                    <a:pt x="848" y="14549"/>
                    <a:pt x="848" y="14186"/>
                  </a:cubicBezTo>
                  <a:cubicBezTo>
                    <a:pt x="808" y="13662"/>
                    <a:pt x="767" y="13097"/>
                    <a:pt x="808" y="12573"/>
                  </a:cubicBezTo>
                  <a:cubicBezTo>
                    <a:pt x="808" y="12532"/>
                    <a:pt x="808" y="12492"/>
                    <a:pt x="808" y="12492"/>
                  </a:cubicBezTo>
                  <a:lnTo>
                    <a:pt x="808" y="12452"/>
                  </a:lnTo>
                  <a:cubicBezTo>
                    <a:pt x="808" y="12411"/>
                    <a:pt x="808" y="12411"/>
                    <a:pt x="808" y="12411"/>
                  </a:cubicBezTo>
                  <a:lnTo>
                    <a:pt x="808" y="12250"/>
                  </a:lnTo>
                  <a:cubicBezTo>
                    <a:pt x="848" y="11887"/>
                    <a:pt x="888" y="11484"/>
                    <a:pt x="929" y="11121"/>
                  </a:cubicBezTo>
                  <a:cubicBezTo>
                    <a:pt x="1049" y="10476"/>
                    <a:pt x="1170" y="9830"/>
                    <a:pt x="1332" y="9225"/>
                  </a:cubicBezTo>
                  <a:lnTo>
                    <a:pt x="1332" y="9145"/>
                  </a:lnTo>
                  <a:lnTo>
                    <a:pt x="1332" y="9064"/>
                  </a:lnTo>
                  <a:lnTo>
                    <a:pt x="1332" y="9024"/>
                  </a:lnTo>
                  <a:lnTo>
                    <a:pt x="1332" y="8983"/>
                  </a:lnTo>
                  <a:lnTo>
                    <a:pt x="1332" y="8943"/>
                  </a:lnTo>
                  <a:lnTo>
                    <a:pt x="1332" y="8903"/>
                  </a:lnTo>
                  <a:lnTo>
                    <a:pt x="1332" y="8862"/>
                  </a:lnTo>
                  <a:lnTo>
                    <a:pt x="1332" y="8782"/>
                  </a:lnTo>
                  <a:lnTo>
                    <a:pt x="1332" y="8741"/>
                  </a:lnTo>
                  <a:lnTo>
                    <a:pt x="1332" y="8701"/>
                  </a:lnTo>
                  <a:lnTo>
                    <a:pt x="1332" y="8661"/>
                  </a:lnTo>
                  <a:cubicBezTo>
                    <a:pt x="1332" y="8661"/>
                    <a:pt x="1332" y="8620"/>
                    <a:pt x="1332" y="8620"/>
                  </a:cubicBezTo>
                  <a:lnTo>
                    <a:pt x="1332" y="8580"/>
                  </a:lnTo>
                  <a:lnTo>
                    <a:pt x="1332" y="8499"/>
                  </a:lnTo>
                  <a:lnTo>
                    <a:pt x="1332" y="8419"/>
                  </a:lnTo>
                  <a:lnTo>
                    <a:pt x="1332" y="8378"/>
                  </a:lnTo>
                  <a:cubicBezTo>
                    <a:pt x="1372" y="8378"/>
                    <a:pt x="1372" y="8338"/>
                    <a:pt x="1372" y="8338"/>
                  </a:cubicBezTo>
                  <a:cubicBezTo>
                    <a:pt x="1372" y="8298"/>
                    <a:pt x="1372" y="8257"/>
                    <a:pt x="1412" y="8217"/>
                  </a:cubicBezTo>
                  <a:cubicBezTo>
                    <a:pt x="1614" y="7652"/>
                    <a:pt x="1896" y="7048"/>
                    <a:pt x="2179" y="6483"/>
                  </a:cubicBezTo>
                  <a:cubicBezTo>
                    <a:pt x="2582" y="5797"/>
                    <a:pt x="3026" y="5152"/>
                    <a:pt x="3550" y="4507"/>
                  </a:cubicBezTo>
                  <a:lnTo>
                    <a:pt x="3590" y="4466"/>
                  </a:lnTo>
                  <a:lnTo>
                    <a:pt x="3752" y="4265"/>
                  </a:lnTo>
                  <a:cubicBezTo>
                    <a:pt x="4235" y="3821"/>
                    <a:pt x="4719" y="3458"/>
                    <a:pt x="5203" y="3095"/>
                  </a:cubicBezTo>
                  <a:cubicBezTo>
                    <a:pt x="5486" y="2853"/>
                    <a:pt x="5768" y="2652"/>
                    <a:pt x="6091" y="2450"/>
                  </a:cubicBezTo>
                  <a:cubicBezTo>
                    <a:pt x="6776" y="1966"/>
                    <a:pt x="7542" y="1603"/>
                    <a:pt x="8349" y="1321"/>
                  </a:cubicBezTo>
                  <a:lnTo>
                    <a:pt x="8349" y="1321"/>
                  </a:lnTo>
                  <a:lnTo>
                    <a:pt x="8268" y="1361"/>
                  </a:lnTo>
                  <a:cubicBezTo>
                    <a:pt x="9075" y="1119"/>
                    <a:pt x="9962" y="958"/>
                    <a:pt x="10809" y="958"/>
                  </a:cubicBezTo>
                  <a:close/>
                  <a:moveTo>
                    <a:pt x="10910" y="0"/>
                  </a:moveTo>
                  <a:cubicBezTo>
                    <a:pt x="10718" y="0"/>
                    <a:pt x="10527" y="10"/>
                    <a:pt x="10325" y="30"/>
                  </a:cubicBezTo>
                  <a:cubicBezTo>
                    <a:pt x="9115" y="111"/>
                    <a:pt x="7905" y="434"/>
                    <a:pt x="6817" y="998"/>
                  </a:cubicBezTo>
                  <a:cubicBezTo>
                    <a:pt x="6091" y="1361"/>
                    <a:pt x="5445" y="1764"/>
                    <a:pt x="4840" y="2289"/>
                  </a:cubicBezTo>
                  <a:lnTo>
                    <a:pt x="4719" y="2369"/>
                  </a:lnTo>
                  <a:cubicBezTo>
                    <a:pt x="3711" y="3257"/>
                    <a:pt x="2824" y="4265"/>
                    <a:pt x="2138" y="5394"/>
                  </a:cubicBezTo>
                  <a:cubicBezTo>
                    <a:pt x="1937" y="5757"/>
                    <a:pt x="1735" y="6120"/>
                    <a:pt x="1533" y="6523"/>
                  </a:cubicBezTo>
                  <a:cubicBezTo>
                    <a:pt x="1453" y="6644"/>
                    <a:pt x="1412" y="6806"/>
                    <a:pt x="1332" y="6967"/>
                  </a:cubicBezTo>
                  <a:cubicBezTo>
                    <a:pt x="929" y="7814"/>
                    <a:pt x="606" y="8741"/>
                    <a:pt x="404" y="9669"/>
                  </a:cubicBezTo>
                  <a:cubicBezTo>
                    <a:pt x="122" y="10717"/>
                    <a:pt x="1" y="11806"/>
                    <a:pt x="1" y="12936"/>
                  </a:cubicBezTo>
                  <a:lnTo>
                    <a:pt x="1" y="13500"/>
                  </a:lnTo>
                  <a:cubicBezTo>
                    <a:pt x="1" y="13742"/>
                    <a:pt x="1" y="13944"/>
                    <a:pt x="1" y="14145"/>
                  </a:cubicBezTo>
                  <a:cubicBezTo>
                    <a:pt x="41" y="14791"/>
                    <a:pt x="122" y="15436"/>
                    <a:pt x="243" y="16041"/>
                  </a:cubicBezTo>
                  <a:cubicBezTo>
                    <a:pt x="606" y="17977"/>
                    <a:pt x="1453" y="19751"/>
                    <a:pt x="2663" y="21284"/>
                  </a:cubicBezTo>
                  <a:lnTo>
                    <a:pt x="2663" y="21324"/>
                  </a:lnTo>
                  <a:cubicBezTo>
                    <a:pt x="2743" y="21445"/>
                    <a:pt x="2864" y="21566"/>
                    <a:pt x="2985" y="21687"/>
                  </a:cubicBezTo>
                  <a:cubicBezTo>
                    <a:pt x="3792" y="22655"/>
                    <a:pt x="4840" y="23421"/>
                    <a:pt x="6010" y="23945"/>
                  </a:cubicBezTo>
                  <a:lnTo>
                    <a:pt x="6050" y="23945"/>
                  </a:lnTo>
                  <a:cubicBezTo>
                    <a:pt x="6454" y="24107"/>
                    <a:pt x="6857" y="24228"/>
                    <a:pt x="7300" y="24349"/>
                  </a:cubicBezTo>
                  <a:cubicBezTo>
                    <a:pt x="7927" y="24522"/>
                    <a:pt x="8577" y="24602"/>
                    <a:pt x="9238" y="24602"/>
                  </a:cubicBezTo>
                  <a:cubicBezTo>
                    <a:pt x="9810" y="24602"/>
                    <a:pt x="10390" y="24542"/>
                    <a:pt x="10970" y="24429"/>
                  </a:cubicBezTo>
                  <a:cubicBezTo>
                    <a:pt x="11575" y="24349"/>
                    <a:pt x="12221" y="24147"/>
                    <a:pt x="12826" y="23905"/>
                  </a:cubicBezTo>
                  <a:cubicBezTo>
                    <a:pt x="13431" y="23623"/>
                    <a:pt x="13995" y="23340"/>
                    <a:pt x="14519" y="22937"/>
                  </a:cubicBezTo>
                  <a:cubicBezTo>
                    <a:pt x="15649" y="22171"/>
                    <a:pt x="16616" y="21203"/>
                    <a:pt x="17423" y="20114"/>
                  </a:cubicBezTo>
                  <a:cubicBezTo>
                    <a:pt x="18270" y="18904"/>
                    <a:pt x="18915" y="17614"/>
                    <a:pt x="19399" y="16202"/>
                  </a:cubicBezTo>
                  <a:cubicBezTo>
                    <a:pt x="19843" y="14750"/>
                    <a:pt x="20085" y="13258"/>
                    <a:pt x="20125" y="11766"/>
                  </a:cubicBezTo>
                  <a:cubicBezTo>
                    <a:pt x="20246" y="8943"/>
                    <a:pt x="19440" y="6120"/>
                    <a:pt x="17826" y="3781"/>
                  </a:cubicBezTo>
                  <a:cubicBezTo>
                    <a:pt x="17060" y="2732"/>
                    <a:pt x="16092" y="1845"/>
                    <a:pt x="14963" y="1159"/>
                  </a:cubicBezTo>
                  <a:cubicBezTo>
                    <a:pt x="14197" y="676"/>
                    <a:pt x="13310" y="353"/>
                    <a:pt x="12422" y="151"/>
                  </a:cubicBezTo>
                  <a:lnTo>
                    <a:pt x="12180" y="111"/>
                  </a:lnTo>
                  <a:lnTo>
                    <a:pt x="12059" y="111"/>
                  </a:lnTo>
                  <a:cubicBezTo>
                    <a:pt x="11898" y="71"/>
                    <a:pt x="11696" y="30"/>
                    <a:pt x="11495" y="30"/>
                  </a:cubicBezTo>
                  <a:cubicBezTo>
                    <a:pt x="11293" y="10"/>
                    <a:pt x="11102" y="0"/>
                    <a:pt x="10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5516365" y="862207"/>
              <a:ext cx="242272" cy="74357"/>
            </a:xfrm>
            <a:custGeom>
              <a:rect b="b" l="l" r="r" t="t"/>
              <a:pathLst>
                <a:path extrusionOk="0" h="2649" w="8631">
                  <a:moveTo>
                    <a:pt x="3065" y="0"/>
                  </a:moveTo>
                  <a:cubicBezTo>
                    <a:pt x="2823" y="0"/>
                    <a:pt x="2581" y="0"/>
                    <a:pt x="2380" y="41"/>
                  </a:cubicBezTo>
                  <a:cubicBezTo>
                    <a:pt x="1654" y="81"/>
                    <a:pt x="968" y="283"/>
                    <a:pt x="323" y="646"/>
                  </a:cubicBezTo>
                  <a:cubicBezTo>
                    <a:pt x="81" y="767"/>
                    <a:pt x="0" y="1089"/>
                    <a:pt x="162" y="1331"/>
                  </a:cubicBezTo>
                  <a:cubicBezTo>
                    <a:pt x="242" y="1452"/>
                    <a:pt x="363" y="1533"/>
                    <a:pt x="484" y="1573"/>
                  </a:cubicBezTo>
                  <a:cubicBezTo>
                    <a:pt x="605" y="1573"/>
                    <a:pt x="766" y="1573"/>
                    <a:pt x="847" y="1493"/>
                  </a:cubicBezTo>
                  <a:lnTo>
                    <a:pt x="968" y="1452"/>
                  </a:lnTo>
                  <a:cubicBezTo>
                    <a:pt x="1291" y="1291"/>
                    <a:pt x="1654" y="1170"/>
                    <a:pt x="2057" y="1089"/>
                  </a:cubicBezTo>
                  <a:cubicBezTo>
                    <a:pt x="2411" y="1030"/>
                    <a:pt x="2787" y="993"/>
                    <a:pt x="3153" y="993"/>
                  </a:cubicBezTo>
                  <a:cubicBezTo>
                    <a:pt x="3287" y="993"/>
                    <a:pt x="3419" y="998"/>
                    <a:pt x="3549" y="1009"/>
                  </a:cubicBezTo>
                  <a:cubicBezTo>
                    <a:pt x="4315" y="1089"/>
                    <a:pt x="5041" y="1251"/>
                    <a:pt x="5727" y="1493"/>
                  </a:cubicBezTo>
                  <a:cubicBezTo>
                    <a:pt x="6493" y="1775"/>
                    <a:pt x="7219" y="2138"/>
                    <a:pt x="7864" y="2582"/>
                  </a:cubicBezTo>
                  <a:cubicBezTo>
                    <a:pt x="7935" y="2629"/>
                    <a:pt x="8020" y="2648"/>
                    <a:pt x="8102" y="2648"/>
                  </a:cubicBezTo>
                  <a:cubicBezTo>
                    <a:pt x="8160" y="2648"/>
                    <a:pt x="8218" y="2639"/>
                    <a:pt x="8268" y="2622"/>
                  </a:cubicBezTo>
                  <a:cubicBezTo>
                    <a:pt x="8389" y="2582"/>
                    <a:pt x="8469" y="2501"/>
                    <a:pt x="8550" y="2380"/>
                  </a:cubicBezTo>
                  <a:cubicBezTo>
                    <a:pt x="8631" y="2259"/>
                    <a:pt x="8631" y="2098"/>
                    <a:pt x="8590" y="1977"/>
                  </a:cubicBezTo>
                  <a:cubicBezTo>
                    <a:pt x="8550" y="1856"/>
                    <a:pt x="8429" y="1735"/>
                    <a:pt x="8348" y="1694"/>
                  </a:cubicBezTo>
                  <a:cubicBezTo>
                    <a:pt x="7784" y="1331"/>
                    <a:pt x="7219" y="1009"/>
                    <a:pt x="6614" y="767"/>
                  </a:cubicBezTo>
                  <a:cubicBezTo>
                    <a:pt x="5929" y="484"/>
                    <a:pt x="5203" y="242"/>
                    <a:pt x="4477" y="121"/>
                  </a:cubicBezTo>
                  <a:cubicBezTo>
                    <a:pt x="3993" y="41"/>
                    <a:pt x="3549" y="0"/>
                    <a:pt x="30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6440092" y="993519"/>
              <a:ext cx="297767" cy="73319"/>
            </a:xfrm>
            <a:custGeom>
              <a:rect b="b" l="l" r="r" t="t"/>
              <a:pathLst>
                <a:path extrusionOk="0" h="2612" w="10608">
                  <a:moveTo>
                    <a:pt x="525" y="1"/>
                  </a:moveTo>
                  <a:cubicBezTo>
                    <a:pt x="283" y="1"/>
                    <a:pt x="41" y="202"/>
                    <a:pt x="41" y="485"/>
                  </a:cubicBezTo>
                  <a:lnTo>
                    <a:pt x="41" y="444"/>
                  </a:lnTo>
                  <a:lnTo>
                    <a:pt x="41" y="444"/>
                  </a:lnTo>
                  <a:cubicBezTo>
                    <a:pt x="1" y="727"/>
                    <a:pt x="243" y="969"/>
                    <a:pt x="525" y="969"/>
                  </a:cubicBezTo>
                  <a:cubicBezTo>
                    <a:pt x="2662" y="1211"/>
                    <a:pt x="4800" y="1533"/>
                    <a:pt x="6937" y="1936"/>
                  </a:cubicBezTo>
                  <a:cubicBezTo>
                    <a:pt x="7945" y="2138"/>
                    <a:pt x="8913" y="2340"/>
                    <a:pt x="9922" y="2582"/>
                  </a:cubicBezTo>
                  <a:cubicBezTo>
                    <a:pt x="9982" y="2602"/>
                    <a:pt x="10043" y="2612"/>
                    <a:pt x="10108" y="2612"/>
                  </a:cubicBezTo>
                  <a:cubicBezTo>
                    <a:pt x="10174" y="2612"/>
                    <a:pt x="10244" y="2602"/>
                    <a:pt x="10325" y="2582"/>
                  </a:cubicBezTo>
                  <a:cubicBezTo>
                    <a:pt x="10406" y="2501"/>
                    <a:pt x="10527" y="2420"/>
                    <a:pt x="10567" y="2299"/>
                  </a:cubicBezTo>
                  <a:cubicBezTo>
                    <a:pt x="10607" y="2178"/>
                    <a:pt x="10607" y="2017"/>
                    <a:pt x="10527" y="1896"/>
                  </a:cubicBezTo>
                  <a:cubicBezTo>
                    <a:pt x="10486" y="1775"/>
                    <a:pt x="10365" y="1694"/>
                    <a:pt x="10244" y="1654"/>
                  </a:cubicBezTo>
                  <a:cubicBezTo>
                    <a:pt x="7058" y="888"/>
                    <a:pt x="3832" y="364"/>
                    <a:pt x="5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4" name="Google Shape;7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175" y="2653588"/>
            <a:ext cx="19240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31"/>
          <p:cNvSpPr txBox="1"/>
          <p:nvPr/>
        </p:nvSpPr>
        <p:spPr>
          <a:xfrm>
            <a:off x="3204375" y="2830475"/>
            <a:ext cx="183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¿Qué te gusta hacer en esos momentos? Completa la guía.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2"/>
          <p:cNvSpPr/>
          <p:nvPr/>
        </p:nvSpPr>
        <p:spPr>
          <a:xfrm>
            <a:off x="3169375" y="1369608"/>
            <a:ext cx="5112000" cy="2622900"/>
          </a:xfrm>
          <a:prstGeom prst="roundRect">
            <a:avLst>
              <a:gd fmla="val 7693" name="adj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2520000" dist="19050">
              <a:schemeClr val="lt1">
                <a:alpha val="27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2"/>
          <p:cNvSpPr/>
          <p:nvPr/>
        </p:nvSpPr>
        <p:spPr>
          <a:xfrm>
            <a:off x="796455" y="4264441"/>
            <a:ext cx="2044200" cy="21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2"/>
          <p:cNvSpPr txBox="1"/>
          <p:nvPr>
            <p:ph type="title"/>
          </p:nvPr>
        </p:nvSpPr>
        <p:spPr>
          <a:xfrm>
            <a:off x="3169325" y="1133064"/>
            <a:ext cx="5112000" cy="15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ntic Slab"/>
                <a:ea typeface="Antic Slab"/>
                <a:cs typeface="Antic Slab"/>
                <a:sym typeface="Antic Slab"/>
              </a:rPr>
              <a:t>¿Para qué soy bueno/buena?</a:t>
            </a:r>
            <a:endParaRPr sz="2400">
              <a:latin typeface="Antic Slab"/>
              <a:ea typeface="Antic Slab"/>
              <a:cs typeface="Antic Slab"/>
              <a:sym typeface="Antic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ntic Slab"/>
                <a:ea typeface="Antic Slab"/>
                <a:cs typeface="Antic Slab"/>
                <a:sym typeface="Antic Slab"/>
              </a:rPr>
              <a:t>¿Qué cosas me cuestan un poco más?</a:t>
            </a:r>
            <a:endParaRPr sz="2400"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783" name="Google Shape;783;p32"/>
          <p:cNvSpPr txBox="1"/>
          <p:nvPr>
            <p:ph idx="1" type="body"/>
          </p:nvPr>
        </p:nvSpPr>
        <p:spPr>
          <a:xfrm>
            <a:off x="5014250" y="3055575"/>
            <a:ext cx="32670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Comentemos y completa</a:t>
            </a:r>
            <a:endParaRPr/>
          </a:p>
        </p:txBody>
      </p:sp>
      <p:grpSp>
        <p:nvGrpSpPr>
          <p:cNvPr id="784" name="Google Shape;784;p32"/>
          <p:cNvGrpSpPr/>
          <p:nvPr/>
        </p:nvGrpSpPr>
        <p:grpSpPr>
          <a:xfrm flipH="1">
            <a:off x="796461" y="704171"/>
            <a:ext cx="1882465" cy="3735156"/>
            <a:chOff x="2505432" y="-1170266"/>
            <a:chExt cx="5557912" cy="11027917"/>
          </a:xfrm>
        </p:grpSpPr>
        <p:sp>
          <p:nvSpPr>
            <p:cNvPr id="785" name="Google Shape;785;p32"/>
            <p:cNvSpPr/>
            <p:nvPr/>
          </p:nvSpPr>
          <p:spPr>
            <a:xfrm>
              <a:off x="3443629" y="6797570"/>
              <a:ext cx="1355314" cy="2688056"/>
            </a:xfrm>
            <a:custGeom>
              <a:rect b="b" l="l" r="r" t="t"/>
              <a:pathLst>
                <a:path extrusionOk="0" h="50730" w="25578">
                  <a:moveTo>
                    <a:pt x="7600" y="1"/>
                  </a:moveTo>
                  <a:cubicBezTo>
                    <a:pt x="7446" y="1"/>
                    <a:pt x="7330" y="78"/>
                    <a:pt x="7215" y="155"/>
                  </a:cubicBezTo>
                  <a:cubicBezTo>
                    <a:pt x="7137" y="232"/>
                    <a:pt x="7099" y="348"/>
                    <a:pt x="7099" y="502"/>
                  </a:cubicBezTo>
                  <a:cubicBezTo>
                    <a:pt x="7215" y="5749"/>
                    <a:pt x="7022" y="11034"/>
                    <a:pt x="6520" y="16319"/>
                  </a:cubicBezTo>
                  <a:cubicBezTo>
                    <a:pt x="6289" y="18942"/>
                    <a:pt x="5942" y="21527"/>
                    <a:pt x="5556" y="24034"/>
                  </a:cubicBezTo>
                  <a:lnTo>
                    <a:pt x="5556" y="23996"/>
                  </a:lnTo>
                  <a:cubicBezTo>
                    <a:pt x="4746" y="29281"/>
                    <a:pt x="3511" y="34527"/>
                    <a:pt x="1814" y="39619"/>
                  </a:cubicBezTo>
                  <a:cubicBezTo>
                    <a:pt x="1274" y="41201"/>
                    <a:pt x="657" y="42744"/>
                    <a:pt x="39" y="44210"/>
                  </a:cubicBezTo>
                  <a:cubicBezTo>
                    <a:pt x="1" y="44326"/>
                    <a:pt x="1" y="44442"/>
                    <a:pt x="78" y="44557"/>
                  </a:cubicBezTo>
                  <a:cubicBezTo>
                    <a:pt x="155" y="44673"/>
                    <a:pt x="232" y="44750"/>
                    <a:pt x="348" y="44827"/>
                  </a:cubicBezTo>
                  <a:cubicBezTo>
                    <a:pt x="1274" y="46332"/>
                    <a:pt x="2470" y="47643"/>
                    <a:pt x="3936" y="48685"/>
                  </a:cubicBezTo>
                  <a:cubicBezTo>
                    <a:pt x="5479" y="49804"/>
                    <a:pt x="7330" y="50498"/>
                    <a:pt x="9221" y="50730"/>
                  </a:cubicBezTo>
                  <a:lnTo>
                    <a:pt x="9298" y="50730"/>
                  </a:lnTo>
                  <a:cubicBezTo>
                    <a:pt x="9375" y="50730"/>
                    <a:pt x="9414" y="50730"/>
                    <a:pt x="9491" y="50691"/>
                  </a:cubicBezTo>
                  <a:lnTo>
                    <a:pt x="9722" y="50691"/>
                  </a:lnTo>
                  <a:cubicBezTo>
                    <a:pt x="9838" y="50653"/>
                    <a:pt x="9954" y="50575"/>
                    <a:pt x="10031" y="50460"/>
                  </a:cubicBezTo>
                  <a:cubicBezTo>
                    <a:pt x="12963" y="46563"/>
                    <a:pt x="15393" y="42281"/>
                    <a:pt x="17322" y="37768"/>
                  </a:cubicBezTo>
                  <a:cubicBezTo>
                    <a:pt x="19328" y="33023"/>
                    <a:pt x="21025" y="28124"/>
                    <a:pt x="22337" y="23147"/>
                  </a:cubicBezTo>
                  <a:cubicBezTo>
                    <a:pt x="23610" y="18402"/>
                    <a:pt x="24651" y="13619"/>
                    <a:pt x="25423" y="8797"/>
                  </a:cubicBezTo>
                  <a:cubicBezTo>
                    <a:pt x="25462" y="8565"/>
                    <a:pt x="25539" y="8295"/>
                    <a:pt x="25577" y="8025"/>
                  </a:cubicBezTo>
                  <a:lnTo>
                    <a:pt x="25577" y="7948"/>
                  </a:lnTo>
                  <a:cubicBezTo>
                    <a:pt x="25577" y="7794"/>
                    <a:pt x="25577" y="7678"/>
                    <a:pt x="25539" y="7562"/>
                  </a:cubicBezTo>
                  <a:cubicBezTo>
                    <a:pt x="25462" y="7446"/>
                    <a:pt x="25346" y="7369"/>
                    <a:pt x="25230" y="7331"/>
                  </a:cubicBezTo>
                  <a:lnTo>
                    <a:pt x="25076" y="7331"/>
                  </a:lnTo>
                  <a:cubicBezTo>
                    <a:pt x="24999" y="7331"/>
                    <a:pt x="24921" y="7331"/>
                    <a:pt x="24844" y="7369"/>
                  </a:cubicBezTo>
                  <a:cubicBezTo>
                    <a:pt x="24729" y="7446"/>
                    <a:pt x="24651" y="7562"/>
                    <a:pt x="24613" y="7678"/>
                  </a:cubicBezTo>
                  <a:cubicBezTo>
                    <a:pt x="24536" y="8179"/>
                    <a:pt x="24459" y="8642"/>
                    <a:pt x="24381" y="9144"/>
                  </a:cubicBezTo>
                  <a:cubicBezTo>
                    <a:pt x="24227" y="8951"/>
                    <a:pt x="24073" y="8719"/>
                    <a:pt x="23880" y="8565"/>
                  </a:cubicBezTo>
                  <a:cubicBezTo>
                    <a:pt x="23378" y="8025"/>
                    <a:pt x="22838" y="7523"/>
                    <a:pt x="22260" y="7099"/>
                  </a:cubicBezTo>
                  <a:cubicBezTo>
                    <a:pt x="20871" y="6096"/>
                    <a:pt x="19405" y="5247"/>
                    <a:pt x="17862" y="4592"/>
                  </a:cubicBezTo>
                  <a:cubicBezTo>
                    <a:pt x="16357" y="3859"/>
                    <a:pt x="14776" y="3319"/>
                    <a:pt x="13155" y="2971"/>
                  </a:cubicBezTo>
                  <a:cubicBezTo>
                    <a:pt x="12423" y="2817"/>
                    <a:pt x="11690" y="2740"/>
                    <a:pt x="10957" y="2701"/>
                  </a:cubicBezTo>
                  <a:lnTo>
                    <a:pt x="10879" y="2701"/>
                  </a:lnTo>
                  <a:cubicBezTo>
                    <a:pt x="10301" y="2701"/>
                    <a:pt x="9684" y="2779"/>
                    <a:pt x="9143" y="2971"/>
                  </a:cubicBezTo>
                  <a:cubicBezTo>
                    <a:pt x="8873" y="3049"/>
                    <a:pt x="8603" y="3164"/>
                    <a:pt x="8372" y="3319"/>
                  </a:cubicBezTo>
                  <a:lnTo>
                    <a:pt x="8102" y="3511"/>
                  </a:lnTo>
                  <a:lnTo>
                    <a:pt x="8102" y="502"/>
                  </a:lnTo>
                  <a:cubicBezTo>
                    <a:pt x="8102" y="232"/>
                    <a:pt x="7870" y="1"/>
                    <a:pt x="7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3574455" y="6129186"/>
              <a:ext cx="1459541" cy="1105902"/>
            </a:xfrm>
            <a:custGeom>
              <a:rect b="b" l="l" r="r" t="t"/>
              <a:pathLst>
                <a:path extrusionOk="0" h="20871" w="27545">
                  <a:moveTo>
                    <a:pt x="3241" y="0"/>
                  </a:moveTo>
                  <a:cubicBezTo>
                    <a:pt x="3087" y="39"/>
                    <a:pt x="3010" y="116"/>
                    <a:pt x="2933" y="232"/>
                  </a:cubicBezTo>
                  <a:cubicBezTo>
                    <a:pt x="2045" y="2238"/>
                    <a:pt x="1351" y="4359"/>
                    <a:pt x="849" y="6481"/>
                  </a:cubicBezTo>
                  <a:cubicBezTo>
                    <a:pt x="309" y="8642"/>
                    <a:pt x="39" y="10840"/>
                    <a:pt x="1" y="13039"/>
                  </a:cubicBezTo>
                  <a:cubicBezTo>
                    <a:pt x="1" y="13271"/>
                    <a:pt x="155" y="13464"/>
                    <a:pt x="348" y="13541"/>
                  </a:cubicBezTo>
                  <a:cubicBezTo>
                    <a:pt x="386" y="13695"/>
                    <a:pt x="464" y="13811"/>
                    <a:pt x="579" y="13888"/>
                  </a:cubicBezTo>
                  <a:cubicBezTo>
                    <a:pt x="3010" y="15393"/>
                    <a:pt x="5556" y="16743"/>
                    <a:pt x="8179" y="17861"/>
                  </a:cubicBezTo>
                  <a:cubicBezTo>
                    <a:pt x="9491" y="18402"/>
                    <a:pt x="10802" y="18903"/>
                    <a:pt x="12152" y="19289"/>
                  </a:cubicBezTo>
                  <a:cubicBezTo>
                    <a:pt x="13271" y="19636"/>
                    <a:pt x="14467" y="19906"/>
                    <a:pt x="15933" y="20215"/>
                  </a:cubicBezTo>
                  <a:cubicBezTo>
                    <a:pt x="17245" y="20485"/>
                    <a:pt x="18402" y="20639"/>
                    <a:pt x="19521" y="20755"/>
                  </a:cubicBezTo>
                  <a:cubicBezTo>
                    <a:pt x="20215" y="20832"/>
                    <a:pt x="20871" y="20870"/>
                    <a:pt x="21449" y="20870"/>
                  </a:cubicBezTo>
                  <a:cubicBezTo>
                    <a:pt x="22028" y="20870"/>
                    <a:pt x="22607" y="20832"/>
                    <a:pt x="23224" y="20755"/>
                  </a:cubicBezTo>
                  <a:cubicBezTo>
                    <a:pt x="23764" y="20678"/>
                    <a:pt x="24266" y="20562"/>
                    <a:pt x="24806" y="20408"/>
                  </a:cubicBezTo>
                  <a:cubicBezTo>
                    <a:pt x="25037" y="20330"/>
                    <a:pt x="25269" y="20215"/>
                    <a:pt x="25500" y="20099"/>
                  </a:cubicBezTo>
                  <a:cubicBezTo>
                    <a:pt x="26079" y="19790"/>
                    <a:pt x="26542" y="19327"/>
                    <a:pt x="26850" y="18749"/>
                  </a:cubicBezTo>
                  <a:cubicBezTo>
                    <a:pt x="27043" y="18363"/>
                    <a:pt x="27197" y="17939"/>
                    <a:pt x="27313" y="17514"/>
                  </a:cubicBezTo>
                  <a:cubicBezTo>
                    <a:pt x="27506" y="16588"/>
                    <a:pt x="27545" y="15663"/>
                    <a:pt x="27467" y="14698"/>
                  </a:cubicBezTo>
                  <a:cubicBezTo>
                    <a:pt x="27390" y="13734"/>
                    <a:pt x="27275" y="12808"/>
                    <a:pt x="27082" y="11882"/>
                  </a:cubicBezTo>
                  <a:cubicBezTo>
                    <a:pt x="27004" y="11458"/>
                    <a:pt x="26927" y="11072"/>
                    <a:pt x="26850" y="10648"/>
                  </a:cubicBezTo>
                  <a:lnTo>
                    <a:pt x="26773" y="10339"/>
                  </a:lnTo>
                  <a:cubicBezTo>
                    <a:pt x="26696" y="10030"/>
                    <a:pt x="26657" y="9722"/>
                    <a:pt x="26580" y="9413"/>
                  </a:cubicBezTo>
                  <a:cubicBezTo>
                    <a:pt x="26310" y="8371"/>
                    <a:pt x="25809" y="7368"/>
                    <a:pt x="25114" y="6558"/>
                  </a:cubicBezTo>
                  <a:cubicBezTo>
                    <a:pt x="24458" y="5787"/>
                    <a:pt x="23687" y="5131"/>
                    <a:pt x="22800" y="4630"/>
                  </a:cubicBezTo>
                  <a:cubicBezTo>
                    <a:pt x="21874" y="4089"/>
                    <a:pt x="20871" y="3627"/>
                    <a:pt x="19868" y="3279"/>
                  </a:cubicBezTo>
                  <a:cubicBezTo>
                    <a:pt x="18826" y="2971"/>
                    <a:pt x="17785" y="2701"/>
                    <a:pt x="16743" y="2469"/>
                  </a:cubicBezTo>
                  <a:lnTo>
                    <a:pt x="14467" y="1968"/>
                  </a:lnTo>
                  <a:lnTo>
                    <a:pt x="12422" y="1466"/>
                  </a:lnTo>
                  <a:cubicBezTo>
                    <a:pt x="10108" y="926"/>
                    <a:pt x="7755" y="618"/>
                    <a:pt x="5401" y="579"/>
                  </a:cubicBezTo>
                  <a:cubicBezTo>
                    <a:pt x="4823" y="579"/>
                    <a:pt x="4321" y="579"/>
                    <a:pt x="3781" y="656"/>
                  </a:cubicBezTo>
                  <a:cubicBezTo>
                    <a:pt x="3820" y="540"/>
                    <a:pt x="3820" y="463"/>
                    <a:pt x="3820" y="347"/>
                  </a:cubicBezTo>
                  <a:cubicBezTo>
                    <a:pt x="3781" y="232"/>
                    <a:pt x="3704" y="116"/>
                    <a:pt x="3588" y="39"/>
                  </a:cubicBezTo>
                  <a:cubicBezTo>
                    <a:pt x="3511" y="0"/>
                    <a:pt x="3434" y="0"/>
                    <a:pt x="3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279666" y="6341772"/>
              <a:ext cx="167705" cy="841071"/>
            </a:xfrm>
            <a:custGeom>
              <a:rect b="b" l="l" r="r" t="t"/>
              <a:pathLst>
                <a:path extrusionOk="0" h="15873" w="3165">
                  <a:moveTo>
                    <a:pt x="2624" y="0"/>
                  </a:moveTo>
                  <a:cubicBezTo>
                    <a:pt x="2508" y="0"/>
                    <a:pt x="2392" y="77"/>
                    <a:pt x="2315" y="155"/>
                  </a:cubicBezTo>
                  <a:cubicBezTo>
                    <a:pt x="2238" y="270"/>
                    <a:pt x="2200" y="347"/>
                    <a:pt x="2200" y="502"/>
                  </a:cubicBezTo>
                  <a:cubicBezTo>
                    <a:pt x="2200" y="810"/>
                    <a:pt x="2161" y="1158"/>
                    <a:pt x="2122" y="1505"/>
                  </a:cubicBezTo>
                  <a:cubicBezTo>
                    <a:pt x="1737" y="6134"/>
                    <a:pt x="1042" y="10763"/>
                    <a:pt x="78" y="15315"/>
                  </a:cubicBezTo>
                  <a:cubicBezTo>
                    <a:pt x="1" y="15547"/>
                    <a:pt x="155" y="15817"/>
                    <a:pt x="425" y="15855"/>
                  </a:cubicBezTo>
                  <a:cubicBezTo>
                    <a:pt x="466" y="15867"/>
                    <a:pt x="508" y="15873"/>
                    <a:pt x="548" y="15873"/>
                  </a:cubicBezTo>
                  <a:cubicBezTo>
                    <a:pt x="772" y="15873"/>
                    <a:pt x="971" y="15704"/>
                    <a:pt x="1004" y="15508"/>
                  </a:cubicBezTo>
                  <a:cubicBezTo>
                    <a:pt x="2084" y="10532"/>
                    <a:pt x="2817" y="5517"/>
                    <a:pt x="3164" y="425"/>
                  </a:cubicBezTo>
                  <a:cubicBezTo>
                    <a:pt x="3164" y="309"/>
                    <a:pt x="3087" y="193"/>
                    <a:pt x="3010" y="116"/>
                  </a:cubicBezTo>
                  <a:cubicBezTo>
                    <a:pt x="2933" y="39"/>
                    <a:pt x="2817" y="0"/>
                    <a:pt x="2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529522" y="6734250"/>
              <a:ext cx="1508554" cy="631664"/>
            </a:xfrm>
            <a:custGeom>
              <a:rect b="b" l="l" r="r" t="t"/>
              <a:pathLst>
                <a:path extrusionOk="0" h="11921" w="28470">
                  <a:moveTo>
                    <a:pt x="733" y="0"/>
                  </a:moveTo>
                  <a:cubicBezTo>
                    <a:pt x="579" y="347"/>
                    <a:pt x="463" y="694"/>
                    <a:pt x="347" y="1042"/>
                  </a:cubicBezTo>
                  <a:lnTo>
                    <a:pt x="386" y="1003"/>
                  </a:lnTo>
                  <a:lnTo>
                    <a:pt x="386" y="1003"/>
                  </a:lnTo>
                  <a:cubicBezTo>
                    <a:pt x="231" y="1389"/>
                    <a:pt x="154" y="1813"/>
                    <a:pt x="77" y="2238"/>
                  </a:cubicBezTo>
                  <a:cubicBezTo>
                    <a:pt x="77" y="2238"/>
                    <a:pt x="77" y="2199"/>
                    <a:pt x="77" y="2199"/>
                  </a:cubicBezTo>
                  <a:cubicBezTo>
                    <a:pt x="39" y="2469"/>
                    <a:pt x="39" y="2778"/>
                    <a:pt x="39" y="3048"/>
                  </a:cubicBezTo>
                  <a:cubicBezTo>
                    <a:pt x="0" y="3318"/>
                    <a:pt x="39" y="3588"/>
                    <a:pt x="77" y="3858"/>
                  </a:cubicBezTo>
                  <a:cubicBezTo>
                    <a:pt x="77" y="3935"/>
                    <a:pt x="77" y="4012"/>
                    <a:pt x="77" y="4089"/>
                  </a:cubicBezTo>
                  <a:cubicBezTo>
                    <a:pt x="2160" y="5632"/>
                    <a:pt x="4398" y="6905"/>
                    <a:pt x="6790" y="7947"/>
                  </a:cubicBezTo>
                  <a:cubicBezTo>
                    <a:pt x="9451" y="9143"/>
                    <a:pt x="12229" y="10069"/>
                    <a:pt x="15045" y="10763"/>
                  </a:cubicBezTo>
                  <a:cubicBezTo>
                    <a:pt x="16897" y="11187"/>
                    <a:pt x="18748" y="11496"/>
                    <a:pt x="20639" y="11727"/>
                  </a:cubicBezTo>
                  <a:cubicBezTo>
                    <a:pt x="21989" y="11843"/>
                    <a:pt x="23378" y="11920"/>
                    <a:pt x="24766" y="11920"/>
                  </a:cubicBezTo>
                  <a:lnTo>
                    <a:pt x="26155" y="11920"/>
                  </a:lnTo>
                  <a:cubicBezTo>
                    <a:pt x="26579" y="11920"/>
                    <a:pt x="26965" y="11882"/>
                    <a:pt x="27390" y="11843"/>
                  </a:cubicBezTo>
                  <a:lnTo>
                    <a:pt x="27698" y="11843"/>
                  </a:lnTo>
                  <a:cubicBezTo>
                    <a:pt x="27852" y="11843"/>
                    <a:pt x="28007" y="11766"/>
                    <a:pt x="28084" y="11612"/>
                  </a:cubicBezTo>
                  <a:cubicBezTo>
                    <a:pt x="28200" y="11573"/>
                    <a:pt x="28277" y="11496"/>
                    <a:pt x="28315" y="11380"/>
                  </a:cubicBezTo>
                  <a:cubicBezTo>
                    <a:pt x="28354" y="11149"/>
                    <a:pt x="28431" y="10917"/>
                    <a:pt x="28431" y="10647"/>
                  </a:cubicBezTo>
                  <a:cubicBezTo>
                    <a:pt x="28470" y="10454"/>
                    <a:pt x="28470" y="10223"/>
                    <a:pt x="28431" y="9992"/>
                  </a:cubicBezTo>
                  <a:cubicBezTo>
                    <a:pt x="28393" y="9760"/>
                    <a:pt x="28354" y="9567"/>
                    <a:pt x="28277" y="9374"/>
                  </a:cubicBezTo>
                  <a:cubicBezTo>
                    <a:pt x="28200" y="9181"/>
                    <a:pt x="28084" y="8989"/>
                    <a:pt x="27968" y="8834"/>
                  </a:cubicBezTo>
                  <a:cubicBezTo>
                    <a:pt x="27852" y="8641"/>
                    <a:pt x="27660" y="8487"/>
                    <a:pt x="27505" y="8333"/>
                  </a:cubicBezTo>
                  <a:cubicBezTo>
                    <a:pt x="27467" y="8101"/>
                    <a:pt x="27274" y="7908"/>
                    <a:pt x="27004" y="7908"/>
                  </a:cubicBezTo>
                  <a:lnTo>
                    <a:pt x="26618" y="7908"/>
                  </a:lnTo>
                  <a:cubicBezTo>
                    <a:pt x="26348" y="7831"/>
                    <a:pt x="26117" y="7793"/>
                    <a:pt x="25885" y="7793"/>
                  </a:cubicBezTo>
                  <a:lnTo>
                    <a:pt x="25692" y="7793"/>
                  </a:lnTo>
                  <a:cubicBezTo>
                    <a:pt x="25538" y="7793"/>
                    <a:pt x="25422" y="7831"/>
                    <a:pt x="25345" y="7908"/>
                  </a:cubicBezTo>
                  <a:lnTo>
                    <a:pt x="24844" y="7908"/>
                  </a:lnTo>
                  <a:cubicBezTo>
                    <a:pt x="23763" y="7908"/>
                    <a:pt x="22683" y="7831"/>
                    <a:pt x="21526" y="7754"/>
                  </a:cubicBezTo>
                  <a:cubicBezTo>
                    <a:pt x="19096" y="7484"/>
                    <a:pt x="16704" y="7060"/>
                    <a:pt x="14351" y="6404"/>
                  </a:cubicBezTo>
                  <a:lnTo>
                    <a:pt x="13733" y="6250"/>
                  </a:lnTo>
                  <a:lnTo>
                    <a:pt x="13656" y="6250"/>
                  </a:lnTo>
                  <a:lnTo>
                    <a:pt x="12576" y="5902"/>
                  </a:lnTo>
                  <a:cubicBezTo>
                    <a:pt x="11689" y="5632"/>
                    <a:pt x="10802" y="5324"/>
                    <a:pt x="9914" y="5015"/>
                  </a:cubicBezTo>
                  <a:cubicBezTo>
                    <a:pt x="9181" y="4706"/>
                    <a:pt x="8448" y="4436"/>
                    <a:pt x="7793" y="4128"/>
                  </a:cubicBezTo>
                  <a:cubicBezTo>
                    <a:pt x="5825" y="3241"/>
                    <a:pt x="3935" y="2199"/>
                    <a:pt x="2122" y="1003"/>
                  </a:cubicBezTo>
                  <a:lnTo>
                    <a:pt x="1466" y="540"/>
                  </a:lnTo>
                  <a:lnTo>
                    <a:pt x="810" y="39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111623" y="6836410"/>
              <a:ext cx="2559243" cy="1553699"/>
            </a:xfrm>
            <a:custGeom>
              <a:rect b="b" l="l" r="r" t="t"/>
              <a:pathLst>
                <a:path extrusionOk="0" h="29322" w="48299">
                  <a:moveTo>
                    <a:pt x="13695" y="1"/>
                  </a:moveTo>
                  <a:cubicBezTo>
                    <a:pt x="13310" y="40"/>
                    <a:pt x="12924" y="117"/>
                    <a:pt x="12538" y="232"/>
                  </a:cubicBezTo>
                  <a:cubicBezTo>
                    <a:pt x="11844" y="464"/>
                    <a:pt x="11149" y="772"/>
                    <a:pt x="10532" y="1158"/>
                  </a:cubicBezTo>
                  <a:cubicBezTo>
                    <a:pt x="9066" y="2007"/>
                    <a:pt x="7716" y="3010"/>
                    <a:pt x="6481" y="4167"/>
                  </a:cubicBezTo>
                  <a:cubicBezTo>
                    <a:pt x="5247" y="5286"/>
                    <a:pt x="4090" y="6443"/>
                    <a:pt x="3009" y="7716"/>
                  </a:cubicBezTo>
                  <a:cubicBezTo>
                    <a:pt x="2508" y="8256"/>
                    <a:pt x="2084" y="8796"/>
                    <a:pt x="1659" y="9337"/>
                  </a:cubicBezTo>
                  <a:cubicBezTo>
                    <a:pt x="1466" y="9607"/>
                    <a:pt x="1274" y="9838"/>
                    <a:pt x="1119" y="10108"/>
                  </a:cubicBezTo>
                  <a:lnTo>
                    <a:pt x="965" y="9877"/>
                  </a:lnTo>
                  <a:lnTo>
                    <a:pt x="849" y="9722"/>
                  </a:lnTo>
                  <a:cubicBezTo>
                    <a:pt x="786" y="9627"/>
                    <a:pt x="644" y="9558"/>
                    <a:pt x="510" y="9558"/>
                  </a:cubicBezTo>
                  <a:cubicBezTo>
                    <a:pt x="481" y="9558"/>
                    <a:pt x="452" y="9561"/>
                    <a:pt x="425" y="9568"/>
                  </a:cubicBezTo>
                  <a:cubicBezTo>
                    <a:pt x="309" y="9568"/>
                    <a:pt x="232" y="9607"/>
                    <a:pt x="155" y="9645"/>
                  </a:cubicBezTo>
                  <a:cubicBezTo>
                    <a:pt x="78" y="9761"/>
                    <a:pt x="0" y="9877"/>
                    <a:pt x="0" y="9992"/>
                  </a:cubicBezTo>
                  <a:cubicBezTo>
                    <a:pt x="0" y="10108"/>
                    <a:pt x="39" y="10262"/>
                    <a:pt x="116" y="10340"/>
                  </a:cubicBezTo>
                  <a:cubicBezTo>
                    <a:pt x="618" y="11111"/>
                    <a:pt x="1119" y="11921"/>
                    <a:pt x="1659" y="12693"/>
                  </a:cubicBezTo>
                  <a:cubicBezTo>
                    <a:pt x="3357" y="15393"/>
                    <a:pt x="5170" y="18055"/>
                    <a:pt x="7176" y="20562"/>
                  </a:cubicBezTo>
                  <a:cubicBezTo>
                    <a:pt x="10223" y="24343"/>
                    <a:pt x="13348" y="26850"/>
                    <a:pt x="16666" y="28162"/>
                  </a:cubicBezTo>
                  <a:cubicBezTo>
                    <a:pt x="18551" y="28901"/>
                    <a:pt x="20542" y="29322"/>
                    <a:pt x="22606" y="29322"/>
                  </a:cubicBezTo>
                  <a:cubicBezTo>
                    <a:pt x="22696" y="29322"/>
                    <a:pt x="22786" y="29321"/>
                    <a:pt x="22877" y="29319"/>
                  </a:cubicBezTo>
                  <a:cubicBezTo>
                    <a:pt x="23571" y="29319"/>
                    <a:pt x="24265" y="29319"/>
                    <a:pt x="24998" y="29281"/>
                  </a:cubicBezTo>
                  <a:cubicBezTo>
                    <a:pt x="25770" y="29242"/>
                    <a:pt x="26503" y="29204"/>
                    <a:pt x="27236" y="29127"/>
                  </a:cubicBezTo>
                  <a:cubicBezTo>
                    <a:pt x="28316" y="29049"/>
                    <a:pt x="29473" y="28934"/>
                    <a:pt x="30592" y="28779"/>
                  </a:cubicBezTo>
                  <a:lnTo>
                    <a:pt x="31672" y="28664"/>
                  </a:lnTo>
                  <a:cubicBezTo>
                    <a:pt x="36687" y="27969"/>
                    <a:pt x="41625" y="26889"/>
                    <a:pt x="46447" y="25423"/>
                  </a:cubicBezTo>
                  <a:cubicBezTo>
                    <a:pt x="46563" y="25423"/>
                    <a:pt x="46678" y="25346"/>
                    <a:pt x="46756" y="25230"/>
                  </a:cubicBezTo>
                  <a:cubicBezTo>
                    <a:pt x="46833" y="25153"/>
                    <a:pt x="46871" y="24999"/>
                    <a:pt x="46833" y="24883"/>
                  </a:cubicBezTo>
                  <a:cubicBezTo>
                    <a:pt x="46833" y="24806"/>
                    <a:pt x="46794" y="24729"/>
                    <a:pt x="46756" y="24690"/>
                  </a:cubicBezTo>
                  <a:cubicBezTo>
                    <a:pt x="47489" y="23379"/>
                    <a:pt x="47990" y="21913"/>
                    <a:pt x="48183" y="20408"/>
                  </a:cubicBezTo>
                  <a:cubicBezTo>
                    <a:pt x="48299" y="19637"/>
                    <a:pt x="48299" y="18826"/>
                    <a:pt x="48183" y="18055"/>
                  </a:cubicBezTo>
                  <a:cubicBezTo>
                    <a:pt x="48106" y="17361"/>
                    <a:pt x="47874" y="16666"/>
                    <a:pt x="47566" y="16010"/>
                  </a:cubicBezTo>
                  <a:cubicBezTo>
                    <a:pt x="47604" y="15933"/>
                    <a:pt x="47604" y="15856"/>
                    <a:pt x="47604" y="15740"/>
                  </a:cubicBezTo>
                  <a:cubicBezTo>
                    <a:pt x="47566" y="15625"/>
                    <a:pt x="47489" y="15509"/>
                    <a:pt x="47411" y="15432"/>
                  </a:cubicBezTo>
                  <a:cubicBezTo>
                    <a:pt x="47327" y="15375"/>
                    <a:pt x="47242" y="15339"/>
                    <a:pt x="47142" y="15339"/>
                  </a:cubicBezTo>
                  <a:cubicBezTo>
                    <a:pt x="47106" y="15339"/>
                    <a:pt x="47067" y="15344"/>
                    <a:pt x="47026" y="15355"/>
                  </a:cubicBezTo>
                  <a:cubicBezTo>
                    <a:pt x="45328" y="15470"/>
                    <a:pt x="43901" y="15547"/>
                    <a:pt x="42512" y="15586"/>
                  </a:cubicBezTo>
                  <a:cubicBezTo>
                    <a:pt x="41270" y="15642"/>
                    <a:pt x="40130" y="15678"/>
                    <a:pt x="39034" y="15678"/>
                  </a:cubicBezTo>
                  <a:cubicBezTo>
                    <a:pt x="38633" y="15678"/>
                    <a:pt x="38237" y="15674"/>
                    <a:pt x="37844" y="15663"/>
                  </a:cubicBezTo>
                  <a:lnTo>
                    <a:pt x="36841" y="15625"/>
                  </a:lnTo>
                  <a:lnTo>
                    <a:pt x="34411" y="15625"/>
                  </a:lnTo>
                  <a:cubicBezTo>
                    <a:pt x="34149" y="15629"/>
                    <a:pt x="33887" y="15632"/>
                    <a:pt x="33625" y="15632"/>
                  </a:cubicBezTo>
                  <a:cubicBezTo>
                    <a:pt x="31727" y="15632"/>
                    <a:pt x="29828" y="15505"/>
                    <a:pt x="27930" y="15200"/>
                  </a:cubicBezTo>
                  <a:cubicBezTo>
                    <a:pt x="27699" y="15162"/>
                    <a:pt x="27429" y="15123"/>
                    <a:pt x="27197" y="15046"/>
                  </a:cubicBezTo>
                  <a:cubicBezTo>
                    <a:pt x="26233" y="14814"/>
                    <a:pt x="25307" y="14467"/>
                    <a:pt x="24458" y="14043"/>
                  </a:cubicBezTo>
                  <a:cubicBezTo>
                    <a:pt x="23841" y="13696"/>
                    <a:pt x="23301" y="13310"/>
                    <a:pt x="22799" y="12847"/>
                  </a:cubicBezTo>
                  <a:cubicBezTo>
                    <a:pt x="22221" y="12268"/>
                    <a:pt x="21719" y="11651"/>
                    <a:pt x="21295" y="10957"/>
                  </a:cubicBezTo>
                  <a:cubicBezTo>
                    <a:pt x="20292" y="9182"/>
                    <a:pt x="19443" y="7331"/>
                    <a:pt x="18787" y="5402"/>
                  </a:cubicBezTo>
                  <a:cubicBezTo>
                    <a:pt x="18402" y="4399"/>
                    <a:pt x="18016" y="3357"/>
                    <a:pt x="17592" y="2393"/>
                  </a:cubicBezTo>
                  <a:cubicBezTo>
                    <a:pt x="17592" y="2277"/>
                    <a:pt x="17553" y="2161"/>
                    <a:pt x="17514" y="2046"/>
                  </a:cubicBezTo>
                  <a:cubicBezTo>
                    <a:pt x="17399" y="1853"/>
                    <a:pt x="17283" y="1660"/>
                    <a:pt x="17167" y="1505"/>
                  </a:cubicBezTo>
                  <a:lnTo>
                    <a:pt x="17051" y="1274"/>
                  </a:lnTo>
                  <a:cubicBezTo>
                    <a:pt x="16974" y="1120"/>
                    <a:pt x="16859" y="1043"/>
                    <a:pt x="16743" y="1004"/>
                  </a:cubicBezTo>
                  <a:cubicBezTo>
                    <a:pt x="16589" y="811"/>
                    <a:pt x="16396" y="657"/>
                    <a:pt x="16164" y="541"/>
                  </a:cubicBezTo>
                  <a:cubicBezTo>
                    <a:pt x="15663" y="194"/>
                    <a:pt x="15084" y="40"/>
                    <a:pt x="14467" y="1"/>
                  </a:cubicBezTo>
                  <a:cubicBezTo>
                    <a:pt x="14235" y="1"/>
                    <a:pt x="13965" y="1"/>
                    <a:pt x="13734" y="40"/>
                  </a:cubicBezTo>
                  <a:lnTo>
                    <a:pt x="136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753460" y="7032676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914966" y="7367875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4488172" y="6133266"/>
              <a:ext cx="1725273" cy="1132502"/>
            </a:xfrm>
            <a:custGeom>
              <a:rect b="b" l="l" r="r" t="t"/>
              <a:pathLst>
                <a:path extrusionOk="0" h="21373" w="32560">
                  <a:moveTo>
                    <a:pt x="14043" y="1312"/>
                  </a:moveTo>
                  <a:lnTo>
                    <a:pt x="13695" y="1351"/>
                  </a:lnTo>
                  <a:lnTo>
                    <a:pt x="13927" y="1312"/>
                  </a:lnTo>
                  <a:close/>
                  <a:moveTo>
                    <a:pt x="17977" y="0"/>
                  </a:moveTo>
                  <a:cubicBezTo>
                    <a:pt x="15663" y="78"/>
                    <a:pt x="13348" y="348"/>
                    <a:pt x="11072" y="772"/>
                  </a:cubicBezTo>
                  <a:cubicBezTo>
                    <a:pt x="9105" y="1119"/>
                    <a:pt x="7214" y="1698"/>
                    <a:pt x="5401" y="2392"/>
                  </a:cubicBezTo>
                  <a:cubicBezTo>
                    <a:pt x="3858" y="3009"/>
                    <a:pt x="2392" y="3820"/>
                    <a:pt x="1081" y="4823"/>
                  </a:cubicBezTo>
                  <a:cubicBezTo>
                    <a:pt x="1081" y="4707"/>
                    <a:pt x="1004" y="4591"/>
                    <a:pt x="965" y="4514"/>
                  </a:cubicBezTo>
                  <a:cubicBezTo>
                    <a:pt x="965" y="4360"/>
                    <a:pt x="888" y="4282"/>
                    <a:pt x="772" y="4205"/>
                  </a:cubicBezTo>
                  <a:cubicBezTo>
                    <a:pt x="695" y="4167"/>
                    <a:pt x="579" y="4128"/>
                    <a:pt x="502" y="4128"/>
                  </a:cubicBezTo>
                  <a:lnTo>
                    <a:pt x="386" y="4128"/>
                  </a:lnTo>
                  <a:cubicBezTo>
                    <a:pt x="271" y="4167"/>
                    <a:pt x="155" y="4244"/>
                    <a:pt x="78" y="4360"/>
                  </a:cubicBezTo>
                  <a:cubicBezTo>
                    <a:pt x="39" y="4475"/>
                    <a:pt x="1" y="4591"/>
                    <a:pt x="39" y="4707"/>
                  </a:cubicBezTo>
                  <a:cubicBezTo>
                    <a:pt x="2161" y="10378"/>
                    <a:pt x="4707" y="15817"/>
                    <a:pt x="7639" y="21063"/>
                  </a:cubicBezTo>
                  <a:cubicBezTo>
                    <a:pt x="7755" y="21218"/>
                    <a:pt x="7870" y="21334"/>
                    <a:pt x="8063" y="21334"/>
                  </a:cubicBezTo>
                  <a:cubicBezTo>
                    <a:pt x="8140" y="21372"/>
                    <a:pt x="8217" y="21372"/>
                    <a:pt x="8295" y="21372"/>
                  </a:cubicBezTo>
                  <a:lnTo>
                    <a:pt x="8410" y="21372"/>
                  </a:lnTo>
                  <a:cubicBezTo>
                    <a:pt x="12577" y="20562"/>
                    <a:pt x="18055" y="19289"/>
                    <a:pt x="23070" y="16936"/>
                  </a:cubicBezTo>
                  <a:cubicBezTo>
                    <a:pt x="26541" y="15316"/>
                    <a:pt x="29705" y="13117"/>
                    <a:pt x="32328" y="10339"/>
                  </a:cubicBezTo>
                  <a:cubicBezTo>
                    <a:pt x="32444" y="10223"/>
                    <a:pt x="32482" y="10108"/>
                    <a:pt x="32482" y="9953"/>
                  </a:cubicBezTo>
                  <a:cubicBezTo>
                    <a:pt x="32559" y="9760"/>
                    <a:pt x="32521" y="9529"/>
                    <a:pt x="32405" y="9375"/>
                  </a:cubicBezTo>
                  <a:cubicBezTo>
                    <a:pt x="31055" y="7832"/>
                    <a:pt x="29358" y="5787"/>
                    <a:pt x="27776" y="3588"/>
                  </a:cubicBezTo>
                  <a:lnTo>
                    <a:pt x="27776" y="3665"/>
                  </a:lnTo>
                  <a:cubicBezTo>
                    <a:pt x="27082" y="2701"/>
                    <a:pt x="26464" y="1736"/>
                    <a:pt x="25847" y="811"/>
                  </a:cubicBezTo>
                  <a:cubicBezTo>
                    <a:pt x="25808" y="695"/>
                    <a:pt x="25693" y="618"/>
                    <a:pt x="25577" y="579"/>
                  </a:cubicBezTo>
                  <a:lnTo>
                    <a:pt x="25423" y="579"/>
                  </a:lnTo>
                  <a:cubicBezTo>
                    <a:pt x="25346" y="579"/>
                    <a:pt x="25268" y="618"/>
                    <a:pt x="25191" y="656"/>
                  </a:cubicBezTo>
                  <a:cubicBezTo>
                    <a:pt x="25076" y="695"/>
                    <a:pt x="24998" y="811"/>
                    <a:pt x="24960" y="965"/>
                  </a:cubicBezTo>
                  <a:cubicBezTo>
                    <a:pt x="24497" y="849"/>
                    <a:pt x="24073" y="695"/>
                    <a:pt x="23610" y="579"/>
                  </a:cubicBezTo>
                  <a:cubicBezTo>
                    <a:pt x="22915" y="386"/>
                    <a:pt x="22182" y="232"/>
                    <a:pt x="21411" y="155"/>
                  </a:cubicBezTo>
                  <a:cubicBezTo>
                    <a:pt x="20793" y="78"/>
                    <a:pt x="20176" y="39"/>
                    <a:pt x="19559" y="39"/>
                  </a:cubicBezTo>
                  <a:lnTo>
                    <a:pt x="19019" y="39"/>
                  </a:lnTo>
                  <a:lnTo>
                    <a:pt x="19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115703" y="6133266"/>
              <a:ext cx="500838" cy="962094"/>
            </a:xfrm>
            <a:custGeom>
              <a:rect b="b" l="l" r="r" t="t"/>
              <a:pathLst>
                <a:path extrusionOk="0" h="18157" w="9452">
                  <a:moveTo>
                    <a:pt x="541" y="0"/>
                  </a:moveTo>
                  <a:cubicBezTo>
                    <a:pt x="464" y="0"/>
                    <a:pt x="386" y="0"/>
                    <a:pt x="309" y="39"/>
                  </a:cubicBezTo>
                  <a:cubicBezTo>
                    <a:pt x="78" y="155"/>
                    <a:pt x="1" y="463"/>
                    <a:pt x="116" y="695"/>
                  </a:cubicBezTo>
                  <a:cubicBezTo>
                    <a:pt x="2817" y="5401"/>
                    <a:pt x="5286" y="10301"/>
                    <a:pt x="7485" y="15277"/>
                  </a:cubicBezTo>
                  <a:cubicBezTo>
                    <a:pt x="7832" y="16126"/>
                    <a:pt x="8179" y="16974"/>
                    <a:pt x="8488" y="17823"/>
                  </a:cubicBezTo>
                  <a:cubicBezTo>
                    <a:pt x="8526" y="17939"/>
                    <a:pt x="8603" y="18016"/>
                    <a:pt x="8719" y="18093"/>
                  </a:cubicBezTo>
                  <a:cubicBezTo>
                    <a:pt x="8787" y="18138"/>
                    <a:pt x="8855" y="18157"/>
                    <a:pt x="8930" y="18157"/>
                  </a:cubicBezTo>
                  <a:cubicBezTo>
                    <a:pt x="8984" y="18157"/>
                    <a:pt x="9041" y="18148"/>
                    <a:pt x="9105" y="18132"/>
                  </a:cubicBezTo>
                  <a:cubicBezTo>
                    <a:pt x="9221" y="18132"/>
                    <a:pt x="9336" y="18054"/>
                    <a:pt x="9375" y="17939"/>
                  </a:cubicBezTo>
                  <a:cubicBezTo>
                    <a:pt x="9452" y="17823"/>
                    <a:pt x="9452" y="17669"/>
                    <a:pt x="9413" y="17553"/>
                  </a:cubicBezTo>
                  <a:cubicBezTo>
                    <a:pt x="7253" y="11844"/>
                    <a:pt x="4360" y="6404"/>
                    <a:pt x="1389" y="1003"/>
                  </a:cubicBezTo>
                  <a:lnTo>
                    <a:pt x="965" y="232"/>
                  </a:lnTo>
                  <a:cubicBezTo>
                    <a:pt x="888" y="78"/>
                    <a:pt x="734" y="0"/>
                    <a:pt x="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4827504" y="6576824"/>
              <a:ext cx="1502461" cy="842236"/>
            </a:xfrm>
            <a:custGeom>
              <a:rect b="b" l="l" r="r" t="t"/>
              <a:pathLst>
                <a:path extrusionOk="0" h="15895" w="28355">
                  <a:moveTo>
                    <a:pt x="25885" y="1"/>
                  </a:moveTo>
                  <a:lnTo>
                    <a:pt x="25770" y="78"/>
                  </a:lnTo>
                  <a:cubicBezTo>
                    <a:pt x="25538" y="348"/>
                    <a:pt x="25307" y="579"/>
                    <a:pt x="25075" y="811"/>
                  </a:cubicBezTo>
                  <a:lnTo>
                    <a:pt x="24882" y="965"/>
                  </a:lnTo>
                  <a:lnTo>
                    <a:pt x="24805" y="1042"/>
                  </a:lnTo>
                  <a:lnTo>
                    <a:pt x="24689" y="1158"/>
                  </a:lnTo>
                  <a:lnTo>
                    <a:pt x="23957" y="1852"/>
                  </a:lnTo>
                  <a:cubicBezTo>
                    <a:pt x="23802" y="1968"/>
                    <a:pt x="23648" y="2084"/>
                    <a:pt x="23494" y="2238"/>
                  </a:cubicBezTo>
                  <a:cubicBezTo>
                    <a:pt x="23069" y="2585"/>
                    <a:pt x="22684" y="2933"/>
                    <a:pt x="22259" y="3203"/>
                  </a:cubicBezTo>
                  <a:lnTo>
                    <a:pt x="21796" y="3588"/>
                  </a:lnTo>
                  <a:lnTo>
                    <a:pt x="21758" y="3627"/>
                  </a:lnTo>
                  <a:lnTo>
                    <a:pt x="21642" y="3704"/>
                  </a:lnTo>
                  <a:lnTo>
                    <a:pt x="21565" y="3781"/>
                  </a:lnTo>
                  <a:lnTo>
                    <a:pt x="21488" y="3781"/>
                  </a:lnTo>
                  <a:cubicBezTo>
                    <a:pt x="18440" y="5942"/>
                    <a:pt x="15122" y="7716"/>
                    <a:pt x="11651" y="9066"/>
                  </a:cubicBezTo>
                  <a:cubicBezTo>
                    <a:pt x="8371" y="10339"/>
                    <a:pt x="4938" y="11227"/>
                    <a:pt x="1466" y="11612"/>
                  </a:cubicBezTo>
                  <a:lnTo>
                    <a:pt x="1389" y="11612"/>
                  </a:lnTo>
                  <a:lnTo>
                    <a:pt x="695" y="11689"/>
                  </a:lnTo>
                  <a:cubicBezTo>
                    <a:pt x="579" y="11689"/>
                    <a:pt x="463" y="11728"/>
                    <a:pt x="348" y="11805"/>
                  </a:cubicBezTo>
                  <a:cubicBezTo>
                    <a:pt x="309" y="11844"/>
                    <a:pt x="270" y="11882"/>
                    <a:pt x="270" y="11921"/>
                  </a:cubicBezTo>
                  <a:cubicBezTo>
                    <a:pt x="155" y="11998"/>
                    <a:pt x="116" y="12114"/>
                    <a:pt x="116" y="12230"/>
                  </a:cubicBezTo>
                  <a:cubicBezTo>
                    <a:pt x="0" y="13425"/>
                    <a:pt x="348" y="14621"/>
                    <a:pt x="1003" y="15586"/>
                  </a:cubicBezTo>
                  <a:cubicBezTo>
                    <a:pt x="1042" y="15624"/>
                    <a:pt x="1080" y="15663"/>
                    <a:pt x="1119" y="15701"/>
                  </a:cubicBezTo>
                  <a:cubicBezTo>
                    <a:pt x="1196" y="15817"/>
                    <a:pt x="1351" y="15856"/>
                    <a:pt x="1466" y="15894"/>
                  </a:cubicBezTo>
                  <a:cubicBezTo>
                    <a:pt x="4244" y="15701"/>
                    <a:pt x="7021" y="15161"/>
                    <a:pt x="9722" y="14390"/>
                  </a:cubicBezTo>
                  <a:cubicBezTo>
                    <a:pt x="12499" y="13541"/>
                    <a:pt x="15200" y="12461"/>
                    <a:pt x="17784" y="11111"/>
                  </a:cubicBezTo>
                  <a:cubicBezTo>
                    <a:pt x="20523" y="9722"/>
                    <a:pt x="23108" y="8025"/>
                    <a:pt x="25422" y="6057"/>
                  </a:cubicBezTo>
                  <a:cubicBezTo>
                    <a:pt x="25808" y="5749"/>
                    <a:pt x="26155" y="5440"/>
                    <a:pt x="26503" y="5093"/>
                  </a:cubicBezTo>
                  <a:lnTo>
                    <a:pt x="26657" y="4977"/>
                  </a:lnTo>
                  <a:lnTo>
                    <a:pt x="26773" y="4823"/>
                  </a:lnTo>
                  <a:lnTo>
                    <a:pt x="26850" y="4784"/>
                  </a:lnTo>
                  <a:cubicBezTo>
                    <a:pt x="27120" y="4514"/>
                    <a:pt x="27390" y="4244"/>
                    <a:pt x="27660" y="3974"/>
                  </a:cubicBezTo>
                  <a:lnTo>
                    <a:pt x="27698" y="3897"/>
                  </a:lnTo>
                  <a:lnTo>
                    <a:pt x="27814" y="3820"/>
                  </a:lnTo>
                  <a:lnTo>
                    <a:pt x="27853" y="3781"/>
                  </a:lnTo>
                  <a:lnTo>
                    <a:pt x="27891" y="3704"/>
                  </a:lnTo>
                  <a:lnTo>
                    <a:pt x="27969" y="3627"/>
                  </a:lnTo>
                  <a:lnTo>
                    <a:pt x="28354" y="3203"/>
                  </a:lnTo>
                  <a:cubicBezTo>
                    <a:pt x="28200" y="2817"/>
                    <a:pt x="28046" y="2431"/>
                    <a:pt x="27814" y="2045"/>
                  </a:cubicBezTo>
                  <a:cubicBezTo>
                    <a:pt x="27698" y="1814"/>
                    <a:pt x="27544" y="1582"/>
                    <a:pt x="27390" y="1351"/>
                  </a:cubicBezTo>
                  <a:cubicBezTo>
                    <a:pt x="27236" y="1158"/>
                    <a:pt x="27081" y="965"/>
                    <a:pt x="26888" y="772"/>
                  </a:cubicBezTo>
                  <a:lnTo>
                    <a:pt x="26927" y="772"/>
                  </a:lnTo>
                  <a:cubicBezTo>
                    <a:pt x="26773" y="618"/>
                    <a:pt x="26618" y="502"/>
                    <a:pt x="26464" y="348"/>
                  </a:cubicBezTo>
                  <a:cubicBezTo>
                    <a:pt x="26310" y="271"/>
                    <a:pt x="26155" y="155"/>
                    <a:pt x="26001" y="39"/>
                  </a:cubicBezTo>
                  <a:lnTo>
                    <a:pt x="258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627602" y="9851452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3092057" y="8907109"/>
              <a:ext cx="907623" cy="934223"/>
            </a:xfrm>
            <a:custGeom>
              <a:rect b="b" l="l" r="r" t="t"/>
              <a:pathLst>
                <a:path extrusionOk="0" h="17631" w="17129">
                  <a:moveTo>
                    <a:pt x="7716" y="0"/>
                  </a:moveTo>
                  <a:cubicBezTo>
                    <a:pt x="7562" y="0"/>
                    <a:pt x="7369" y="39"/>
                    <a:pt x="7214" y="116"/>
                  </a:cubicBezTo>
                  <a:cubicBezTo>
                    <a:pt x="6867" y="270"/>
                    <a:pt x="6559" y="463"/>
                    <a:pt x="6327" y="733"/>
                  </a:cubicBezTo>
                  <a:cubicBezTo>
                    <a:pt x="6096" y="1042"/>
                    <a:pt x="5864" y="1351"/>
                    <a:pt x="5710" y="1698"/>
                  </a:cubicBezTo>
                  <a:cubicBezTo>
                    <a:pt x="5286" y="2739"/>
                    <a:pt x="4938" y="3819"/>
                    <a:pt x="4746" y="4900"/>
                  </a:cubicBezTo>
                  <a:lnTo>
                    <a:pt x="4707" y="5285"/>
                  </a:lnTo>
                  <a:cubicBezTo>
                    <a:pt x="4321" y="5054"/>
                    <a:pt x="3897" y="4822"/>
                    <a:pt x="3472" y="4668"/>
                  </a:cubicBezTo>
                  <a:cubicBezTo>
                    <a:pt x="3164" y="4514"/>
                    <a:pt x="2855" y="4398"/>
                    <a:pt x="2585" y="4321"/>
                  </a:cubicBezTo>
                  <a:cubicBezTo>
                    <a:pt x="2585" y="4321"/>
                    <a:pt x="2585" y="4360"/>
                    <a:pt x="2585" y="4360"/>
                  </a:cubicBezTo>
                  <a:cubicBezTo>
                    <a:pt x="2585" y="4398"/>
                    <a:pt x="2585" y="4398"/>
                    <a:pt x="2585" y="4398"/>
                  </a:cubicBezTo>
                  <a:cubicBezTo>
                    <a:pt x="2585" y="4437"/>
                    <a:pt x="2585" y="4475"/>
                    <a:pt x="2547" y="4514"/>
                  </a:cubicBezTo>
                  <a:cubicBezTo>
                    <a:pt x="2547" y="4552"/>
                    <a:pt x="2508" y="4591"/>
                    <a:pt x="2469" y="4630"/>
                  </a:cubicBezTo>
                  <a:cubicBezTo>
                    <a:pt x="2469" y="4668"/>
                    <a:pt x="2469" y="4707"/>
                    <a:pt x="2392" y="4745"/>
                  </a:cubicBezTo>
                  <a:lnTo>
                    <a:pt x="2277" y="4745"/>
                  </a:lnTo>
                  <a:lnTo>
                    <a:pt x="2277" y="5170"/>
                  </a:lnTo>
                  <a:cubicBezTo>
                    <a:pt x="2277" y="5401"/>
                    <a:pt x="2238" y="5671"/>
                    <a:pt x="2199" y="5903"/>
                  </a:cubicBezTo>
                  <a:cubicBezTo>
                    <a:pt x="2122" y="6173"/>
                    <a:pt x="2045" y="6404"/>
                    <a:pt x="1968" y="6674"/>
                  </a:cubicBezTo>
                  <a:cubicBezTo>
                    <a:pt x="1852" y="6867"/>
                    <a:pt x="1775" y="7099"/>
                    <a:pt x="1621" y="7291"/>
                  </a:cubicBezTo>
                  <a:cubicBezTo>
                    <a:pt x="1466" y="7484"/>
                    <a:pt x="1351" y="7677"/>
                    <a:pt x="1158" y="7870"/>
                  </a:cubicBezTo>
                  <a:cubicBezTo>
                    <a:pt x="849" y="8217"/>
                    <a:pt x="541" y="8564"/>
                    <a:pt x="271" y="8912"/>
                  </a:cubicBezTo>
                  <a:cubicBezTo>
                    <a:pt x="193" y="9027"/>
                    <a:pt x="116" y="9182"/>
                    <a:pt x="78" y="9297"/>
                  </a:cubicBezTo>
                  <a:cubicBezTo>
                    <a:pt x="39" y="9413"/>
                    <a:pt x="1" y="9529"/>
                    <a:pt x="1" y="9645"/>
                  </a:cubicBezTo>
                  <a:cubicBezTo>
                    <a:pt x="1" y="9760"/>
                    <a:pt x="1" y="9838"/>
                    <a:pt x="39" y="9953"/>
                  </a:cubicBezTo>
                  <a:cubicBezTo>
                    <a:pt x="39" y="10108"/>
                    <a:pt x="116" y="10300"/>
                    <a:pt x="193" y="10416"/>
                  </a:cubicBezTo>
                  <a:cubicBezTo>
                    <a:pt x="309" y="10648"/>
                    <a:pt x="463" y="10879"/>
                    <a:pt x="656" y="11072"/>
                  </a:cubicBezTo>
                  <a:cubicBezTo>
                    <a:pt x="965" y="11458"/>
                    <a:pt x="1351" y="11766"/>
                    <a:pt x="1775" y="12075"/>
                  </a:cubicBezTo>
                  <a:cubicBezTo>
                    <a:pt x="2161" y="12384"/>
                    <a:pt x="2585" y="12692"/>
                    <a:pt x="3010" y="12962"/>
                  </a:cubicBezTo>
                  <a:lnTo>
                    <a:pt x="3511" y="13309"/>
                  </a:lnTo>
                  <a:lnTo>
                    <a:pt x="3665" y="13464"/>
                  </a:lnTo>
                  <a:lnTo>
                    <a:pt x="4167" y="13850"/>
                  </a:lnTo>
                  <a:cubicBezTo>
                    <a:pt x="4784" y="14312"/>
                    <a:pt x="5401" y="14775"/>
                    <a:pt x="6057" y="15200"/>
                  </a:cubicBezTo>
                  <a:cubicBezTo>
                    <a:pt x="7330" y="16048"/>
                    <a:pt x="8642" y="16859"/>
                    <a:pt x="9953" y="17630"/>
                  </a:cubicBezTo>
                  <a:lnTo>
                    <a:pt x="10108" y="17630"/>
                  </a:lnTo>
                  <a:cubicBezTo>
                    <a:pt x="10146" y="17591"/>
                    <a:pt x="10185" y="17553"/>
                    <a:pt x="10223" y="17553"/>
                  </a:cubicBezTo>
                  <a:lnTo>
                    <a:pt x="10339" y="17553"/>
                  </a:lnTo>
                  <a:cubicBezTo>
                    <a:pt x="10416" y="17553"/>
                    <a:pt x="10493" y="17591"/>
                    <a:pt x="10609" y="17630"/>
                  </a:cubicBezTo>
                  <a:cubicBezTo>
                    <a:pt x="10879" y="17476"/>
                    <a:pt x="11149" y="17321"/>
                    <a:pt x="11381" y="17167"/>
                  </a:cubicBezTo>
                  <a:cubicBezTo>
                    <a:pt x="11805" y="16859"/>
                    <a:pt x="12229" y="16550"/>
                    <a:pt x="12615" y="16203"/>
                  </a:cubicBezTo>
                  <a:cubicBezTo>
                    <a:pt x="13001" y="15856"/>
                    <a:pt x="13387" y="15470"/>
                    <a:pt x="13734" y="15084"/>
                  </a:cubicBezTo>
                  <a:cubicBezTo>
                    <a:pt x="15007" y="13618"/>
                    <a:pt x="16126" y="12036"/>
                    <a:pt x="17129" y="10339"/>
                  </a:cubicBezTo>
                  <a:cubicBezTo>
                    <a:pt x="17090" y="10339"/>
                    <a:pt x="17052" y="10300"/>
                    <a:pt x="17013" y="10300"/>
                  </a:cubicBezTo>
                  <a:cubicBezTo>
                    <a:pt x="15817" y="9799"/>
                    <a:pt x="14698" y="9143"/>
                    <a:pt x="13657" y="8410"/>
                  </a:cubicBezTo>
                  <a:lnTo>
                    <a:pt x="13618" y="8372"/>
                  </a:lnTo>
                  <a:cubicBezTo>
                    <a:pt x="12577" y="7639"/>
                    <a:pt x="11612" y="6790"/>
                    <a:pt x="10725" y="5864"/>
                  </a:cubicBezTo>
                  <a:lnTo>
                    <a:pt x="10764" y="5787"/>
                  </a:lnTo>
                  <a:cubicBezTo>
                    <a:pt x="10956" y="5517"/>
                    <a:pt x="11111" y="5208"/>
                    <a:pt x="11226" y="4900"/>
                  </a:cubicBezTo>
                  <a:cubicBezTo>
                    <a:pt x="11381" y="4514"/>
                    <a:pt x="11458" y="4167"/>
                    <a:pt x="11496" y="3781"/>
                  </a:cubicBezTo>
                  <a:cubicBezTo>
                    <a:pt x="11496" y="3395"/>
                    <a:pt x="11458" y="3048"/>
                    <a:pt x="11342" y="2701"/>
                  </a:cubicBezTo>
                  <a:cubicBezTo>
                    <a:pt x="10956" y="1852"/>
                    <a:pt x="10339" y="1119"/>
                    <a:pt x="9529" y="656"/>
                  </a:cubicBezTo>
                  <a:cubicBezTo>
                    <a:pt x="9182" y="386"/>
                    <a:pt x="8758" y="193"/>
                    <a:pt x="8333" y="78"/>
                  </a:cubicBezTo>
                  <a:lnTo>
                    <a:pt x="8333" y="39"/>
                  </a:lnTo>
                  <a:cubicBezTo>
                    <a:pt x="8102" y="0"/>
                    <a:pt x="7909" y="0"/>
                    <a:pt x="7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3104350" y="9379280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3104350" y="9379280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3092057" y="9434493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3092057" y="9434493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3627602" y="9851452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930551" y="9103321"/>
              <a:ext cx="727783" cy="754330"/>
            </a:xfrm>
            <a:custGeom>
              <a:rect b="b" l="l" r="r" t="t"/>
              <a:pathLst>
                <a:path extrusionOk="0" h="14236" w="13735">
                  <a:moveTo>
                    <a:pt x="2393" y="1"/>
                  </a:moveTo>
                  <a:cubicBezTo>
                    <a:pt x="1737" y="39"/>
                    <a:pt x="1120" y="271"/>
                    <a:pt x="657" y="695"/>
                  </a:cubicBezTo>
                  <a:cubicBezTo>
                    <a:pt x="194" y="1274"/>
                    <a:pt x="1" y="2007"/>
                    <a:pt x="117" y="2701"/>
                  </a:cubicBezTo>
                  <a:cubicBezTo>
                    <a:pt x="271" y="3704"/>
                    <a:pt x="618" y="4669"/>
                    <a:pt x="1158" y="5517"/>
                  </a:cubicBezTo>
                  <a:cubicBezTo>
                    <a:pt x="1737" y="6520"/>
                    <a:pt x="2393" y="7408"/>
                    <a:pt x="3203" y="8256"/>
                  </a:cubicBezTo>
                  <a:cubicBezTo>
                    <a:pt x="4013" y="9105"/>
                    <a:pt x="4900" y="9954"/>
                    <a:pt x="5826" y="10687"/>
                  </a:cubicBezTo>
                  <a:cubicBezTo>
                    <a:pt x="6713" y="11420"/>
                    <a:pt x="7639" y="12075"/>
                    <a:pt x="8604" y="12693"/>
                  </a:cubicBezTo>
                  <a:cubicBezTo>
                    <a:pt x="9067" y="13001"/>
                    <a:pt x="9491" y="13271"/>
                    <a:pt x="9877" y="13464"/>
                  </a:cubicBezTo>
                  <a:cubicBezTo>
                    <a:pt x="10340" y="13734"/>
                    <a:pt x="10841" y="13966"/>
                    <a:pt x="11381" y="14120"/>
                  </a:cubicBezTo>
                  <a:cubicBezTo>
                    <a:pt x="11574" y="14159"/>
                    <a:pt x="11806" y="14236"/>
                    <a:pt x="12037" y="14236"/>
                  </a:cubicBezTo>
                  <a:lnTo>
                    <a:pt x="12500" y="14236"/>
                  </a:lnTo>
                  <a:cubicBezTo>
                    <a:pt x="12693" y="14236"/>
                    <a:pt x="12886" y="14197"/>
                    <a:pt x="13156" y="14120"/>
                  </a:cubicBezTo>
                  <a:cubicBezTo>
                    <a:pt x="13310" y="14081"/>
                    <a:pt x="13464" y="14004"/>
                    <a:pt x="13580" y="13927"/>
                  </a:cubicBezTo>
                  <a:lnTo>
                    <a:pt x="13734" y="13888"/>
                  </a:lnTo>
                  <a:cubicBezTo>
                    <a:pt x="13040" y="13580"/>
                    <a:pt x="12346" y="13271"/>
                    <a:pt x="11690" y="12924"/>
                  </a:cubicBezTo>
                  <a:cubicBezTo>
                    <a:pt x="10648" y="12345"/>
                    <a:pt x="9645" y="11690"/>
                    <a:pt x="8719" y="10995"/>
                  </a:cubicBezTo>
                  <a:cubicBezTo>
                    <a:pt x="7716" y="10301"/>
                    <a:pt x="6791" y="9529"/>
                    <a:pt x="5903" y="8681"/>
                  </a:cubicBezTo>
                  <a:cubicBezTo>
                    <a:pt x="5055" y="7909"/>
                    <a:pt x="4244" y="7099"/>
                    <a:pt x="3511" y="6212"/>
                  </a:cubicBezTo>
                  <a:cubicBezTo>
                    <a:pt x="3473" y="6212"/>
                    <a:pt x="3473" y="6212"/>
                    <a:pt x="3434" y="6173"/>
                  </a:cubicBezTo>
                  <a:cubicBezTo>
                    <a:pt x="3396" y="6135"/>
                    <a:pt x="3434" y="6057"/>
                    <a:pt x="3473" y="6019"/>
                  </a:cubicBezTo>
                  <a:cubicBezTo>
                    <a:pt x="3666" y="5903"/>
                    <a:pt x="3820" y="5787"/>
                    <a:pt x="3974" y="5633"/>
                  </a:cubicBezTo>
                  <a:cubicBezTo>
                    <a:pt x="4283" y="5324"/>
                    <a:pt x="4592" y="4977"/>
                    <a:pt x="4862" y="4591"/>
                  </a:cubicBezTo>
                  <a:cubicBezTo>
                    <a:pt x="5132" y="4167"/>
                    <a:pt x="5363" y="3704"/>
                    <a:pt x="5556" y="3203"/>
                  </a:cubicBezTo>
                  <a:cubicBezTo>
                    <a:pt x="5556" y="3241"/>
                    <a:pt x="5556" y="3241"/>
                    <a:pt x="5556" y="3241"/>
                  </a:cubicBezTo>
                  <a:cubicBezTo>
                    <a:pt x="5633" y="3048"/>
                    <a:pt x="5672" y="2817"/>
                    <a:pt x="5710" y="2585"/>
                  </a:cubicBezTo>
                  <a:cubicBezTo>
                    <a:pt x="5788" y="2393"/>
                    <a:pt x="5826" y="2161"/>
                    <a:pt x="5826" y="1930"/>
                  </a:cubicBezTo>
                  <a:lnTo>
                    <a:pt x="5826" y="1467"/>
                  </a:lnTo>
                  <a:cubicBezTo>
                    <a:pt x="5826" y="1312"/>
                    <a:pt x="5788" y="1158"/>
                    <a:pt x="5749" y="1004"/>
                  </a:cubicBezTo>
                  <a:lnTo>
                    <a:pt x="5749" y="1042"/>
                  </a:lnTo>
                  <a:cubicBezTo>
                    <a:pt x="5749" y="927"/>
                    <a:pt x="5710" y="772"/>
                    <a:pt x="5672" y="657"/>
                  </a:cubicBezTo>
                  <a:lnTo>
                    <a:pt x="5672" y="618"/>
                  </a:lnTo>
                  <a:cubicBezTo>
                    <a:pt x="5325" y="502"/>
                    <a:pt x="4977" y="387"/>
                    <a:pt x="4630" y="309"/>
                  </a:cubicBezTo>
                  <a:cubicBezTo>
                    <a:pt x="4283" y="194"/>
                    <a:pt x="3897" y="116"/>
                    <a:pt x="3550" y="78"/>
                  </a:cubicBezTo>
                  <a:cubicBezTo>
                    <a:pt x="3164" y="1"/>
                    <a:pt x="2817" y="1"/>
                    <a:pt x="2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3300563" y="9146241"/>
              <a:ext cx="71586" cy="150802"/>
            </a:xfrm>
            <a:custGeom>
              <a:rect b="b" l="l" r="r" t="t"/>
              <a:pathLst>
                <a:path extrusionOk="0" h="2846" w="1351">
                  <a:moveTo>
                    <a:pt x="463" y="1"/>
                  </a:moveTo>
                  <a:cubicBezTo>
                    <a:pt x="386" y="39"/>
                    <a:pt x="309" y="39"/>
                    <a:pt x="232" y="78"/>
                  </a:cubicBezTo>
                  <a:cubicBezTo>
                    <a:pt x="116" y="155"/>
                    <a:pt x="39" y="232"/>
                    <a:pt x="39" y="387"/>
                  </a:cubicBezTo>
                  <a:cubicBezTo>
                    <a:pt x="0" y="502"/>
                    <a:pt x="0" y="618"/>
                    <a:pt x="78" y="734"/>
                  </a:cubicBezTo>
                  <a:lnTo>
                    <a:pt x="78" y="695"/>
                  </a:lnTo>
                  <a:cubicBezTo>
                    <a:pt x="193" y="1042"/>
                    <a:pt x="309" y="1390"/>
                    <a:pt x="348" y="1775"/>
                  </a:cubicBezTo>
                  <a:cubicBezTo>
                    <a:pt x="386" y="1968"/>
                    <a:pt x="386" y="2161"/>
                    <a:pt x="386" y="2354"/>
                  </a:cubicBezTo>
                  <a:cubicBezTo>
                    <a:pt x="386" y="2682"/>
                    <a:pt x="627" y="2846"/>
                    <a:pt x="868" y="2846"/>
                  </a:cubicBezTo>
                  <a:cubicBezTo>
                    <a:pt x="1109" y="2846"/>
                    <a:pt x="1351" y="2682"/>
                    <a:pt x="1351" y="2354"/>
                  </a:cubicBezTo>
                  <a:cubicBezTo>
                    <a:pt x="1351" y="2007"/>
                    <a:pt x="1312" y="1621"/>
                    <a:pt x="1235" y="1274"/>
                  </a:cubicBezTo>
                  <a:cubicBezTo>
                    <a:pt x="1158" y="927"/>
                    <a:pt x="1042" y="580"/>
                    <a:pt x="926" y="271"/>
                  </a:cubicBezTo>
                  <a:cubicBezTo>
                    <a:pt x="849" y="155"/>
                    <a:pt x="733" y="78"/>
                    <a:pt x="618" y="39"/>
                  </a:cubicBezTo>
                  <a:lnTo>
                    <a:pt x="6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3245350" y="9123774"/>
              <a:ext cx="67506" cy="175866"/>
            </a:xfrm>
            <a:custGeom>
              <a:rect b="b" l="l" r="r" t="t"/>
              <a:pathLst>
                <a:path extrusionOk="0" h="3319" w="1274">
                  <a:moveTo>
                    <a:pt x="425" y="1"/>
                  </a:moveTo>
                  <a:cubicBezTo>
                    <a:pt x="155" y="78"/>
                    <a:pt x="1" y="348"/>
                    <a:pt x="78" y="579"/>
                  </a:cubicBezTo>
                  <a:cubicBezTo>
                    <a:pt x="117" y="811"/>
                    <a:pt x="194" y="1042"/>
                    <a:pt x="232" y="1274"/>
                  </a:cubicBezTo>
                  <a:cubicBezTo>
                    <a:pt x="271" y="1814"/>
                    <a:pt x="271" y="2315"/>
                    <a:pt x="232" y="2855"/>
                  </a:cubicBezTo>
                  <a:cubicBezTo>
                    <a:pt x="194" y="2971"/>
                    <a:pt x="271" y="3087"/>
                    <a:pt x="348" y="3164"/>
                  </a:cubicBezTo>
                  <a:cubicBezTo>
                    <a:pt x="425" y="3280"/>
                    <a:pt x="579" y="3318"/>
                    <a:pt x="695" y="3318"/>
                  </a:cubicBezTo>
                  <a:cubicBezTo>
                    <a:pt x="811" y="3318"/>
                    <a:pt x="927" y="3280"/>
                    <a:pt x="1042" y="3164"/>
                  </a:cubicBezTo>
                  <a:cubicBezTo>
                    <a:pt x="1120" y="3087"/>
                    <a:pt x="1158" y="2971"/>
                    <a:pt x="1197" y="2855"/>
                  </a:cubicBezTo>
                  <a:cubicBezTo>
                    <a:pt x="1274" y="2007"/>
                    <a:pt x="1235" y="1158"/>
                    <a:pt x="1004" y="348"/>
                  </a:cubicBezTo>
                  <a:cubicBezTo>
                    <a:pt x="927" y="155"/>
                    <a:pt x="734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3451842" y="9409271"/>
              <a:ext cx="316706" cy="261705"/>
            </a:xfrm>
            <a:custGeom>
              <a:rect b="b" l="l" r="r" t="t"/>
              <a:pathLst>
                <a:path extrusionOk="0" h="4939" w="5977">
                  <a:moveTo>
                    <a:pt x="3130" y="0"/>
                  </a:moveTo>
                  <a:cubicBezTo>
                    <a:pt x="2735" y="0"/>
                    <a:pt x="2325" y="100"/>
                    <a:pt x="1929" y="322"/>
                  </a:cubicBezTo>
                  <a:cubicBezTo>
                    <a:pt x="0" y="1364"/>
                    <a:pt x="309" y="4218"/>
                    <a:pt x="2430" y="4835"/>
                  </a:cubicBezTo>
                  <a:cubicBezTo>
                    <a:pt x="2667" y="4905"/>
                    <a:pt x="2906" y="4938"/>
                    <a:pt x="3141" y="4938"/>
                  </a:cubicBezTo>
                  <a:cubicBezTo>
                    <a:pt x="4210" y="4938"/>
                    <a:pt x="5200" y="4252"/>
                    <a:pt x="5517" y="3177"/>
                  </a:cubicBezTo>
                  <a:cubicBezTo>
                    <a:pt x="5976" y="1491"/>
                    <a:pt x="4659" y="0"/>
                    <a:pt x="3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8001985" y="7741966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7237481" y="7627142"/>
              <a:ext cx="760424" cy="826234"/>
            </a:xfrm>
            <a:custGeom>
              <a:rect b="b" l="l" r="r" t="t"/>
              <a:pathLst>
                <a:path extrusionOk="0" h="15593" w="14351">
                  <a:moveTo>
                    <a:pt x="5113" y="0"/>
                  </a:moveTo>
                  <a:cubicBezTo>
                    <a:pt x="4875" y="0"/>
                    <a:pt x="4637" y="3"/>
                    <a:pt x="4398" y="7"/>
                  </a:cubicBezTo>
                  <a:cubicBezTo>
                    <a:pt x="4398" y="46"/>
                    <a:pt x="4398" y="84"/>
                    <a:pt x="4398" y="123"/>
                  </a:cubicBezTo>
                  <a:cubicBezTo>
                    <a:pt x="4591" y="1396"/>
                    <a:pt x="4630" y="2708"/>
                    <a:pt x="4552" y="3981"/>
                  </a:cubicBezTo>
                  <a:lnTo>
                    <a:pt x="4552" y="4019"/>
                  </a:lnTo>
                  <a:cubicBezTo>
                    <a:pt x="4437" y="5331"/>
                    <a:pt x="4205" y="6604"/>
                    <a:pt x="3897" y="7838"/>
                  </a:cubicBezTo>
                  <a:lnTo>
                    <a:pt x="3820" y="7838"/>
                  </a:lnTo>
                  <a:cubicBezTo>
                    <a:pt x="3718" y="7827"/>
                    <a:pt x="3616" y="7822"/>
                    <a:pt x="3514" y="7822"/>
                  </a:cubicBezTo>
                  <a:cubicBezTo>
                    <a:pt x="3269" y="7822"/>
                    <a:pt x="3023" y="7850"/>
                    <a:pt x="2778" y="7877"/>
                  </a:cubicBezTo>
                  <a:cubicBezTo>
                    <a:pt x="2392" y="7954"/>
                    <a:pt x="2045" y="8070"/>
                    <a:pt x="1698" y="8263"/>
                  </a:cubicBezTo>
                  <a:cubicBezTo>
                    <a:pt x="1389" y="8417"/>
                    <a:pt x="1081" y="8648"/>
                    <a:pt x="888" y="8957"/>
                  </a:cubicBezTo>
                  <a:cubicBezTo>
                    <a:pt x="348" y="9690"/>
                    <a:pt x="39" y="10616"/>
                    <a:pt x="39" y="11542"/>
                  </a:cubicBezTo>
                  <a:cubicBezTo>
                    <a:pt x="0" y="11966"/>
                    <a:pt x="39" y="12429"/>
                    <a:pt x="193" y="12892"/>
                  </a:cubicBezTo>
                  <a:lnTo>
                    <a:pt x="155" y="12853"/>
                  </a:lnTo>
                  <a:lnTo>
                    <a:pt x="155" y="12853"/>
                  </a:lnTo>
                  <a:cubicBezTo>
                    <a:pt x="232" y="13046"/>
                    <a:pt x="348" y="13201"/>
                    <a:pt x="425" y="13393"/>
                  </a:cubicBezTo>
                  <a:cubicBezTo>
                    <a:pt x="540" y="13509"/>
                    <a:pt x="656" y="13663"/>
                    <a:pt x="811" y="13779"/>
                  </a:cubicBezTo>
                  <a:cubicBezTo>
                    <a:pt x="1081" y="13972"/>
                    <a:pt x="1428" y="14126"/>
                    <a:pt x="1814" y="14204"/>
                  </a:cubicBezTo>
                  <a:cubicBezTo>
                    <a:pt x="1987" y="14223"/>
                    <a:pt x="2170" y="14232"/>
                    <a:pt x="2358" y="14232"/>
                  </a:cubicBezTo>
                  <a:cubicBezTo>
                    <a:pt x="2546" y="14232"/>
                    <a:pt x="2739" y="14223"/>
                    <a:pt x="2932" y="14204"/>
                  </a:cubicBezTo>
                  <a:cubicBezTo>
                    <a:pt x="4012" y="14049"/>
                    <a:pt x="5093" y="13779"/>
                    <a:pt x="6134" y="13393"/>
                  </a:cubicBezTo>
                  <a:lnTo>
                    <a:pt x="6520" y="13239"/>
                  </a:lnTo>
                  <a:cubicBezTo>
                    <a:pt x="6520" y="13702"/>
                    <a:pt x="6558" y="14126"/>
                    <a:pt x="6597" y="14589"/>
                  </a:cubicBezTo>
                  <a:cubicBezTo>
                    <a:pt x="6636" y="14898"/>
                    <a:pt x="6713" y="15245"/>
                    <a:pt x="6751" y="15554"/>
                  </a:cubicBezTo>
                  <a:lnTo>
                    <a:pt x="6829" y="15515"/>
                  </a:lnTo>
                  <a:lnTo>
                    <a:pt x="6867" y="15515"/>
                  </a:lnTo>
                  <a:cubicBezTo>
                    <a:pt x="6906" y="15515"/>
                    <a:pt x="6944" y="15477"/>
                    <a:pt x="6983" y="15477"/>
                  </a:cubicBezTo>
                  <a:lnTo>
                    <a:pt x="7099" y="15477"/>
                  </a:lnTo>
                  <a:cubicBezTo>
                    <a:pt x="7113" y="15469"/>
                    <a:pt x="7128" y="15466"/>
                    <a:pt x="7144" y="15466"/>
                  </a:cubicBezTo>
                  <a:cubicBezTo>
                    <a:pt x="7214" y="15466"/>
                    <a:pt x="7291" y="15529"/>
                    <a:pt x="7291" y="15592"/>
                  </a:cubicBezTo>
                  <a:lnTo>
                    <a:pt x="7639" y="15399"/>
                  </a:lnTo>
                  <a:cubicBezTo>
                    <a:pt x="7870" y="15284"/>
                    <a:pt x="8102" y="15168"/>
                    <a:pt x="8333" y="15091"/>
                  </a:cubicBezTo>
                  <a:cubicBezTo>
                    <a:pt x="8603" y="15014"/>
                    <a:pt x="8835" y="14936"/>
                    <a:pt x="9105" y="14898"/>
                  </a:cubicBezTo>
                  <a:cubicBezTo>
                    <a:pt x="9336" y="14859"/>
                    <a:pt x="9567" y="14859"/>
                    <a:pt x="9799" y="14859"/>
                  </a:cubicBezTo>
                  <a:cubicBezTo>
                    <a:pt x="10069" y="14859"/>
                    <a:pt x="10300" y="14898"/>
                    <a:pt x="10532" y="14936"/>
                  </a:cubicBezTo>
                  <a:cubicBezTo>
                    <a:pt x="10995" y="15052"/>
                    <a:pt x="11419" y="15129"/>
                    <a:pt x="11882" y="15207"/>
                  </a:cubicBezTo>
                  <a:cubicBezTo>
                    <a:pt x="12036" y="15207"/>
                    <a:pt x="12191" y="15168"/>
                    <a:pt x="12345" y="15168"/>
                  </a:cubicBezTo>
                  <a:cubicBezTo>
                    <a:pt x="12461" y="15129"/>
                    <a:pt x="12538" y="15091"/>
                    <a:pt x="12654" y="15052"/>
                  </a:cubicBezTo>
                  <a:cubicBezTo>
                    <a:pt x="12731" y="14975"/>
                    <a:pt x="12847" y="14936"/>
                    <a:pt x="12924" y="14859"/>
                  </a:cubicBezTo>
                  <a:cubicBezTo>
                    <a:pt x="13039" y="14744"/>
                    <a:pt x="13155" y="14628"/>
                    <a:pt x="13232" y="14474"/>
                  </a:cubicBezTo>
                  <a:cubicBezTo>
                    <a:pt x="13348" y="14242"/>
                    <a:pt x="13464" y="14011"/>
                    <a:pt x="13541" y="13779"/>
                  </a:cubicBezTo>
                  <a:cubicBezTo>
                    <a:pt x="13695" y="13278"/>
                    <a:pt x="13772" y="12776"/>
                    <a:pt x="13811" y="12275"/>
                  </a:cubicBezTo>
                  <a:cubicBezTo>
                    <a:pt x="13888" y="11773"/>
                    <a:pt x="13888" y="11272"/>
                    <a:pt x="13927" y="10732"/>
                  </a:cubicBezTo>
                  <a:lnTo>
                    <a:pt x="13965" y="10153"/>
                  </a:lnTo>
                  <a:cubicBezTo>
                    <a:pt x="14004" y="10076"/>
                    <a:pt x="14004" y="9999"/>
                    <a:pt x="14004" y="9921"/>
                  </a:cubicBezTo>
                  <a:cubicBezTo>
                    <a:pt x="14042" y="9690"/>
                    <a:pt x="14042" y="9497"/>
                    <a:pt x="14081" y="9304"/>
                  </a:cubicBezTo>
                  <a:cubicBezTo>
                    <a:pt x="14158" y="8533"/>
                    <a:pt x="14235" y="7761"/>
                    <a:pt x="14274" y="6990"/>
                  </a:cubicBezTo>
                  <a:cubicBezTo>
                    <a:pt x="14351" y="5447"/>
                    <a:pt x="14312" y="3903"/>
                    <a:pt x="14312" y="2360"/>
                  </a:cubicBezTo>
                  <a:cubicBezTo>
                    <a:pt x="14312" y="2360"/>
                    <a:pt x="14274" y="2360"/>
                    <a:pt x="14274" y="2322"/>
                  </a:cubicBezTo>
                  <a:lnTo>
                    <a:pt x="14235" y="2245"/>
                  </a:lnTo>
                  <a:cubicBezTo>
                    <a:pt x="14197" y="2245"/>
                    <a:pt x="14158" y="2206"/>
                    <a:pt x="14120" y="2168"/>
                  </a:cubicBezTo>
                  <a:cubicBezTo>
                    <a:pt x="14081" y="2168"/>
                    <a:pt x="14081" y="2168"/>
                    <a:pt x="14081" y="2129"/>
                  </a:cubicBezTo>
                  <a:lnTo>
                    <a:pt x="14081" y="2090"/>
                  </a:lnTo>
                  <a:cubicBezTo>
                    <a:pt x="14042" y="2013"/>
                    <a:pt x="14004" y="1936"/>
                    <a:pt x="13965" y="1820"/>
                  </a:cubicBezTo>
                  <a:cubicBezTo>
                    <a:pt x="13734" y="1666"/>
                    <a:pt x="13464" y="1512"/>
                    <a:pt x="13194" y="1396"/>
                  </a:cubicBezTo>
                  <a:cubicBezTo>
                    <a:pt x="12731" y="1165"/>
                    <a:pt x="12229" y="972"/>
                    <a:pt x="11728" y="817"/>
                  </a:cubicBezTo>
                  <a:cubicBezTo>
                    <a:pt x="11226" y="663"/>
                    <a:pt x="10725" y="509"/>
                    <a:pt x="10185" y="432"/>
                  </a:cubicBezTo>
                  <a:cubicBezTo>
                    <a:pt x="8524" y="126"/>
                    <a:pt x="6833" y="0"/>
                    <a:pt x="5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7869092" y="8432870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7869092" y="8432870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7922239" y="8416497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7924305" y="8416497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805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8001985" y="7741966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A51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7595200" y="7721513"/>
              <a:ext cx="468145" cy="958279"/>
            </a:xfrm>
            <a:custGeom>
              <a:rect b="b" l="l" r="r" t="t"/>
              <a:pathLst>
                <a:path extrusionOk="0" h="18085" w="8835">
                  <a:moveTo>
                    <a:pt x="7214" y="1"/>
                  </a:moveTo>
                  <a:lnTo>
                    <a:pt x="7214" y="1"/>
                  </a:lnTo>
                  <a:cubicBezTo>
                    <a:pt x="7330" y="734"/>
                    <a:pt x="7407" y="1467"/>
                    <a:pt x="7407" y="2200"/>
                  </a:cubicBezTo>
                  <a:cubicBezTo>
                    <a:pt x="7484" y="3396"/>
                    <a:pt x="7446" y="4591"/>
                    <a:pt x="7369" y="5787"/>
                  </a:cubicBezTo>
                  <a:cubicBezTo>
                    <a:pt x="7253" y="6983"/>
                    <a:pt x="7099" y="8179"/>
                    <a:pt x="6828" y="9336"/>
                  </a:cubicBezTo>
                  <a:cubicBezTo>
                    <a:pt x="6597" y="10455"/>
                    <a:pt x="6327" y="11574"/>
                    <a:pt x="5941" y="12654"/>
                  </a:cubicBezTo>
                  <a:cubicBezTo>
                    <a:pt x="5980" y="12693"/>
                    <a:pt x="5980" y="12731"/>
                    <a:pt x="5941" y="12770"/>
                  </a:cubicBezTo>
                  <a:cubicBezTo>
                    <a:pt x="5941" y="12797"/>
                    <a:pt x="5903" y="12824"/>
                    <a:pt x="5853" y="12824"/>
                  </a:cubicBezTo>
                  <a:cubicBezTo>
                    <a:pt x="5832" y="12824"/>
                    <a:pt x="5809" y="12820"/>
                    <a:pt x="5787" y="12808"/>
                  </a:cubicBezTo>
                  <a:cubicBezTo>
                    <a:pt x="5594" y="12731"/>
                    <a:pt x="5440" y="12654"/>
                    <a:pt x="5208" y="12577"/>
                  </a:cubicBezTo>
                  <a:cubicBezTo>
                    <a:pt x="4784" y="12461"/>
                    <a:pt x="4360" y="12384"/>
                    <a:pt x="3897" y="12345"/>
                  </a:cubicBezTo>
                  <a:cubicBezTo>
                    <a:pt x="3357" y="12345"/>
                    <a:pt x="2855" y="12384"/>
                    <a:pt x="2315" y="12500"/>
                  </a:cubicBezTo>
                  <a:lnTo>
                    <a:pt x="2354" y="12500"/>
                  </a:lnTo>
                  <a:cubicBezTo>
                    <a:pt x="2161" y="12538"/>
                    <a:pt x="1929" y="12577"/>
                    <a:pt x="1736" y="12654"/>
                  </a:cubicBezTo>
                  <a:cubicBezTo>
                    <a:pt x="1505" y="12731"/>
                    <a:pt x="1273" y="12808"/>
                    <a:pt x="1081" y="12924"/>
                  </a:cubicBezTo>
                  <a:lnTo>
                    <a:pt x="1119" y="12924"/>
                  </a:lnTo>
                  <a:cubicBezTo>
                    <a:pt x="965" y="13001"/>
                    <a:pt x="849" y="13078"/>
                    <a:pt x="695" y="13155"/>
                  </a:cubicBezTo>
                  <a:cubicBezTo>
                    <a:pt x="579" y="13271"/>
                    <a:pt x="425" y="13348"/>
                    <a:pt x="309" y="13464"/>
                  </a:cubicBezTo>
                  <a:cubicBezTo>
                    <a:pt x="232" y="13580"/>
                    <a:pt x="116" y="13657"/>
                    <a:pt x="39" y="13773"/>
                  </a:cubicBezTo>
                  <a:lnTo>
                    <a:pt x="0" y="13773"/>
                  </a:lnTo>
                  <a:cubicBezTo>
                    <a:pt x="78" y="14158"/>
                    <a:pt x="155" y="14506"/>
                    <a:pt x="270" y="14853"/>
                  </a:cubicBezTo>
                  <a:cubicBezTo>
                    <a:pt x="386" y="15200"/>
                    <a:pt x="502" y="15547"/>
                    <a:pt x="656" y="15894"/>
                  </a:cubicBezTo>
                  <a:cubicBezTo>
                    <a:pt x="772" y="16203"/>
                    <a:pt x="965" y="16550"/>
                    <a:pt x="1158" y="16859"/>
                  </a:cubicBezTo>
                  <a:lnTo>
                    <a:pt x="1158" y="16897"/>
                  </a:lnTo>
                  <a:cubicBezTo>
                    <a:pt x="1505" y="17438"/>
                    <a:pt x="2045" y="17862"/>
                    <a:pt x="2662" y="18055"/>
                  </a:cubicBezTo>
                  <a:cubicBezTo>
                    <a:pt x="2788" y="18075"/>
                    <a:pt x="2914" y="18084"/>
                    <a:pt x="3038" y="18084"/>
                  </a:cubicBezTo>
                  <a:cubicBezTo>
                    <a:pt x="3641" y="18084"/>
                    <a:pt x="4221" y="17860"/>
                    <a:pt x="4668" y="17476"/>
                  </a:cubicBezTo>
                  <a:cubicBezTo>
                    <a:pt x="5440" y="16820"/>
                    <a:pt x="6096" y="16049"/>
                    <a:pt x="6558" y="15161"/>
                  </a:cubicBezTo>
                  <a:cubicBezTo>
                    <a:pt x="7060" y="14120"/>
                    <a:pt x="7484" y="13078"/>
                    <a:pt x="7793" y="11960"/>
                  </a:cubicBezTo>
                  <a:cubicBezTo>
                    <a:pt x="8102" y="10802"/>
                    <a:pt x="8372" y="9645"/>
                    <a:pt x="8526" y="8449"/>
                  </a:cubicBezTo>
                  <a:cubicBezTo>
                    <a:pt x="8680" y="7292"/>
                    <a:pt x="8757" y="6173"/>
                    <a:pt x="8796" y="5016"/>
                  </a:cubicBezTo>
                  <a:cubicBezTo>
                    <a:pt x="8834" y="4476"/>
                    <a:pt x="8834" y="3974"/>
                    <a:pt x="8796" y="3550"/>
                  </a:cubicBezTo>
                  <a:cubicBezTo>
                    <a:pt x="8796" y="2971"/>
                    <a:pt x="8719" y="2470"/>
                    <a:pt x="8603" y="1930"/>
                  </a:cubicBezTo>
                  <a:cubicBezTo>
                    <a:pt x="8526" y="1698"/>
                    <a:pt x="8487" y="1467"/>
                    <a:pt x="8372" y="1235"/>
                  </a:cubicBezTo>
                  <a:cubicBezTo>
                    <a:pt x="8372" y="1197"/>
                    <a:pt x="8333" y="1119"/>
                    <a:pt x="8294" y="1081"/>
                  </a:cubicBezTo>
                  <a:lnTo>
                    <a:pt x="8140" y="849"/>
                  </a:lnTo>
                  <a:cubicBezTo>
                    <a:pt x="8024" y="657"/>
                    <a:pt x="7870" y="502"/>
                    <a:pt x="7677" y="348"/>
                  </a:cubicBezTo>
                  <a:cubicBezTo>
                    <a:pt x="7561" y="232"/>
                    <a:pt x="7446" y="155"/>
                    <a:pt x="7330" y="78"/>
                  </a:cubicBezTo>
                  <a:lnTo>
                    <a:pt x="72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7550213" y="8257217"/>
              <a:ext cx="137132" cy="119010"/>
            </a:xfrm>
            <a:custGeom>
              <a:rect b="b" l="l" r="r" t="t"/>
              <a:pathLst>
                <a:path extrusionOk="0" h="2246" w="2588">
                  <a:moveTo>
                    <a:pt x="1857" y="0"/>
                  </a:moveTo>
                  <a:cubicBezTo>
                    <a:pt x="1791" y="0"/>
                    <a:pt x="1723" y="23"/>
                    <a:pt x="1659" y="75"/>
                  </a:cubicBezTo>
                  <a:cubicBezTo>
                    <a:pt x="1351" y="268"/>
                    <a:pt x="1042" y="461"/>
                    <a:pt x="811" y="731"/>
                  </a:cubicBezTo>
                  <a:cubicBezTo>
                    <a:pt x="541" y="962"/>
                    <a:pt x="309" y="1232"/>
                    <a:pt x="78" y="1541"/>
                  </a:cubicBezTo>
                  <a:cubicBezTo>
                    <a:pt x="39" y="1618"/>
                    <a:pt x="1" y="1772"/>
                    <a:pt x="39" y="1888"/>
                  </a:cubicBezTo>
                  <a:cubicBezTo>
                    <a:pt x="39" y="1927"/>
                    <a:pt x="39" y="2004"/>
                    <a:pt x="78" y="2042"/>
                  </a:cubicBezTo>
                  <a:cubicBezTo>
                    <a:pt x="174" y="2170"/>
                    <a:pt x="349" y="2245"/>
                    <a:pt x="516" y="2245"/>
                  </a:cubicBezTo>
                  <a:cubicBezTo>
                    <a:pt x="551" y="2245"/>
                    <a:pt x="585" y="2242"/>
                    <a:pt x="618" y="2235"/>
                  </a:cubicBezTo>
                  <a:cubicBezTo>
                    <a:pt x="734" y="2197"/>
                    <a:pt x="849" y="2120"/>
                    <a:pt x="927" y="2004"/>
                  </a:cubicBezTo>
                  <a:lnTo>
                    <a:pt x="927" y="2042"/>
                  </a:lnTo>
                  <a:cubicBezTo>
                    <a:pt x="1119" y="1734"/>
                    <a:pt x="1389" y="1464"/>
                    <a:pt x="1659" y="1232"/>
                  </a:cubicBezTo>
                  <a:cubicBezTo>
                    <a:pt x="1814" y="1117"/>
                    <a:pt x="1968" y="1001"/>
                    <a:pt x="2161" y="885"/>
                  </a:cubicBezTo>
                  <a:cubicBezTo>
                    <a:pt x="2587" y="721"/>
                    <a:pt x="2233" y="0"/>
                    <a:pt x="18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7558373" y="8312271"/>
              <a:ext cx="157479" cy="122719"/>
            </a:xfrm>
            <a:custGeom>
              <a:rect b="b" l="l" r="r" t="t"/>
              <a:pathLst>
                <a:path extrusionOk="0" h="2316" w="2972">
                  <a:moveTo>
                    <a:pt x="2586" y="0"/>
                  </a:moveTo>
                  <a:cubicBezTo>
                    <a:pt x="2470" y="0"/>
                    <a:pt x="2316" y="0"/>
                    <a:pt x="2238" y="78"/>
                  </a:cubicBezTo>
                  <a:cubicBezTo>
                    <a:pt x="1467" y="425"/>
                    <a:pt x="773" y="926"/>
                    <a:pt x="155" y="1505"/>
                  </a:cubicBezTo>
                  <a:cubicBezTo>
                    <a:pt x="1" y="1659"/>
                    <a:pt x="1" y="1929"/>
                    <a:pt x="117" y="2122"/>
                  </a:cubicBezTo>
                  <a:cubicBezTo>
                    <a:pt x="155" y="2122"/>
                    <a:pt x="155" y="2161"/>
                    <a:pt x="194" y="2199"/>
                  </a:cubicBezTo>
                  <a:cubicBezTo>
                    <a:pt x="290" y="2277"/>
                    <a:pt x="406" y="2315"/>
                    <a:pt x="522" y="2315"/>
                  </a:cubicBezTo>
                  <a:cubicBezTo>
                    <a:pt x="638" y="2315"/>
                    <a:pt x="753" y="2277"/>
                    <a:pt x="850" y="2199"/>
                  </a:cubicBezTo>
                  <a:cubicBezTo>
                    <a:pt x="1043" y="2006"/>
                    <a:pt x="1197" y="1852"/>
                    <a:pt x="1390" y="1698"/>
                  </a:cubicBezTo>
                  <a:cubicBezTo>
                    <a:pt x="1814" y="1389"/>
                    <a:pt x="2238" y="1119"/>
                    <a:pt x="2701" y="888"/>
                  </a:cubicBezTo>
                  <a:cubicBezTo>
                    <a:pt x="2817" y="849"/>
                    <a:pt x="2894" y="733"/>
                    <a:pt x="2933" y="618"/>
                  </a:cubicBezTo>
                  <a:cubicBezTo>
                    <a:pt x="2971" y="463"/>
                    <a:pt x="2933" y="348"/>
                    <a:pt x="2894" y="232"/>
                  </a:cubicBezTo>
                  <a:cubicBezTo>
                    <a:pt x="2817" y="116"/>
                    <a:pt x="2701" y="39"/>
                    <a:pt x="2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7574747" y="7780488"/>
              <a:ext cx="316494" cy="261917"/>
            </a:xfrm>
            <a:custGeom>
              <a:rect b="b" l="l" r="r" t="t"/>
              <a:pathLst>
                <a:path extrusionOk="0" h="4943" w="5973">
                  <a:moveTo>
                    <a:pt x="3144" y="1"/>
                  </a:moveTo>
                  <a:cubicBezTo>
                    <a:pt x="2934" y="1"/>
                    <a:pt x="2721" y="27"/>
                    <a:pt x="2508" y="84"/>
                  </a:cubicBezTo>
                  <a:cubicBezTo>
                    <a:pt x="386" y="662"/>
                    <a:pt x="1" y="3517"/>
                    <a:pt x="1929" y="4597"/>
                  </a:cubicBezTo>
                  <a:cubicBezTo>
                    <a:pt x="2333" y="4836"/>
                    <a:pt x="2754" y="4943"/>
                    <a:pt x="3161" y="4943"/>
                  </a:cubicBezTo>
                  <a:cubicBezTo>
                    <a:pt x="4661" y="4943"/>
                    <a:pt x="5972" y="3489"/>
                    <a:pt x="5517" y="1820"/>
                  </a:cubicBezTo>
                  <a:cubicBezTo>
                    <a:pt x="5226" y="720"/>
                    <a:pt x="4231" y="1"/>
                    <a:pt x="3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2505432" y="-1170266"/>
              <a:ext cx="4261944" cy="3611946"/>
            </a:xfrm>
            <a:custGeom>
              <a:rect b="b" l="l" r="r" t="t"/>
              <a:pathLst>
                <a:path extrusionOk="0" h="68166" w="80433">
                  <a:moveTo>
                    <a:pt x="28971" y="0"/>
                  </a:moveTo>
                  <a:cubicBezTo>
                    <a:pt x="27737" y="0"/>
                    <a:pt x="26464" y="347"/>
                    <a:pt x="25384" y="964"/>
                  </a:cubicBezTo>
                  <a:cubicBezTo>
                    <a:pt x="24419" y="1505"/>
                    <a:pt x="23570" y="2237"/>
                    <a:pt x="22876" y="3086"/>
                  </a:cubicBezTo>
                  <a:cubicBezTo>
                    <a:pt x="22182" y="3935"/>
                    <a:pt x="21642" y="4938"/>
                    <a:pt x="21372" y="6018"/>
                  </a:cubicBezTo>
                  <a:cubicBezTo>
                    <a:pt x="21179" y="6790"/>
                    <a:pt x="21179" y="7561"/>
                    <a:pt x="21333" y="8333"/>
                  </a:cubicBezTo>
                  <a:lnTo>
                    <a:pt x="21256" y="8333"/>
                  </a:lnTo>
                  <a:cubicBezTo>
                    <a:pt x="20330" y="7985"/>
                    <a:pt x="19443" y="7561"/>
                    <a:pt x="18633" y="7021"/>
                  </a:cubicBezTo>
                  <a:lnTo>
                    <a:pt x="18633" y="7021"/>
                  </a:lnTo>
                  <a:lnTo>
                    <a:pt x="18671" y="7060"/>
                  </a:lnTo>
                  <a:cubicBezTo>
                    <a:pt x="18170" y="6790"/>
                    <a:pt x="17745" y="6481"/>
                    <a:pt x="17321" y="6172"/>
                  </a:cubicBezTo>
                  <a:cubicBezTo>
                    <a:pt x="16704" y="5748"/>
                    <a:pt x="16087" y="5362"/>
                    <a:pt x="15431" y="4976"/>
                  </a:cubicBezTo>
                  <a:cubicBezTo>
                    <a:pt x="14428" y="4359"/>
                    <a:pt x="13348" y="3935"/>
                    <a:pt x="12190" y="3665"/>
                  </a:cubicBezTo>
                  <a:cubicBezTo>
                    <a:pt x="11502" y="3509"/>
                    <a:pt x="10806" y="3432"/>
                    <a:pt x="10112" y="3432"/>
                  </a:cubicBezTo>
                  <a:cubicBezTo>
                    <a:pt x="8744" y="3432"/>
                    <a:pt x="7388" y="3732"/>
                    <a:pt x="6134" y="4321"/>
                  </a:cubicBezTo>
                  <a:cubicBezTo>
                    <a:pt x="5208" y="4784"/>
                    <a:pt x="4359" y="5362"/>
                    <a:pt x="3588" y="6057"/>
                  </a:cubicBezTo>
                  <a:cubicBezTo>
                    <a:pt x="3202" y="6404"/>
                    <a:pt x="2855" y="6790"/>
                    <a:pt x="2507" y="7214"/>
                  </a:cubicBezTo>
                  <a:cubicBezTo>
                    <a:pt x="2160" y="7638"/>
                    <a:pt x="1890" y="8101"/>
                    <a:pt x="1620" y="8564"/>
                  </a:cubicBezTo>
                  <a:cubicBezTo>
                    <a:pt x="1042" y="9529"/>
                    <a:pt x="617" y="10570"/>
                    <a:pt x="386" y="11650"/>
                  </a:cubicBezTo>
                  <a:cubicBezTo>
                    <a:pt x="116" y="12692"/>
                    <a:pt x="0" y="13772"/>
                    <a:pt x="0" y="14852"/>
                  </a:cubicBezTo>
                  <a:cubicBezTo>
                    <a:pt x="0" y="15855"/>
                    <a:pt x="116" y="16897"/>
                    <a:pt x="309" y="17900"/>
                  </a:cubicBezTo>
                  <a:cubicBezTo>
                    <a:pt x="540" y="18980"/>
                    <a:pt x="810" y="20021"/>
                    <a:pt x="1196" y="21063"/>
                  </a:cubicBezTo>
                  <a:cubicBezTo>
                    <a:pt x="1582" y="22105"/>
                    <a:pt x="2045" y="23108"/>
                    <a:pt x="2623" y="24072"/>
                  </a:cubicBezTo>
                  <a:cubicBezTo>
                    <a:pt x="3125" y="24998"/>
                    <a:pt x="3742" y="25885"/>
                    <a:pt x="4475" y="26695"/>
                  </a:cubicBezTo>
                  <a:cubicBezTo>
                    <a:pt x="5362" y="27737"/>
                    <a:pt x="6442" y="28586"/>
                    <a:pt x="7638" y="29241"/>
                  </a:cubicBezTo>
                  <a:cubicBezTo>
                    <a:pt x="6982" y="29820"/>
                    <a:pt x="6365" y="30514"/>
                    <a:pt x="5902" y="31286"/>
                  </a:cubicBezTo>
                  <a:cubicBezTo>
                    <a:pt x="5362" y="32212"/>
                    <a:pt x="4938" y="33176"/>
                    <a:pt x="4668" y="34256"/>
                  </a:cubicBezTo>
                  <a:cubicBezTo>
                    <a:pt x="4166" y="36417"/>
                    <a:pt x="4089" y="38693"/>
                    <a:pt x="4475" y="40930"/>
                  </a:cubicBezTo>
                  <a:cubicBezTo>
                    <a:pt x="4668" y="42010"/>
                    <a:pt x="4938" y="43090"/>
                    <a:pt x="5324" y="44132"/>
                  </a:cubicBezTo>
                  <a:cubicBezTo>
                    <a:pt x="5632" y="45135"/>
                    <a:pt x="6057" y="46099"/>
                    <a:pt x="6558" y="47025"/>
                  </a:cubicBezTo>
                  <a:cubicBezTo>
                    <a:pt x="7098" y="47990"/>
                    <a:pt x="7715" y="48916"/>
                    <a:pt x="8448" y="49764"/>
                  </a:cubicBezTo>
                  <a:cubicBezTo>
                    <a:pt x="9181" y="50690"/>
                    <a:pt x="10030" y="51577"/>
                    <a:pt x="10917" y="52426"/>
                  </a:cubicBezTo>
                  <a:cubicBezTo>
                    <a:pt x="14081" y="55397"/>
                    <a:pt x="18208" y="57750"/>
                    <a:pt x="23532" y="59717"/>
                  </a:cubicBezTo>
                  <a:cubicBezTo>
                    <a:pt x="28393" y="61492"/>
                    <a:pt x="33639" y="62688"/>
                    <a:pt x="37921" y="63652"/>
                  </a:cubicBezTo>
                  <a:lnTo>
                    <a:pt x="38885" y="63883"/>
                  </a:lnTo>
                  <a:lnTo>
                    <a:pt x="41007" y="64346"/>
                  </a:lnTo>
                  <a:lnTo>
                    <a:pt x="42512" y="64694"/>
                  </a:lnTo>
                  <a:lnTo>
                    <a:pt x="43129" y="64848"/>
                  </a:lnTo>
                  <a:cubicBezTo>
                    <a:pt x="43399" y="64925"/>
                    <a:pt x="43708" y="65002"/>
                    <a:pt x="43978" y="65041"/>
                  </a:cubicBezTo>
                  <a:cubicBezTo>
                    <a:pt x="45058" y="65272"/>
                    <a:pt x="46177" y="65427"/>
                    <a:pt x="47141" y="65542"/>
                  </a:cubicBezTo>
                  <a:lnTo>
                    <a:pt x="47411" y="65542"/>
                  </a:lnTo>
                  <a:cubicBezTo>
                    <a:pt x="48414" y="65658"/>
                    <a:pt x="49456" y="65812"/>
                    <a:pt x="50459" y="65967"/>
                  </a:cubicBezTo>
                  <a:cubicBezTo>
                    <a:pt x="51616" y="66159"/>
                    <a:pt x="52735" y="66507"/>
                    <a:pt x="53815" y="66970"/>
                  </a:cubicBezTo>
                  <a:cubicBezTo>
                    <a:pt x="54316" y="67201"/>
                    <a:pt x="54779" y="67510"/>
                    <a:pt x="55203" y="67818"/>
                  </a:cubicBezTo>
                  <a:lnTo>
                    <a:pt x="55242" y="67895"/>
                  </a:lnTo>
                  <a:lnTo>
                    <a:pt x="55319" y="67934"/>
                  </a:lnTo>
                  <a:cubicBezTo>
                    <a:pt x="55396" y="68050"/>
                    <a:pt x="55512" y="68088"/>
                    <a:pt x="55628" y="68088"/>
                  </a:cubicBezTo>
                  <a:cubicBezTo>
                    <a:pt x="55669" y="68078"/>
                    <a:pt x="55708" y="68073"/>
                    <a:pt x="55744" y="68073"/>
                  </a:cubicBezTo>
                  <a:cubicBezTo>
                    <a:pt x="55844" y="68073"/>
                    <a:pt x="55929" y="68109"/>
                    <a:pt x="56014" y="68165"/>
                  </a:cubicBezTo>
                  <a:lnTo>
                    <a:pt x="56592" y="68165"/>
                  </a:lnTo>
                  <a:cubicBezTo>
                    <a:pt x="58521" y="68127"/>
                    <a:pt x="60411" y="67625"/>
                    <a:pt x="62070" y="66661"/>
                  </a:cubicBezTo>
                  <a:cubicBezTo>
                    <a:pt x="63960" y="65658"/>
                    <a:pt x="65465" y="64115"/>
                    <a:pt x="66468" y="62225"/>
                  </a:cubicBezTo>
                  <a:cubicBezTo>
                    <a:pt x="66699" y="61685"/>
                    <a:pt x="66892" y="61144"/>
                    <a:pt x="67047" y="60566"/>
                  </a:cubicBezTo>
                  <a:cubicBezTo>
                    <a:pt x="67124" y="60141"/>
                    <a:pt x="67201" y="59717"/>
                    <a:pt x="67239" y="59293"/>
                  </a:cubicBezTo>
                  <a:cubicBezTo>
                    <a:pt x="68937" y="58676"/>
                    <a:pt x="70480" y="57788"/>
                    <a:pt x="71907" y="56631"/>
                  </a:cubicBezTo>
                  <a:cubicBezTo>
                    <a:pt x="73605" y="55281"/>
                    <a:pt x="74955" y="53545"/>
                    <a:pt x="75881" y="51616"/>
                  </a:cubicBezTo>
                  <a:cubicBezTo>
                    <a:pt x="76768" y="49764"/>
                    <a:pt x="77154" y="47720"/>
                    <a:pt x="77038" y="45675"/>
                  </a:cubicBezTo>
                  <a:cubicBezTo>
                    <a:pt x="76961" y="44595"/>
                    <a:pt x="76729" y="43515"/>
                    <a:pt x="76382" y="42473"/>
                  </a:cubicBezTo>
                  <a:cubicBezTo>
                    <a:pt x="76035" y="41432"/>
                    <a:pt x="75533" y="40429"/>
                    <a:pt x="74955" y="39503"/>
                  </a:cubicBezTo>
                  <a:cubicBezTo>
                    <a:pt x="76228" y="38500"/>
                    <a:pt x="77231" y="37150"/>
                    <a:pt x="77848" y="35684"/>
                  </a:cubicBezTo>
                  <a:cubicBezTo>
                    <a:pt x="78195" y="34874"/>
                    <a:pt x="78427" y="34025"/>
                    <a:pt x="78620" y="33176"/>
                  </a:cubicBezTo>
                  <a:cubicBezTo>
                    <a:pt x="78774" y="32327"/>
                    <a:pt x="78851" y="31479"/>
                    <a:pt x="78851" y="30630"/>
                  </a:cubicBezTo>
                  <a:cubicBezTo>
                    <a:pt x="78851" y="28894"/>
                    <a:pt x="78427" y="27235"/>
                    <a:pt x="77655" y="25731"/>
                  </a:cubicBezTo>
                  <a:cubicBezTo>
                    <a:pt x="77231" y="24998"/>
                    <a:pt x="76729" y="24342"/>
                    <a:pt x="76112" y="23802"/>
                  </a:cubicBezTo>
                  <a:cubicBezTo>
                    <a:pt x="75495" y="23185"/>
                    <a:pt x="74723" y="22683"/>
                    <a:pt x="73913" y="22375"/>
                  </a:cubicBezTo>
                  <a:lnTo>
                    <a:pt x="73798" y="22297"/>
                  </a:lnTo>
                  <a:lnTo>
                    <a:pt x="74685" y="21873"/>
                  </a:lnTo>
                  <a:lnTo>
                    <a:pt x="75225" y="21642"/>
                  </a:lnTo>
                  <a:cubicBezTo>
                    <a:pt x="76035" y="21294"/>
                    <a:pt x="76807" y="20909"/>
                    <a:pt x="77578" y="20484"/>
                  </a:cubicBezTo>
                  <a:cubicBezTo>
                    <a:pt x="79584" y="19327"/>
                    <a:pt x="80433" y="18131"/>
                    <a:pt x="80201" y="16781"/>
                  </a:cubicBezTo>
                  <a:cubicBezTo>
                    <a:pt x="80086" y="16357"/>
                    <a:pt x="79893" y="15932"/>
                    <a:pt x="79623" y="15585"/>
                  </a:cubicBezTo>
                  <a:cubicBezTo>
                    <a:pt x="79391" y="15238"/>
                    <a:pt x="79083" y="14968"/>
                    <a:pt x="78735" y="14736"/>
                  </a:cubicBezTo>
                  <a:cubicBezTo>
                    <a:pt x="78350" y="14544"/>
                    <a:pt x="77964" y="14389"/>
                    <a:pt x="77539" y="14312"/>
                  </a:cubicBezTo>
                  <a:cubicBezTo>
                    <a:pt x="77347" y="14312"/>
                    <a:pt x="77154" y="14273"/>
                    <a:pt x="76999" y="14273"/>
                  </a:cubicBezTo>
                  <a:cubicBezTo>
                    <a:pt x="76729" y="14312"/>
                    <a:pt x="76498" y="14312"/>
                    <a:pt x="76266" y="14351"/>
                  </a:cubicBezTo>
                  <a:cubicBezTo>
                    <a:pt x="75842" y="14389"/>
                    <a:pt x="75418" y="14505"/>
                    <a:pt x="74993" y="14621"/>
                  </a:cubicBezTo>
                  <a:cubicBezTo>
                    <a:pt x="74530" y="14775"/>
                    <a:pt x="74106" y="14968"/>
                    <a:pt x="73643" y="15161"/>
                  </a:cubicBezTo>
                  <a:cubicBezTo>
                    <a:pt x="72833" y="15547"/>
                    <a:pt x="72023" y="15971"/>
                    <a:pt x="71290" y="16472"/>
                  </a:cubicBezTo>
                  <a:cubicBezTo>
                    <a:pt x="70981" y="16665"/>
                    <a:pt x="70711" y="16820"/>
                    <a:pt x="70441" y="17012"/>
                  </a:cubicBezTo>
                  <a:lnTo>
                    <a:pt x="70518" y="16627"/>
                  </a:lnTo>
                  <a:cubicBezTo>
                    <a:pt x="70557" y="16395"/>
                    <a:pt x="70596" y="16164"/>
                    <a:pt x="70634" y="15932"/>
                  </a:cubicBezTo>
                  <a:cubicBezTo>
                    <a:pt x="70750" y="15045"/>
                    <a:pt x="70827" y="14119"/>
                    <a:pt x="70827" y="13193"/>
                  </a:cubicBezTo>
                  <a:cubicBezTo>
                    <a:pt x="70827" y="12730"/>
                    <a:pt x="70789" y="12306"/>
                    <a:pt x="70711" y="11843"/>
                  </a:cubicBezTo>
                  <a:cubicBezTo>
                    <a:pt x="70634" y="11457"/>
                    <a:pt x="70480" y="11072"/>
                    <a:pt x="70287" y="10724"/>
                  </a:cubicBezTo>
                  <a:cubicBezTo>
                    <a:pt x="70094" y="10416"/>
                    <a:pt x="69786" y="10146"/>
                    <a:pt x="69438" y="9953"/>
                  </a:cubicBezTo>
                  <a:cubicBezTo>
                    <a:pt x="69130" y="9760"/>
                    <a:pt x="68744" y="9683"/>
                    <a:pt x="68358" y="9644"/>
                  </a:cubicBezTo>
                  <a:cubicBezTo>
                    <a:pt x="67162" y="9644"/>
                    <a:pt x="66314" y="10686"/>
                    <a:pt x="65774" y="12692"/>
                  </a:cubicBezTo>
                  <a:cubicBezTo>
                    <a:pt x="65581" y="13425"/>
                    <a:pt x="65465" y="14158"/>
                    <a:pt x="65388" y="14891"/>
                  </a:cubicBezTo>
                  <a:cubicBezTo>
                    <a:pt x="65272" y="14736"/>
                    <a:pt x="65156" y="14582"/>
                    <a:pt x="65002" y="14428"/>
                  </a:cubicBezTo>
                  <a:cubicBezTo>
                    <a:pt x="64462" y="13811"/>
                    <a:pt x="63806" y="13270"/>
                    <a:pt x="63073" y="12846"/>
                  </a:cubicBezTo>
                  <a:cubicBezTo>
                    <a:pt x="62340" y="12460"/>
                    <a:pt x="61569" y="12113"/>
                    <a:pt x="60759" y="11882"/>
                  </a:cubicBezTo>
                  <a:cubicBezTo>
                    <a:pt x="59833" y="11612"/>
                    <a:pt x="58945" y="11419"/>
                    <a:pt x="58020" y="11226"/>
                  </a:cubicBezTo>
                  <a:cubicBezTo>
                    <a:pt x="56747" y="11033"/>
                    <a:pt x="55435" y="10879"/>
                    <a:pt x="54162" y="10724"/>
                  </a:cubicBezTo>
                  <a:lnTo>
                    <a:pt x="53352" y="10609"/>
                  </a:lnTo>
                  <a:lnTo>
                    <a:pt x="53236" y="10609"/>
                  </a:lnTo>
                  <a:cubicBezTo>
                    <a:pt x="51924" y="10493"/>
                    <a:pt x="50651" y="10261"/>
                    <a:pt x="49378" y="9914"/>
                  </a:cubicBezTo>
                  <a:lnTo>
                    <a:pt x="49378" y="9914"/>
                  </a:lnTo>
                  <a:lnTo>
                    <a:pt x="49417" y="9953"/>
                  </a:lnTo>
                  <a:cubicBezTo>
                    <a:pt x="47488" y="9258"/>
                    <a:pt x="45598" y="8371"/>
                    <a:pt x="43900" y="7252"/>
                  </a:cubicBezTo>
                  <a:cubicBezTo>
                    <a:pt x="42975" y="6674"/>
                    <a:pt x="42049" y="6057"/>
                    <a:pt x="41162" y="5478"/>
                  </a:cubicBezTo>
                  <a:cubicBezTo>
                    <a:pt x="39888" y="4591"/>
                    <a:pt x="38538" y="3703"/>
                    <a:pt x="37188" y="2932"/>
                  </a:cubicBezTo>
                  <a:cubicBezTo>
                    <a:pt x="36609" y="2585"/>
                    <a:pt x="35992" y="2276"/>
                    <a:pt x="35298" y="1929"/>
                  </a:cubicBezTo>
                  <a:cubicBezTo>
                    <a:pt x="34642" y="1582"/>
                    <a:pt x="33948" y="1234"/>
                    <a:pt x="33330" y="964"/>
                  </a:cubicBezTo>
                  <a:cubicBezTo>
                    <a:pt x="32675" y="694"/>
                    <a:pt x="31942" y="463"/>
                    <a:pt x="31247" y="270"/>
                  </a:cubicBezTo>
                  <a:cubicBezTo>
                    <a:pt x="30553" y="116"/>
                    <a:pt x="29858" y="0"/>
                    <a:pt x="291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3130897" y="244235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17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2681192" y="-274989"/>
              <a:ext cx="3757079" cy="3781665"/>
            </a:xfrm>
            <a:custGeom>
              <a:rect b="b" l="l" r="r" t="t"/>
              <a:pathLst>
                <a:path extrusionOk="0" h="71369" w="70905">
                  <a:moveTo>
                    <a:pt x="40622" y="1"/>
                  </a:moveTo>
                  <a:cubicBezTo>
                    <a:pt x="38192" y="39"/>
                    <a:pt x="35761" y="232"/>
                    <a:pt x="33331" y="579"/>
                  </a:cubicBezTo>
                  <a:cubicBezTo>
                    <a:pt x="31402" y="849"/>
                    <a:pt x="29473" y="1158"/>
                    <a:pt x="27583" y="1505"/>
                  </a:cubicBezTo>
                  <a:lnTo>
                    <a:pt x="27390" y="1544"/>
                  </a:lnTo>
                  <a:lnTo>
                    <a:pt x="27274" y="1544"/>
                  </a:lnTo>
                  <a:cubicBezTo>
                    <a:pt x="25616" y="1814"/>
                    <a:pt x="23880" y="2084"/>
                    <a:pt x="22182" y="2354"/>
                  </a:cubicBezTo>
                  <a:lnTo>
                    <a:pt x="21874" y="2392"/>
                  </a:lnTo>
                  <a:lnTo>
                    <a:pt x="21526" y="2431"/>
                  </a:lnTo>
                  <a:lnTo>
                    <a:pt x="21642" y="2431"/>
                  </a:lnTo>
                  <a:cubicBezTo>
                    <a:pt x="19791" y="2663"/>
                    <a:pt x="18363" y="2778"/>
                    <a:pt x="17129" y="2817"/>
                  </a:cubicBezTo>
                  <a:cubicBezTo>
                    <a:pt x="16974" y="2817"/>
                    <a:pt x="16859" y="2855"/>
                    <a:pt x="16782" y="2971"/>
                  </a:cubicBezTo>
                  <a:cubicBezTo>
                    <a:pt x="16704" y="2933"/>
                    <a:pt x="16627" y="2894"/>
                    <a:pt x="16550" y="2894"/>
                  </a:cubicBezTo>
                  <a:cubicBezTo>
                    <a:pt x="16473" y="2894"/>
                    <a:pt x="16396" y="2933"/>
                    <a:pt x="16319" y="2971"/>
                  </a:cubicBezTo>
                  <a:cubicBezTo>
                    <a:pt x="13811" y="4360"/>
                    <a:pt x="11728" y="6327"/>
                    <a:pt x="10185" y="8758"/>
                  </a:cubicBezTo>
                  <a:cubicBezTo>
                    <a:pt x="8680" y="11072"/>
                    <a:pt x="7639" y="13657"/>
                    <a:pt x="7060" y="16396"/>
                  </a:cubicBezTo>
                  <a:cubicBezTo>
                    <a:pt x="6790" y="17746"/>
                    <a:pt x="6559" y="19173"/>
                    <a:pt x="6443" y="20562"/>
                  </a:cubicBezTo>
                  <a:cubicBezTo>
                    <a:pt x="6327" y="22221"/>
                    <a:pt x="6289" y="23880"/>
                    <a:pt x="6366" y="25539"/>
                  </a:cubicBezTo>
                  <a:cubicBezTo>
                    <a:pt x="6366" y="26194"/>
                    <a:pt x="6404" y="26850"/>
                    <a:pt x="6443" y="27467"/>
                  </a:cubicBezTo>
                  <a:cubicBezTo>
                    <a:pt x="6211" y="27390"/>
                    <a:pt x="5941" y="27352"/>
                    <a:pt x="5710" y="27352"/>
                  </a:cubicBezTo>
                  <a:cubicBezTo>
                    <a:pt x="5671" y="27313"/>
                    <a:pt x="5594" y="27313"/>
                    <a:pt x="5556" y="27313"/>
                  </a:cubicBezTo>
                  <a:lnTo>
                    <a:pt x="4668" y="27313"/>
                  </a:lnTo>
                  <a:cubicBezTo>
                    <a:pt x="4090" y="27352"/>
                    <a:pt x="3550" y="27506"/>
                    <a:pt x="3048" y="27776"/>
                  </a:cubicBezTo>
                  <a:cubicBezTo>
                    <a:pt x="2084" y="28316"/>
                    <a:pt x="1351" y="29126"/>
                    <a:pt x="926" y="30129"/>
                  </a:cubicBezTo>
                  <a:cubicBezTo>
                    <a:pt x="386" y="31248"/>
                    <a:pt x="116" y="32444"/>
                    <a:pt x="78" y="33678"/>
                  </a:cubicBezTo>
                  <a:cubicBezTo>
                    <a:pt x="1" y="34990"/>
                    <a:pt x="116" y="36302"/>
                    <a:pt x="464" y="37536"/>
                  </a:cubicBezTo>
                  <a:cubicBezTo>
                    <a:pt x="811" y="38809"/>
                    <a:pt x="1389" y="40005"/>
                    <a:pt x="2199" y="41047"/>
                  </a:cubicBezTo>
                  <a:cubicBezTo>
                    <a:pt x="2585" y="41548"/>
                    <a:pt x="3010" y="42011"/>
                    <a:pt x="3550" y="42397"/>
                  </a:cubicBezTo>
                  <a:cubicBezTo>
                    <a:pt x="4051" y="42783"/>
                    <a:pt x="4630" y="43091"/>
                    <a:pt x="5208" y="43323"/>
                  </a:cubicBezTo>
                  <a:cubicBezTo>
                    <a:pt x="5594" y="43477"/>
                    <a:pt x="6019" y="43554"/>
                    <a:pt x="6404" y="43631"/>
                  </a:cubicBezTo>
                  <a:cubicBezTo>
                    <a:pt x="6482" y="44673"/>
                    <a:pt x="6674" y="45714"/>
                    <a:pt x="6983" y="46717"/>
                  </a:cubicBezTo>
                  <a:cubicBezTo>
                    <a:pt x="7446" y="48029"/>
                    <a:pt x="8102" y="49302"/>
                    <a:pt x="8950" y="50459"/>
                  </a:cubicBezTo>
                  <a:cubicBezTo>
                    <a:pt x="9645" y="51462"/>
                    <a:pt x="10455" y="52427"/>
                    <a:pt x="11381" y="53275"/>
                  </a:cubicBezTo>
                  <a:cubicBezTo>
                    <a:pt x="13194" y="54973"/>
                    <a:pt x="15277" y="56400"/>
                    <a:pt x="17553" y="57442"/>
                  </a:cubicBezTo>
                  <a:cubicBezTo>
                    <a:pt x="19868" y="58522"/>
                    <a:pt x="22337" y="59293"/>
                    <a:pt x="24844" y="59795"/>
                  </a:cubicBezTo>
                  <a:cubicBezTo>
                    <a:pt x="27159" y="60219"/>
                    <a:pt x="29512" y="60451"/>
                    <a:pt x="31904" y="60451"/>
                  </a:cubicBezTo>
                  <a:lnTo>
                    <a:pt x="32444" y="60451"/>
                  </a:lnTo>
                  <a:cubicBezTo>
                    <a:pt x="32868" y="60451"/>
                    <a:pt x="33331" y="60412"/>
                    <a:pt x="33755" y="60412"/>
                  </a:cubicBezTo>
                  <a:cubicBezTo>
                    <a:pt x="33871" y="61531"/>
                    <a:pt x="33871" y="62688"/>
                    <a:pt x="33755" y="63807"/>
                  </a:cubicBezTo>
                  <a:cubicBezTo>
                    <a:pt x="33601" y="64926"/>
                    <a:pt x="33292" y="66006"/>
                    <a:pt x="32868" y="67047"/>
                  </a:cubicBezTo>
                  <a:lnTo>
                    <a:pt x="32868" y="67125"/>
                  </a:lnTo>
                  <a:lnTo>
                    <a:pt x="32868" y="67163"/>
                  </a:lnTo>
                  <a:cubicBezTo>
                    <a:pt x="32830" y="67279"/>
                    <a:pt x="32791" y="67433"/>
                    <a:pt x="32830" y="67549"/>
                  </a:cubicBezTo>
                  <a:cubicBezTo>
                    <a:pt x="32868" y="67665"/>
                    <a:pt x="32945" y="67780"/>
                    <a:pt x="33061" y="67819"/>
                  </a:cubicBezTo>
                  <a:cubicBezTo>
                    <a:pt x="33061" y="67896"/>
                    <a:pt x="33061" y="67935"/>
                    <a:pt x="33061" y="67973"/>
                  </a:cubicBezTo>
                  <a:cubicBezTo>
                    <a:pt x="33100" y="68359"/>
                    <a:pt x="33215" y="68745"/>
                    <a:pt x="33408" y="69131"/>
                  </a:cubicBezTo>
                  <a:cubicBezTo>
                    <a:pt x="33524" y="69439"/>
                    <a:pt x="33717" y="69748"/>
                    <a:pt x="33948" y="70018"/>
                  </a:cubicBezTo>
                  <a:cubicBezTo>
                    <a:pt x="34411" y="70519"/>
                    <a:pt x="34990" y="70905"/>
                    <a:pt x="35646" y="71098"/>
                  </a:cubicBezTo>
                  <a:cubicBezTo>
                    <a:pt x="35993" y="71214"/>
                    <a:pt x="36340" y="71291"/>
                    <a:pt x="36687" y="71329"/>
                  </a:cubicBezTo>
                  <a:cubicBezTo>
                    <a:pt x="36919" y="71368"/>
                    <a:pt x="37150" y="71368"/>
                    <a:pt x="37420" y="71368"/>
                  </a:cubicBezTo>
                  <a:lnTo>
                    <a:pt x="37690" y="71368"/>
                  </a:lnTo>
                  <a:cubicBezTo>
                    <a:pt x="38462" y="71329"/>
                    <a:pt x="39233" y="71175"/>
                    <a:pt x="40005" y="70982"/>
                  </a:cubicBezTo>
                  <a:cubicBezTo>
                    <a:pt x="40815" y="70712"/>
                    <a:pt x="41586" y="70404"/>
                    <a:pt x="42358" y="70018"/>
                  </a:cubicBezTo>
                  <a:cubicBezTo>
                    <a:pt x="43091" y="69671"/>
                    <a:pt x="43785" y="69246"/>
                    <a:pt x="44441" y="68745"/>
                  </a:cubicBezTo>
                  <a:cubicBezTo>
                    <a:pt x="45058" y="68282"/>
                    <a:pt x="45598" y="67742"/>
                    <a:pt x="46100" y="67163"/>
                  </a:cubicBezTo>
                  <a:cubicBezTo>
                    <a:pt x="46563" y="66662"/>
                    <a:pt x="46910" y="66044"/>
                    <a:pt x="47142" y="65389"/>
                  </a:cubicBezTo>
                  <a:cubicBezTo>
                    <a:pt x="47142" y="65350"/>
                    <a:pt x="47180" y="65311"/>
                    <a:pt x="47180" y="65273"/>
                  </a:cubicBezTo>
                  <a:cubicBezTo>
                    <a:pt x="47219" y="65157"/>
                    <a:pt x="47180" y="65003"/>
                    <a:pt x="47142" y="64887"/>
                  </a:cubicBezTo>
                  <a:cubicBezTo>
                    <a:pt x="47064" y="64771"/>
                    <a:pt x="46949" y="64694"/>
                    <a:pt x="46833" y="64656"/>
                  </a:cubicBezTo>
                  <a:lnTo>
                    <a:pt x="46717" y="64656"/>
                  </a:lnTo>
                  <a:cubicBezTo>
                    <a:pt x="46331" y="63614"/>
                    <a:pt x="46061" y="62534"/>
                    <a:pt x="45946" y="61454"/>
                  </a:cubicBezTo>
                  <a:lnTo>
                    <a:pt x="45946" y="61570"/>
                  </a:lnTo>
                  <a:cubicBezTo>
                    <a:pt x="45753" y="60258"/>
                    <a:pt x="45753" y="58946"/>
                    <a:pt x="45868" y="57635"/>
                  </a:cubicBezTo>
                  <a:cubicBezTo>
                    <a:pt x="46486" y="57365"/>
                    <a:pt x="47103" y="57095"/>
                    <a:pt x="47682" y="56825"/>
                  </a:cubicBezTo>
                  <a:cubicBezTo>
                    <a:pt x="50228" y="55667"/>
                    <a:pt x="52581" y="54124"/>
                    <a:pt x="54703" y="52272"/>
                  </a:cubicBezTo>
                  <a:cubicBezTo>
                    <a:pt x="56631" y="50575"/>
                    <a:pt x="58175" y="48531"/>
                    <a:pt x="59293" y="46216"/>
                  </a:cubicBezTo>
                  <a:cubicBezTo>
                    <a:pt x="59602" y="46254"/>
                    <a:pt x="59910" y="46293"/>
                    <a:pt x="60219" y="46293"/>
                  </a:cubicBezTo>
                  <a:cubicBezTo>
                    <a:pt x="62032" y="46293"/>
                    <a:pt x="63845" y="45869"/>
                    <a:pt x="65466" y="45059"/>
                  </a:cubicBezTo>
                  <a:cubicBezTo>
                    <a:pt x="66430" y="44596"/>
                    <a:pt x="67356" y="43978"/>
                    <a:pt x="68127" y="43207"/>
                  </a:cubicBezTo>
                  <a:cubicBezTo>
                    <a:pt x="68937" y="42397"/>
                    <a:pt x="69555" y="41471"/>
                    <a:pt x="70018" y="40429"/>
                  </a:cubicBezTo>
                  <a:cubicBezTo>
                    <a:pt x="70249" y="39928"/>
                    <a:pt x="70442" y="39388"/>
                    <a:pt x="70558" y="38809"/>
                  </a:cubicBezTo>
                  <a:cubicBezTo>
                    <a:pt x="70905" y="37266"/>
                    <a:pt x="70751" y="35607"/>
                    <a:pt x="70133" y="34141"/>
                  </a:cubicBezTo>
                  <a:cubicBezTo>
                    <a:pt x="69362" y="32174"/>
                    <a:pt x="67780" y="30592"/>
                    <a:pt x="65813" y="29859"/>
                  </a:cubicBezTo>
                  <a:cubicBezTo>
                    <a:pt x="65427" y="29705"/>
                    <a:pt x="65041" y="29628"/>
                    <a:pt x="64655" y="29551"/>
                  </a:cubicBezTo>
                  <a:cubicBezTo>
                    <a:pt x="64231" y="29473"/>
                    <a:pt x="63768" y="29435"/>
                    <a:pt x="63344" y="29435"/>
                  </a:cubicBezTo>
                  <a:cubicBezTo>
                    <a:pt x="62418" y="29435"/>
                    <a:pt x="61454" y="29628"/>
                    <a:pt x="60566" y="29975"/>
                  </a:cubicBezTo>
                  <a:cubicBezTo>
                    <a:pt x="59718" y="30284"/>
                    <a:pt x="58869" y="30708"/>
                    <a:pt x="58097" y="31248"/>
                  </a:cubicBezTo>
                  <a:cubicBezTo>
                    <a:pt x="57789" y="31479"/>
                    <a:pt x="57442" y="31750"/>
                    <a:pt x="57133" y="32020"/>
                  </a:cubicBezTo>
                  <a:cubicBezTo>
                    <a:pt x="57210" y="31788"/>
                    <a:pt x="57287" y="31557"/>
                    <a:pt x="57326" y="31325"/>
                  </a:cubicBezTo>
                  <a:cubicBezTo>
                    <a:pt x="57480" y="30747"/>
                    <a:pt x="57634" y="30052"/>
                    <a:pt x="57750" y="29358"/>
                  </a:cubicBezTo>
                  <a:cubicBezTo>
                    <a:pt x="58020" y="28008"/>
                    <a:pt x="58252" y="26580"/>
                    <a:pt x="58445" y="25191"/>
                  </a:cubicBezTo>
                  <a:cubicBezTo>
                    <a:pt x="58792" y="22414"/>
                    <a:pt x="58830" y="19598"/>
                    <a:pt x="58560" y="16820"/>
                  </a:cubicBezTo>
                  <a:cubicBezTo>
                    <a:pt x="58329" y="14120"/>
                    <a:pt x="57673" y="11497"/>
                    <a:pt x="56631" y="9028"/>
                  </a:cubicBezTo>
                  <a:cubicBezTo>
                    <a:pt x="55898" y="7292"/>
                    <a:pt x="54857" y="5710"/>
                    <a:pt x="53545" y="4398"/>
                  </a:cubicBezTo>
                  <a:cubicBezTo>
                    <a:pt x="52349" y="3203"/>
                    <a:pt x="50961" y="2238"/>
                    <a:pt x="49418" y="1582"/>
                  </a:cubicBezTo>
                  <a:cubicBezTo>
                    <a:pt x="47836" y="888"/>
                    <a:pt x="46139" y="464"/>
                    <a:pt x="44441" y="232"/>
                  </a:cubicBezTo>
                  <a:cubicBezTo>
                    <a:pt x="43168" y="78"/>
                    <a:pt x="41895" y="1"/>
                    <a:pt x="40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3799334" y="401608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3224950" y="389368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876126" y="1441223"/>
              <a:ext cx="165586" cy="585989"/>
            </a:xfrm>
            <a:custGeom>
              <a:rect b="b" l="l" r="r" t="t"/>
              <a:pathLst>
                <a:path extrusionOk="0" h="11059" w="3125">
                  <a:moveTo>
                    <a:pt x="749" y="0"/>
                  </a:moveTo>
                  <a:cubicBezTo>
                    <a:pt x="721" y="0"/>
                    <a:pt x="690" y="5"/>
                    <a:pt x="656" y="16"/>
                  </a:cubicBezTo>
                  <a:cubicBezTo>
                    <a:pt x="540" y="16"/>
                    <a:pt x="425" y="55"/>
                    <a:pt x="309" y="132"/>
                  </a:cubicBezTo>
                  <a:lnTo>
                    <a:pt x="347" y="132"/>
                  </a:lnTo>
                  <a:cubicBezTo>
                    <a:pt x="155" y="325"/>
                    <a:pt x="155" y="634"/>
                    <a:pt x="347" y="826"/>
                  </a:cubicBezTo>
                  <a:cubicBezTo>
                    <a:pt x="617" y="1058"/>
                    <a:pt x="849" y="1289"/>
                    <a:pt x="1042" y="1559"/>
                  </a:cubicBezTo>
                  <a:cubicBezTo>
                    <a:pt x="1350" y="1945"/>
                    <a:pt x="1582" y="2370"/>
                    <a:pt x="1775" y="2794"/>
                  </a:cubicBezTo>
                  <a:cubicBezTo>
                    <a:pt x="1968" y="3295"/>
                    <a:pt x="2122" y="3835"/>
                    <a:pt x="2199" y="4376"/>
                  </a:cubicBezTo>
                  <a:cubicBezTo>
                    <a:pt x="2276" y="5070"/>
                    <a:pt x="2238" y="5764"/>
                    <a:pt x="2161" y="6420"/>
                  </a:cubicBezTo>
                  <a:lnTo>
                    <a:pt x="2161" y="6343"/>
                  </a:lnTo>
                  <a:cubicBezTo>
                    <a:pt x="2045" y="7076"/>
                    <a:pt x="1852" y="7770"/>
                    <a:pt x="1582" y="8465"/>
                  </a:cubicBezTo>
                  <a:cubicBezTo>
                    <a:pt x="1350" y="8966"/>
                    <a:pt x="1080" y="9468"/>
                    <a:pt x="733" y="9892"/>
                  </a:cubicBezTo>
                  <a:cubicBezTo>
                    <a:pt x="540" y="10124"/>
                    <a:pt x="347" y="10355"/>
                    <a:pt x="116" y="10586"/>
                  </a:cubicBezTo>
                  <a:cubicBezTo>
                    <a:pt x="0" y="10664"/>
                    <a:pt x="0" y="10856"/>
                    <a:pt x="116" y="10972"/>
                  </a:cubicBezTo>
                  <a:cubicBezTo>
                    <a:pt x="174" y="11030"/>
                    <a:pt x="241" y="11059"/>
                    <a:pt x="309" y="11059"/>
                  </a:cubicBezTo>
                  <a:cubicBezTo>
                    <a:pt x="376" y="11059"/>
                    <a:pt x="444" y="11030"/>
                    <a:pt x="502" y="10972"/>
                  </a:cubicBezTo>
                  <a:cubicBezTo>
                    <a:pt x="1235" y="10316"/>
                    <a:pt x="1813" y="9506"/>
                    <a:pt x="2238" y="8658"/>
                  </a:cubicBezTo>
                  <a:cubicBezTo>
                    <a:pt x="2662" y="7693"/>
                    <a:pt x="2971" y="6690"/>
                    <a:pt x="3086" y="5649"/>
                  </a:cubicBezTo>
                  <a:cubicBezTo>
                    <a:pt x="3125" y="5147"/>
                    <a:pt x="3125" y="4646"/>
                    <a:pt x="3086" y="4144"/>
                  </a:cubicBezTo>
                  <a:cubicBezTo>
                    <a:pt x="3009" y="3643"/>
                    <a:pt x="2932" y="3141"/>
                    <a:pt x="2778" y="2640"/>
                  </a:cubicBezTo>
                  <a:cubicBezTo>
                    <a:pt x="2623" y="2177"/>
                    <a:pt x="2392" y="1714"/>
                    <a:pt x="2122" y="1289"/>
                  </a:cubicBezTo>
                  <a:cubicBezTo>
                    <a:pt x="1968" y="1058"/>
                    <a:pt x="1813" y="865"/>
                    <a:pt x="1620" y="672"/>
                  </a:cubicBezTo>
                  <a:cubicBezTo>
                    <a:pt x="1428" y="479"/>
                    <a:pt x="1235" y="286"/>
                    <a:pt x="1003" y="132"/>
                  </a:cubicBezTo>
                  <a:lnTo>
                    <a:pt x="926" y="55"/>
                  </a:lnTo>
                  <a:cubicBezTo>
                    <a:pt x="872" y="28"/>
                    <a:pt x="817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74643" y="1380764"/>
              <a:ext cx="410335" cy="97656"/>
            </a:xfrm>
            <a:custGeom>
              <a:rect b="b" l="l" r="r" t="t"/>
              <a:pathLst>
                <a:path extrusionOk="0" h="1843" w="7744">
                  <a:moveTo>
                    <a:pt x="3076" y="0"/>
                  </a:moveTo>
                  <a:lnTo>
                    <a:pt x="2999" y="39"/>
                  </a:lnTo>
                  <a:cubicBezTo>
                    <a:pt x="2613" y="39"/>
                    <a:pt x="2266" y="77"/>
                    <a:pt x="1919" y="154"/>
                  </a:cubicBezTo>
                  <a:cubicBezTo>
                    <a:pt x="1571" y="231"/>
                    <a:pt x="1263" y="347"/>
                    <a:pt x="993" y="502"/>
                  </a:cubicBezTo>
                  <a:cubicBezTo>
                    <a:pt x="838" y="579"/>
                    <a:pt x="723" y="656"/>
                    <a:pt x="607" y="772"/>
                  </a:cubicBezTo>
                  <a:cubicBezTo>
                    <a:pt x="491" y="887"/>
                    <a:pt x="375" y="1003"/>
                    <a:pt x="260" y="1157"/>
                  </a:cubicBezTo>
                  <a:cubicBezTo>
                    <a:pt x="1" y="1445"/>
                    <a:pt x="257" y="1798"/>
                    <a:pt x="548" y="1798"/>
                  </a:cubicBezTo>
                  <a:cubicBezTo>
                    <a:pt x="647" y="1798"/>
                    <a:pt x="750" y="1757"/>
                    <a:pt x="838" y="1659"/>
                  </a:cubicBezTo>
                  <a:cubicBezTo>
                    <a:pt x="993" y="1582"/>
                    <a:pt x="1108" y="1466"/>
                    <a:pt x="1224" y="1389"/>
                  </a:cubicBezTo>
                  <a:cubicBezTo>
                    <a:pt x="1340" y="1273"/>
                    <a:pt x="1494" y="1196"/>
                    <a:pt x="1648" y="1119"/>
                  </a:cubicBezTo>
                  <a:cubicBezTo>
                    <a:pt x="1957" y="1003"/>
                    <a:pt x="2266" y="887"/>
                    <a:pt x="2613" y="810"/>
                  </a:cubicBezTo>
                  <a:cubicBezTo>
                    <a:pt x="2955" y="737"/>
                    <a:pt x="3298" y="710"/>
                    <a:pt x="3640" y="710"/>
                  </a:cubicBezTo>
                  <a:cubicBezTo>
                    <a:pt x="3838" y="710"/>
                    <a:pt x="4035" y="719"/>
                    <a:pt x="4233" y="733"/>
                  </a:cubicBezTo>
                  <a:cubicBezTo>
                    <a:pt x="4889" y="772"/>
                    <a:pt x="5545" y="887"/>
                    <a:pt x="6162" y="1080"/>
                  </a:cubicBezTo>
                  <a:lnTo>
                    <a:pt x="6201" y="1080"/>
                  </a:lnTo>
                  <a:cubicBezTo>
                    <a:pt x="6548" y="1234"/>
                    <a:pt x="6933" y="1389"/>
                    <a:pt x="7242" y="1620"/>
                  </a:cubicBezTo>
                  <a:cubicBezTo>
                    <a:pt x="7358" y="1659"/>
                    <a:pt x="7435" y="1736"/>
                    <a:pt x="7512" y="1813"/>
                  </a:cubicBezTo>
                  <a:cubicBezTo>
                    <a:pt x="7531" y="1832"/>
                    <a:pt x="7560" y="1842"/>
                    <a:pt x="7594" y="1842"/>
                  </a:cubicBezTo>
                  <a:cubicBezTo>
                    <a:pt x="7628" y="1842"/>
                    <a:pt x="7666" y="1832"/>
                    <a:pt x="7705" y="1813"/>
                  </a:cubicBezTo>
                  <a:cubicBezTo>
                    <a:pt x="7744" y="1736"/>
                    <a:pt x="7744" y="1659"/>
                    <a:pt x="7705" y="1620"/>
                  </a:cubicBezTo>
                  <a:cubicBezTo>
                    <a:pt x="7204" y="1234"/>
                    <a:pt x="6663" y="887"/>
                    <a:pt x="6123" y="656"/>
                  </a:cubicBezTo>
                  <a:cubicBezTo>
                    <a:pt x="5468" y="386"/>
                    <a:pt x="4773" y="154"/>
                    <a:pt x="4079" y="77"/>
                  </a:cubicBezTo>
                  <a:cubicBezTo>
                    <a:pt x="3732" y="39"/>
                    <a:pt x="3384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2998057" y="-602028"/>
              <a:ext cx="2939429" cy="2181124"/>
            </a:xfrm>
            <a:custGeom>
              <a:rect b="b" l="l" r="r" t="t"/>
              <a:pathLst>
                <a:path extrusionOk="0" h="41163" w="55474">
                  <a:moveTo>
                    <a:pt x="29087" y="0"/>
                  </a:moveTo>
                  <a:lnTo>
                    <a:pt x="29087" y="39"/>
                  </a:lnTo>
                  <a:cubicBezTo>
                    <a:pt x="27428" y="39"/>
                    <a:pt x="25731" y="155"/>
                    <a:pt x="24072" y="386"/>
                  </a:cubicBezTo>
                  <a:cubicBezTo>
                    <a:pt x="22027" y="618"/>
                    <a:pt x="20021" y="1003"/>
                    <a:pt x="18015" y="1505"/>
                  </a:cubicBezTo>
                  <a:cubicBezTo>
                    <a:pt x="15971" y="1968"/>
                    <a:pt x="13965" y="2624"/>
                    <a:pt x="12036" y="3434"/>
                  </a:cubicBezTo>
                  <a:cubicBezTo>
                    <a:pt x="10146" y="4167"/>
                    <a:pt x="8333" y="5170"/>
                    <a:pt x="6635" y="6327"/>
                  </a:cubicBezTo>
                  <a:cubicBezTo>
                    <a:pt x="5054" y="7369"/>
                    <a:pt x="3665" y="8680"/>
                    <a:pt x="2508" y="10185"/>
                  </a:cubicBezTo>
                  <a:cubicBezTo>
                    <a:pt x="1389" y="11651"/>
                    <a:pt x="656" y="13348"/>
                    <a:pt x="270" y="15161"/>
                  </a:cubicBezTo>
                  <a:cubicBezTo>
                    <a:pt x="0" y="16627"/>
                    <a:pt x="0" y="18093"/>
                    <a:pt x="270" y="19559"/>
                  </a:cubicBezTo>
                  <a:cubicBezTo>
                    <a:pt x="270" y="19675"/>
                    <a:pt x="347" y="19790"/>
                    <a:pt x="424" y="19868"/>
                  </a:cubicBezTo>
                  <a:cubicBezTo>
                    <a:pt x="502" y="19945"/>
                    <a:pt x="579" y="19983"/>
                    <a:pt x="694" y="19983"/>
                  </a:cubicBezTo>
                  <a:cubicBezTo>
                    <a:pt x="733" y="20022"/>
                    <a:pt x="810" y="20022"/>
                    <a:pt x="887" y="20060"/>
                  </a:cubicBezTo>
                  <a:cubicBezTo>
                    <a:pt x="964" y="20060"/>
                    <a:pt x="1042" y="20022"/>
                    <a:pt x="1080" y="19983"/>
                  </a:cubicBezTo>
                  <a:cubicBezTo>
                    <a:pt x="1196" y="19945"/>
                    <a:pt x="1312" y="19829"/>
                    <a:pt x="1350" y="19713"/>
                  </a:cubicBezTo>
                  <a:lnTo>
                    <a:pt x="1389" y="19675"/>
                  </a:lnTo>
                  <a:lnTo>
                    <a:pt x="1427" y="19597"/>
                  </a:lnTo>
                  <a:lnTo>
                    <a:pt x="1389" y="19636"/>
                  </a:lnTo>
                  <a:lnTo>
                    <a:pt x="1427" y="19559"/>
                  </a:lnTo>
                  <a:cubicBezTo>
                    <a:pt x="1967" y="18556"/>
                    <a:pt x="2662" y="17591"/>
                    <a:pt x="3433" y="16743"/>
                  </a:cubicBezTo>
                  <a:lnTo>
                    <a:pt x="3511" y="16666"/>
                  </a:lnTo>
                  <a:cubicBezTo>
                    <a:pt x="4436" y="15701"/>
                    <a:pt x="5517" y="14814"/>
                    <a:pt x="6674" y="14081"/>
                  </a:cubicBezTo>
                  <a:cubicBezTo>
                    <a:pt x="7600" y="13502"/>
                    <a:pt x="8564" y="13039"/>
                    <a:pt x="9606" y="12731"/>
                  </a:cubicBezTo>
                  <a:cubicBezTo>
                    <a:pt x="10879" y="13888"/>
                    <a:pt x="12345" y="14891"/>
                    <a:pt x="13888" y="15701"/>
                  </a:cubicBezTo>
                  <a:cubicBezTo>
                    <a:pt x="15778" y="16743"/>
                    <a:pt x="17823" y="17553"/>
                    <a:pt x="19906" y="18132"/>
                  </a:cubicBezTo>
                  <a:cubicBezTo>
                    <a:pt x="22066" y="18710"/>
                    <a:pt x="24303" y="19096"/>
                    <a:pt x="26541" y="19289"/>
                  </a:cubicBezTo>
                  <a:cubicBezTo>
                    <a:pt x="27544" y="19405"/>
                    <a:pt x="28547" y="19443"/>
                    <a:pt x="29550" y="19443"/>
                  </a:cubicBezTo>
                  <a:cubicBezTo>
                    <a:pt x="30746" y="19443"/>
                    <a:pt x="31942" y="19366"/>
                    <a:pt x="33138" y="19250"/>
                  </a:cubicBezTo>
                  <a:cubicBezTo>
                    <a:pt x="35799" y="18980"/>
                    <a:pt x="38423" y="18324"/>
                    <a:pt x="40891" y="17283"/>
                  </a:cubicBezTo>
                  <a:lnTo>
                    <a:pt x="40891" y="17283"/>
                  </a:lnTo>
                  <a:cubicBezTo>
                    <a:pt x="40853" y="17900"/>
                    <a:pt x="40891" y="18556"/>
                    <a:pt x="40969" y="19173"/>
                  </a:cubicBezTo>
                  <a:cubicBezTo>
                    <a:pt x="41123" y="20099"/>
                    <a:pt x="41354" y="21025"/>
                    <a:pt x="41702" y="21874"/>
                  </a:cubicBezTo>
                  <a:cubicBezTo>
                    <a:pt x="42512" y="23802"/>
                    <a:pt x="43746" y="25191"/>
                    <a:pt x="45251" y="25808"/>
                  </a:cubicBezTo>
                  <a:cubicBezTo>
                    <a:pt x="45521" y="25886"/>
                    <a:pt x="45752" y="26001"/>
                    <a:pt x="46061" y="26040"/>
                  </a:cubicBezTo>
                  <a:cubicBezTo>
                    <a:pt x="46331" y="26117"/>
                    <a:pt x="46601" y="26156"/>
                    <a:pt x="46909" y="26156"/>
                  </a:cubicBezTo>
                  <a:lnTo>
                    <a:pt x="47642" y="26156"/>
                  </a:lnTo>
                  <a:cubicBezTo>
                    <a:pt x="47295" y="26696"/>
                    <a:pt x="46987" y="27274"/>
                    <a:pt x="46755" y="27892"/>
                  </a:cubicBezTo>
                  <a:cubicBezTo>
                    <a:pt x="46369" y="28895"/>
                    <a:pt x="46099" y="29898"/>
                    <a:pt x="45945" y="30978"/>
                  </a:cubicBezTo>
                  <a:cubicBezTo>
                    <a:pt x="45752" y="32058"/>
                    <a:pt x="45675" y="33177"/>
                    <a:pt x="45714" y="34257"/>
                  </a:cubicBezTo>
                  <a:cubicBezTo>
                    <a:pt x="45714" y="35298"/>
                    <a:pt x="45868" y="36340"/>
                    <a:pt x="46099" y="37304"/>
                  </a:cubicBezTo>
                  <a:cubicBezTo>
                    <a:pt x="46369" y="38269"/>
                    <a:pt x="46794" y="39117"/>
                    <a:pt x="47411" y="39889"/>
                  </a:cubicBezTo>
                  <a:cubicBezTo>
                    <a:pt x="47874" y="40583"/>
                    <a:pt x="48607" y="41046"/>
                    <a:pt x="49456" y="41162"/>
                  </a:cubicBezTo>
                  <a:lnTo>
                    <a:pt x="49648" y="41162"/>
                  </a:lnTo>
                  <a:cubicBezTo>
                    <a:pt x="49957" y="41162"/>
                    <a:pt x="50266" y="41085"/>
                    <a:pt x="50574" y="40969"/>
                  </a:cubicBezTo>
                  <a:cubicBezTo>
                    <a:pt x="50921" y="40853"/>
                    <a:pt x="51269" y="40661"/>
                    <a:pt x="51539" y="40429"/>
                  </a:cubicBezTo>
                  <a:cubicBezTo>
                    <a:pt x="52195" y="39889"/>
                    <a:pt x="52773" y="39233"/>
                    <a:pt x="53236" y="38500"/>
                  </a:cubicBezTo>
                  <a:cubicBezTo>
                    <a:pt x="53738" y="37690"/>
                    <a:pt x="54162" y="36841"/>
                    <a:pt x="54509" y="35954"/>
                  </a:cubicBezTo>
                  <a:cubicBezTo>
                    <a:pt x="54779" y="35260"/>
                    <a:pt x="54933" y="34565"/>
                    <a:pt x="55049" y="33832"/>
                  </a:cubicBezTo>
                  <a:cubicBezTo>
                    <a:pt x="55088" y="33794"/>
                    <a:pt x="55126" y="33717"/>
                    <a:pt x="55126" y="33639"/>
                  </a:cubicBezTo>
                  <a:cubicBezTo>
                    <a:pt x="55474" y="30360"/>
                    <a:pt x="55474" y="27004"/>
                    <a:pt x="55126" y="23725"/>
                  </a:cubicBezTo>
                  <a:cubicBezTo>
                    <a:pt x="54933" y="22105"/>
                    <a:pt x="54702" y="20523"/>
                    <a:pt x="54355" y="18942"/>
                  </a:cubicBezTo>
                  <a:cubicBezTo>
                    <a:pt x="54085" y="17630"/>
                    <a:pt x="53699" y="16357"/>
                    <a:pt x="53198" y="15084"/>
                  </a:cubicBezTo>
                  <a:cubicBezTo>
                    <a:pt x="52272" y="12731"/>
                    <a:pt x="50921" y="10532"/>
                    <a:pt x="49263" y="8603"/>
                  </a:cubicBezTo>
                  <a:cubicBezTo>
                    <a:pt x="48414" y="7639"/>
                    <a:pt x="47527" y="6790"/>
                    <a:pt x="46562" y="5980"/>
                  </a:cubicBezTo>
                  <a:cubicBezTo>
                    <a:pt x="45598" y="5170"/>
                    <a:pt x="44556" y="4437"/>
                    <a:pt x="43476" y="3820"/>
                  </a:cubicBezTo>
                  <a:cubicBezTo>
                    <a:pt x="39194" y="1312"/>
                    <a:pt x="34333" y="0"/>
                    <a:pt x="29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3780895" y="1452297"/>
              <a:ext cx="259692" cy="406838"/>
            </a:xfrm>
            <a:custGeom>
              <a:rect b="b" l="l" r="r" t="t"/>
              <a:pathLst>
                <a:path extrusionOk="0" h="7678" w="4901">
                  <a:moveTo>
                    <a:pt x="4399" y="0"/>
                  </a:moveTo>
                  <a:cubicBezTo>
                    <a:pt x="4405" y="0"/>
                    <a:pt x="4411" y="1"/>
                    <a:pt x="4419" y="3"/>
                  </a:cubicBezTo>
                  <a:lnTo>
                    <a:pt x="4419" y="3"/>
                  </a:lnTo>
                  <a:cubicBezTo>
                    <a:pt x="4425" y="1"/>
                    <a:pt x="4431" y="0"/>
                    <a:pt x="4437" y="0"/>
                  </a:cubicBezTo>
                  <a:close/>
                  <a:moveTo>
                    <a:pt x="4419" y="3"/>
                  </a:moveTo>
                  <a:lnTo>
                    <a:pt x="4419" y="3"/>
                  </a:lnTo>
                  <a:cubicBezTo>
                    <a:pt x="4386" y="12"/>
                    <a:pt x="4354" y="39"/>
                    <a:pt x="4322" y="39"/>
                  </a:cubicBezTo>
                  <a:cubicBezTo>
                    <a:pt x="4322" y="77"/>
                    <a:pt x="4283" y="116"/>
                    <a:pt x="4283" y="155"/>
                  </a:cubicBezTo>
                  <a:lnTo>
                    <a:pt x="4283" y="309"/>
                  </a:lnTo>
                  <a:cubicBezTo>
                    <a:pt x="4360" y="849"/>
                    <a:pt x="4437" y="1428"/>
                    <a:pt x="4476" y="1968"/>
                  </a:cubicBezTo>
                  <a:cubicBezTo>
                    <a:pt x="4514" y="2276"/>
                    <a:pt x="4553" y="2585"/>
                    <a:pt x="4553" y="2894"/>
                  </a:cubicBezTo>
                  <a:lnTo>
                    <a:pt x="4553" y="3009"/>
                  </a:lnTo>
                  <a:cubicBezTo>
                    <a:pt x="4553" y="3086"/>
                    <a:pt x="4592" y="3202"/>
                    <a:pt x="4592" y="3318"/>
                  </a:cubicBezTo>
                  <a:lnTo>
                    <a:pt x="4437" y="3164"/>
                  </a:lnTo>
                  <a:cubicBezTo>
                    <a:pt x="4283" y="3009"/>
                    <a:pt x="4090" y="2894"/>
                    <a:pt x="3897" y="2739"/>
                  </a:cubicBezTo>
                  <a:cubicBezTo>
                    <a:pt x="3511" y="2469"/>
                    <a:pt x="3087" y="2238"/>
                    <a:pt x="2624" y="2083"/>
                  </a:cubicBezTo>
                  <a:cubicBezTo>
                    <a:pt x="2370" y="1988"/>
                    <a:pt x="2090" y="1919"/>
                    <a:pt x="1805" y="1919"/>
                  </a:cubicBezTo>
                  <a:cubicBezTo>
                    <a:pt x="1744" y="1919"/>
                    <a:pt x="1683" y="1922"/>
                    <a:pt x="1621" y="1929"/>
                  </a:cubicBezTo>
                  <a:cubicBezTo>
                    <a:pt x="1505" y="1929"/>
                    <a:pt x="1390" y="1968"/>
                    <a:pt x="1274" y="1968"/>
                  </a:cubicBezTo>
                  <a:cubicBezTo>
                    <a:pt x="850" y="2122"/>
                    <a:pt x="464" y="2431"/>
                    <a:pt x="232" y="2894"/>
                  </a:cubicBezTo>
                  <a:cubicBezTo>
                    <a:pt x="78" y="3202"/>
                    <a:pt x="1" y="3588"/>
                    <a:pt x="1" y="3974"/>
                  </a:cubicBezTo>
                  <a:cubicBezTo>
                    <a:pt x="40" y="4089"/>
                    <a:pt x="40" y="4244"/>
                    <a:pt x="78" y="4359"/>
                  </a:cubicBezTo>
                  <a:cubicBezTo>
                    <a:pt x="155" y="4591"/>
                    <a:pt x="232" y="4822"/>
                    <a:pt x="348" y="5054"/>
                  </a:cubicBezTo>
                  <a:cubicBezTo>
                    <a:pt x="464" y="5285"/>
                    <a:pt x="618" y="5517"/>
                    <a:pt x="772" y="5748"/>
                  </a:cubicBezTo>
                  <a:cubicBezTo>
                    <a:pt x="1081" y="6173"/>
                    <a:pt x="1467" y="6558"/>
                    <a:pt x="1891" y="6867"/>
                  </a:cubicBezTo>
                  <a:cubicBezTo>
                    <a:pt x="2046" y="7021"/>
                    <a:pt x="2277" y="7176"/>
                    <a:pt x="2470" y="7330"/>
                  </a:cubicBezTo>
                  <a:lnTo>
                    <a:pt x="2663" y="7407"/>
                  </a:lnTo>
                  <a:lnTo>
                    <a:pt x="2740" y="7446"/>
                  </a:lnTo>
                  <a:lnTo>
                    <a:pt x="3087" y="7638"/>
                  </a:lnTo>
                  <a:cubicBezTo>
                    <a:pt x="3164" y="7677"/>
                    <a:pt x="3241" y="7677"/>
                    <a:pt x="3319" y="7677"/>
                  </a:cubicBezTo>
                  <a:cubicBezTo>
                    <a:pt x="3473" y="7638"/>
                    <a:pt x="3627" y="7561"/>
                    <a:pt x="3704" y="7407"/>
                  </a:cubicBezTo>
                  <a:cubicBezTo>
                    <a:pt x="3781" y="7176"/>
                    <a:pt x="3704" y="6944"/>
                    <a:pt x="3473" y="6828"/>
                  </a:cubicBezTo>
                  <a:cubicBezTo>
                    <a:pt x="3357" y="6751"/>
                    <a:pt x="3241" y="6713"/>
                    <a:pt x="3126" y="6635"/>
                  </a:cubicBezTo>
                  <a:lnTo>
                    <a:pt x="3049" y="6597"/>
                  </a:lnTo>
                  <a:lnTo>
                    <a:pt x="2894" y="6481"/>
                  </a:lnTo>
                  <a:cubicBezTo>
                    <a:pt x="2856" y="6481"/>
                    <a:pt x="2778" y="6443"/>
                    <a:pt x="2701" y="6365"/>
                  </a:cubicBezTo>
                  <a:cubicBezTo>
                    <a:pt x="2316" y="6134"/>
                    <a:pt x="1930" y="5825"/>
                    <a:pt x="1621" y="5478"/>
                  </a:cubicBezTo>
                  <a:cubicBezTo>
                    <a:pt x="1390" y="5170"/>
                    <a:pt x="1158" y="4900"/>
                    <a:pt x="1004" y="4591"/>
                  </a:cubicBezTo>
                  <a:cubicBezTo>
                    <a:pt x="888" y="4398"/>
                    <a:pt x="850" y="4205"/>
                    <a:pt x="772" y="4012"/>
                  </a:cubicBezTo>
                  <a:cubicBezTo>
                    <a:pt x="772" y="3858"/>
                    <a:pt x="734" y="3742"/>
                    <a:pt x="734" y="3626"/>
                  </a:cubicBezTo>
                  <a:cubicBezTo>
                    <a:pt x="772" y="3472"/>
                    <a:pt x="772" y="3356"/>
                    <a:pt x="811" y="3241"/>
                  </a:cubicBezTo>
                  <a:cubicBezTo>
                    <a:pt x="850" y="3125"/>
                    <a:pt x="927" y="3009"/>
                    <a:pt x="965" y="2932"/>
                  </a:cubicBezTo>
                  <a:cubicBezTo>
                    <a:pt x="1043" y="2855"/>
                    <a:pt x="1081" y="2778"/>
                    <a:pt x="1120" y="2701"/>
                  </a:cubicBezTo>
                  <a:cubicBezTo>
                    <a:pt x="1197" y="2662"/>
                    <a:pt x="1274" y="2623"/>
                    <a:pt x="1351" y="2585"/>
                  </a:cubicBezTo>
                  <a:cubicBezTo>
                    <a:pt x="1428" y="2546"/>
                    <a:pt x="1505" y="2508"/>
                    <a:pt x="1583" y="2469"/>
                  </a:cubicBezTo>
                  <a:lnTo>
                    <a:pt x="1968" y="2469"/>
                  </a:lnTo>
                  <a:cubicBezTo>
                    <a:pt x="2200" y="2508"/>
                    <a:pt x="2431" y="2546"/>
                    <a:pt x="2663" y="2623"/>
                  </a:cubicBezTo>
                  <a:cubicBezTo>
                    <a:pt x="3087" y="2778"/>
                    <a:pt x="3473" y="2971"/>
                    <a:pt x="3859" y="3202"/>
                  </a:cubicBezTo>
                  <a:cubicBezTo>
                    <a:pt x="4013" y="3318"/>
                    <a:pt x="4129" y="3395"/>
                    <a:pt x="4283" y="3511"/>
                  </a:cubicBezTo>
                  <a:lnTo>
                    <a:pt x="4437" y="3626"/>
                  </a:lnTo>
                  <a:lnTo>
                    <a:pt x="4476" y="3704"/>
                  </a:lnTo>
                  <a:lnTo>
                    <a:pt x="4630" y="3819"/>
                  </a:lnTo>
                  <a:cubicBezTo>
                    <a:pt x="4630" y="3819"/>
                    <a:pt x="4707" y="3858"/>
                    <a:pt x="4746" y="3858"/>
                  </a:cubicBezTo>
                  <a:cubicBezTo>
                    <a:pt x="4823" y="3819"/>
                    <a:pt x="4900" y="3742"/>
                    <a:pt x="4900" y="3665"/>
                  </a:cubicBezTo>
                  <a:cubicBezTo>
                    <a:pt x="4862" y="3549"/>
                    <a:pt x="4862" y="3511"/>
                    <a:pt x="4862" y="3318"/>
                  </a:cubicBezTo>
                  <a:cubicBezTo>
                    <a:pt x="4862" y="3125"/>
                    <a:pt x="4823" y="2932"/>
                    <a:pt x="4823" y="2778"/>
                  </a:cubicBezTo>
                  <a:cubicBezTo>
                    <a:pt x="4823" y="2469"/>
                    <a:pt x="4784" y="2161"/>
                    <a:pt x="4746" y="1852"/>
                  </a:cubicBezTo>
                  <a:cubicBezTo>
                    <a:pt x="4707" y="1543"/>
                    <a:pt x="4669" y="1235"/>
                    <a:pt x="4630" y="926"/>
                  </a:cubicBezTo>
                  <a:lnTo>
                    <a:pt x="4592" y="695"/>
                  </a:lnTo>
                  <a:lnTo>
                    <a:pt x="4514" y="116"/>
                  </a:lnTo>
                  <a:cubicBezTo>
                    <a:pt x="4514" y="51"/>
                    <a:pt x="4459" y="13"/>
                    <a:pt x="4419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4637385" y="573870"/>
              <a:ext cx="549904" cy="284914"/>
            </a:xfrm>
            <a:custGeom>
              <a:rect b="b" l="l" r="r" t="t"/>
              <a:pathLst>
                <a:path extrusionOk="0" h="5377" w="10378">
                  <a:moveTo>
                    <a:pt x="3508" y="0"/>
                  </a:moveTo>
                  <a:cubicBezTo>
                    <a:pt x="3265" y="0"/>
                    <a:pt x="3022" y="10"/>
                    <a:pt x="2778" y="29"/>
                  </a:cubicBezTo>
                  <a:cubicBezTo>
                    <a:pt x="1351" y="144"/>
                    <a:pt x="348" y="685"/>
                    <a:pt x="155" y="1456"/>
                  </a:cubicBezTo>
                  <a:cubicBezTo>
                    <a:pt x="1" y="2112"/>
                    <a:pt x="386" y="2806"/>
                    <a:pt x="1235" y="3501"/>
                  </a:cubicBezTo>
                  <a:cubicBezTo>
                    <a:pt x="2238" y="4272"/>
                    <a:pt x="3395" y="4812"/>
                    <a:pt x="4591" y="5082"/>
                  </a:cubicBezTo>
                  <a:cubicBezTo>
                    <a:pt x="5385" y="5265"/>
                    <a:pt x="6179" y="5376"/>
                    <a:pt x="6972" y="5376"/>
                  </a:cubicBezTo>
                  <a:cubicBezTo>
                    <a:pt x="7182" y="5376"/>
                    <a:pt x="7391" y="5368"/>
                    <a:pt x="7600" y="5352"/>
                  </a:cubicBezTo>
                  <a:cubicBezTo>
                    <a:pt x="9028" y="5198"/>
                    <a:pt x="10031" y="4658"/>
                    <a:pt x="10224" y="3886"/>
                  </a:cubicBezTo>
                  <a:cubicBezTo>
                    <a:pt x="10378" y="3269"/>
                    <a:pt x="9992" y="2536"/>
                    <a:pt x="9143" y="1842"/>
                  </a:cubicBezTo>
                  <a:cubicBezTo>
                    <a:pt x="8140" y="1109"/>
                    <a:pt x="6983" y="569"/>
                    <a:pt x="5787" y="299"/>
                  </a:cubicBezTo>
                  <a:cubicBezTo>
                    <a:pt x="5028" y="94"/>
                    <a:pt x="4268" y="0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3151350" y="570267"/>
              <a:ext cx="484465" cy="259639"/>
            </a:xfrm>
            <a:custGeom>
              <a:rect b="b" l="l" r="r" t="t"/>
              <a:pathLst>
                <a:path extrusionOk="0" h="4900" w="9143">
                  <a:moveTo>
                    <a:pt x="6197" y="1"/>
                  </a:moveTo>
                  <a:cubicBezTo>
                    <a:pt x="6027" y="1"/>
                    <a:pt x="5852" y="7"/>
                    <a:pt x="5671" y="20"/>
                  </a:cubicBezTo>
                  <a:cubicBezTo>
                    <a:pt x="5015" y="97"/>
                    <a:pt x="4437" y="212"/>
                    <a:pt x="3819" y="367"/>
                  </a:cubicBezTo>
                  <a:cubicBezTo>
                    <a:pt x="2161" y="868"/>
                    <a:pt x="695" y="1794"/>
                    <a:pt x="232" y="2759"/>
                  </a:cubicBezTo>
                  <a:cubicBezTo>
                    <a:pt x="39" y="3029"/>
                    <a:pt x="0" y="3414"/>
                    <a:pt x="77" y="3762"/>
                  </a:cubicBezTo>
                  <a:cubicBezTo>
                    <a:pt x="284" y="4483"/>
                    <a:pt x="1317" y="4899"/>
                    <a:pt x="2714" y="4899"/>
                  </a:cubicBezTo>
                  <a:cubicBezTo>
                    <a:pt x="2884" y="4899"/>
                    <a:pt x="3060" y="4893"/>
                    <a:pt x="3241" y="4880"/>
                  </a:cubicBezTo>
                  <a:cubicBezTo>
                    <a:pt x="3858" y="4803"/>
                    <a:pt x="4475" y="4687"/>
                    <a:pt x="5054" y="4533"/>
                  </a:cubicBezTo>
                  <a:cubicBezTo>
                    <a:pt x="7484" y="3800"/>
                    <a:pt x="9143" y="2296"/>
                    <a:pt x="8796" y="1138"/>
                  </a:cubicBezTo>
                  <a:cubicBezTo>
                    <a:pt x="8590" y="416"/>
                    <a:pt x="7587" y="1"/>
                    <a:pt x="6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3862707" y="1944922"/>
              <a:ext cx="517158" cy="396188"/>
            </a:xfrm>
            <a:custGeom>
              <a:rect b="b" l="l" r="r" t="t"/>
              <a:pathLst>
                <a:path extrusionOk="0" h="7477" w="9760">
                  <a:moveTo>
                    <a:pt x="0" y="1543"/>
                  </a:moveTo>
                  <a:lnTo>
                    <a:pt x="0" y="1582"/>
                  </a:lnTo>
                  <a:cubicBezTo>
                    <a:pt x="1" y="1582"/>
                    <a:pt x="2" y="1582"/>
                    <a:pt x="2" y="1582"/>
                  </a:cubicBezTo>
                  <a:lnTo>
                    <a:pt x="2" y="1582"/>
                  </a:lnTo>
                  <a:cubicBezTo>
                    <a:pt x="2" y="1569"/>
                    <a:pt x="1" y="1556"/>
                    <a:pt x="0" y="1543"/>
                  </a:cubicBezTo>
                  <a:close/>
                  <a:moveTo>
                    <a:pt x="8333" y="3549"/>
                  </a:moveTo>
                  <a:cubicBezTo>
                    <a:pt x="8526" y="3549"/>
                    <a:pt x="8718" y="3588"/>
                    <a:pt x="8873" y="3627"/>
                  </a:cubicBezTo>
                  <a:lnTo>
                    <a:pt x="8988" y="3627"/>
                  </a:lnTo>
                  <a:cubicBezTo>
                    <a:pt x="8873" y="3935"/>
                    <a:pt x="8757" y="4282"/>
                    <a:pt x="8603" y="4591"/>
                  </a:cubicBezTo>
                  <a:cubicBezTo>
                    <a:pt x="8448" y="4938"/>
                    <a:pt x="8217" y="5247"/>
                    <a:pt x="7985" y="5555"/>
                  </a:cubicBezTo>
                  <a:cubicBezTo>
                    <a:pt x="7754" y="5825"/>
                    <a:pt x="7484" y="6057"/>
                    <a:pt x="7175" y="6250"/>
                  </a:cubicBezTo>
                  <a:cubicBezTo>
                    <a:pt x="6867" y="6443"/>
                    <a:pt x="6558" y="6636"/>
                    <a:pt x="6211" y="6751"/>
                  </a:cubicBezTo>
                  <a:cubicBezTo>
                    <a:pt x="6057" y="6790"/>
                    <a:pt x="5864" y="6828"/>
                    <a:pt x="5709" y="6867"/>
                  </a:cubicBezTo>
                  <a:lnTo>
                    <a:pt x="5787" y="6867"/>
                  </a:lnTo>
                  <a:cubicBezTo>
                    <a:pt x="5594" y="6906"/>
                    <a:pt x="5401" y="6944"/>
                    <a:pt x="5246" y="6944"/>
                  </a:cubicBezTo>
                  <a:cubicBezTo>
                    <a:pt x="5153" y="6954"/>
                    <a:pt x="5063" y="6959"/>
                    <a:pt x="4975" y="6959"/>
                  </a:cubicBezTo>
                  <a:cubicBezTo>
                    <a:pt x="4734" y="6959"/>
                    <a:pt x="4508" y="6923"/>
                    <a:pt x="4282" y="6867"/>
                  </a:cubicBezTo>
                  <a:lnTo>
                    <a:pt x="4051" y="6867"/>
                  </a:lnTo>
                  <a:cubicBezTo>
                    <a:pt x="4089" y="6713"/>
                    <a:pt x="4128" y="6558"/>
                    <a:pt x="4166" y="6404"/>
                  </a:cubicBezTo>
                  <a:cubicBezTo>
                    <a:pt x="4282" y="6095"/>
                    <a:pt x="4398" y="5825"/>
                    <a:pt x="4591" y="5555"/>
                  </a:cubicBezTo>
                  <a:cubicBezTo>
                    <a:pt x="4784" y="5247"/>
                    <a:pt x="4976" y="4977"/>
                    <a:pt x="5246" y="4707"/>
                  </a:cubicBezTo>
                  <a:cubicBezTo>
                    <a:pt x="5555" y="4437"/>
                    <a:pt x="5864" y="4205"/>
                    <a:pt x="6211" y="4051"/>
                  </a:cubicBezTo>
                  <a:cubicBezTo>
                    <a:pt x="6558" y="3858"/>
                    <a:pt x="6944" y="3742"/>
                    <a:pt x="7330" y="3627"/>
                  </a:cubicBezTo>
                  <a:cubicBezTo>
                    <a:pt x="7677" y="3588"/>
                    <a:pt x="8024" y="3549"/>
                    <a:pt x="8333" y="3549"/>
                  </a:cubicBezTo>
                  <a:close/>
                  <a:moveTo>
                    <a:pt x="9336" y="0"/>
                  </a:moveTo>
                  <a:cubicBezTo>
                    <a:pt x="7985" y="656"/>
                    <a:pt x="6520" y="1158"/>
                    <a:pt x="5054" y="1428"/>
                  </a:cubicBezTo>
                  <a:cubicBezTo>
                    <a:pt x="4822" y="1466"/>
                    <a:pt x="4629" y="1505"/>
                    <a:pt x="4398" y="1543"/>
                  </a:cubicBezTo>
                  <a:cubicBezTo>
                    <a:pt x="3567" y="1671"/>
                    <a:pt x="2736" y="1746"/>
                    <a:pt x="1927" y="1746"/>
                  </a:cubicBezTo>
                  <a:cubicBezTo>
                    <a:pt x="1759" y="1746"/>
                    <a:pt x="1593" y="1743"/>
                    <a:pt x="1427" y="1736"/>
                  </a:cubicBezTo>
                  <a:cubicBezTo>
                    <a:pt x="927" y="1698"/>
                    <a:pt x="465" y="1659"/>
                    <a:pt x="2" y="1582"/>
                  </a:cubicBezTo>
                  <a:lnTo>
                    <a:pt x="2" y="1582"/>
                  </a:lnTo>
                  <a:cubicBezTo>
                    <a:pt x="43" y="2225"/>
                    <a:pt x="159" y="2868"/>
                    <a:pt x="386" y="3511"/>
                  </a:cubicBezTo>
                  <a:cubicBezTo>
                    <a:pt x="502" y="3935"/>
                    <a:pt x="694" y="4359"/>
                    <a:pt x="926" y="4784"/>
                  </a:cubicBezTo>
                  <a:cubicBezTo>
                    <a:pt x="1273" y="5478"/>
                    <a:pt x="1736" y="6057"/>
                    <a:pt x="2353" y="6558"/>
                  </a:cubicBezTo>
                  <a:cubicBezTo>
                    <a:pt x="2855" y="6944"/>
                    <a:pt x="3472" y="7214"/>
                    <a:pt x="4128" y="7368"/>
                  </a:cubicBezTo>
                  <a:cubicBezTo>
                    <a:pt x="4442" y="7436"/>
                    <a:pt x="4782" y="7477"/>
                    <a:pt x="5117" y="7477"/>
                  </a:cubicBezTo>
                  <a:cubicBezTo>
                    <a:pt x="5359" y="7477"/>
                    <a:pt x="5599" y="7456"/>
                    <a:pt x="5825" y="7407"/>
                  </a:cubicBezTo>
                  <a:lnTo>
                    <a:pt x="5979" y="7368"/>
                  </a:lnTo>
                  <a:cubicBezTo>
                    <a:pt x="6635" y="7214"/>
                    <a:pt x="7214" y="6944"/>
                    <a:pt x="7715" y="6558"/>
                  </a:cubicBezTo>
                  <a:cubicBezTo>
                    <a:pt x="8255" y="6134"/>
                    <a:pt x="8718" y="5594"/>
                    <a:pt x="9027" y="5015"/>
                  </a:cubicBezTo>
                  <a:cubicBezTo>
                    <a:pt x="9220" y="4668"/>
                    <a:pt x="9336" y="4359"/>
                    <a:pt x="9451" y="3974"/>
                  </a:cubicBezTo>
                  <a:cubicBezTo>
                    <a:pt x="9567" y="3627"/>
                    <a:pt x="9644" y="3241"/>
                    <a:pt x="9683" y="2816"/>
                  </a:cubicBezTo>
                  <a:cubicBezTo>
                    <a:pt x="9760" y="1929"/>
                    <a:pt x="9644" y="1003"/>
                    <a:pt x="9413" y="116"/>
                  </a:cubicBezTo>
                  <a:cubicBezTo>
                    <a:pt x="9413" y="77"/>
                    <a:pt x="9374" y="0"/>
                    <a:pt x="9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3533584" y="3124373"/>
              <a:ext cx="2526550" cy="3389133"/>
            </a:xfrm>
            <a:custGeom>
              <a:rect b="b" l="l" r="r" t="t"/>
              <a:pathLst>
                <a:path extrusionOk="0" h="63961" w="47682">
                  <a:moveTo>
                    <a:pt x="31132" y="0"/>
                  </a:moveTo>
                  <a:lnTo>
                    <a:pt x="31132" y="39"/>
                  </a:lnTo>
                  <a:cubicBezTo>
                    <a:pt x="31016" y="78"/>
                    <a:pt x="30939" y="116"/>
                    <a:pt x="30901" y="193"/>
                  </a:cubicBezTo>
                  <a:cubicBezTo>
                    <a:pt x="30129" y="1119"/>
                    <a:pt x="29281" y="1929"/>
                    <a:pt x="28355" y="2662"/>
                  </a:cubicBezTo>
                  <a:cubicBezTo>
                    <a:pt x="27197" y="3549"/>
                    <a:pt x="25924" y="4282"/>
                    <a:pt x="24613" y="4900"/>
                  </a:cubicBezTo>
                  <a:lnTo>
                    <a:pt x="24536" y="4900"/>
                  </a:lnTo>
                  <a:cubicBezTo>
                    <a:pt x="23725" y="5247"/>
                    <a:pt x="22915" y="5478"/>
                    <a:pt x="22067" y="5633"/>
                  </a:cubicBezTo>
                  <a:cubicBezTo>
                    <a:pt x="21797" y="5671"/>
                    <a:pt x="21527" y="5671"/>
                    <a:pt x="21257" y="5671"/>
                  </a:cubicBezTo>
                  <a:cubicBezTo>
                    <a:pt x="21064" y="5671"/>
                    <a:pt x="20871" y="5671"/>
                    <a:pt x="20639" y="5633"/>
                  </a:cubicBezTo>
                  <a:cubicBezTo>
                    <a:pt x="20331" y="5594"/>
                    <a:pt x="20022" y="5517"/>
                    <a:pt x="19752" y="5401"/>
                  </a:cubicBezTo>
                  <a:cubicBezTo>
                    <a:pt x="19521" y="5285"/>
                    <a:pt x="19289" y="5170"/>
                    <a:pt x="19096" y="5015"/>
                  </a:cubicBezTo>
                  <a:cubicBezTo>
                    <a:pt x="18865" y="4822"/>
                    <a:pt x="18672" y="4630"/>
                    <a:pt x="18518" y="4437"/>
                  </a:cubicBezTo>
                  <a:lnTo>
                    <a:pt x="18479" y="4398"/>
                  </a:lnTo>
                  <a:cubicBezTo>
                    <a:pt x="18286" y="4128"/>
                    <a:pt x="18132" y="3819"/>
                    <a:pt x="17978" y="3511"/>
                  </a:cubicBezTo>
                  <a:cubicBezTo>
                    <a:pt x="17746" y="2932"/>
                    <a:pt x="17592" y="2315"/>
                    <a:pt x="17515" y="1659"/>
                  </a:cubicBezTo>
                  <a:cubicBezTo>
                    <a:pt x="17476" y="1543"/>
                    <a:pt x="17399" y="1428"/>
                    <a:pt x="17283" y="1389"/>
                  </a:cubicBezTo>
                  <a:cubicBezTo>
                    <a:pt x="17206" y="1351"/>
                    <a:pt x="17129" y="1312"/>
                    <a:pt x="17052" y="1312"/>
                  </a:cubicBezTo>
                  <a:lnTo>
                    <a:pt x="16897" y="1312"/>
                  </a:lnTo>
                  <a:lnTo>
                    <a:pt x="16782" y="1351"/>
                  </a:lnTo>
                  <a:cubicBezTo>
                    <a:pt x="16743" y="1428"/>
                    <a:pt x="16666" y="1505"/>
                    <a:pt x="16589" y="1582"/>
                  </a:cubicBezTo>
                  <a:cubicBezTo>
                    <a:pt x="16589" y="1621"/>
                    <a:pt x="16550" y="1659"/>
                    <a:pt x="16550" y="1698"/>
                  </a:cubicBezTo>
                  <a:cubicBezTo>
                    <a:pt x="14467" y="4630"/>
                    <a:pt x="12500" y="7716"/>
                    <a:pt x="10725" y="10879"/>
                  </a:cubicBezTo>
                  <a:cubicBezTo>
                    <a:pt x="8989" y="14004"/>
                    <a:pt x="7446" y="17244"/>
                    <a:pt x="6096" y="20562"/>
                  </a:cubicBezTo>
                  <a:cubicBezTo>
                    <a:pt x="4746" y="23880"/>
                    <a:pt x="3666" y="27274"/>
                    <a:pt x="2817" y="30746"/>
                  </a:cubicBezTo>
                  <a:cubicBezTo>
                    <a:pt x="2392" y="32482"/>
                    <a:pt x="2007" y="34257"/>
                    <a:pt x="1698" y="36070"/>
                  </a:cubicBezTo>
                  <a:cubicBezTo>
                    <a:pt x="1505" y="37111"/>
                    <a:pt x="1351" y="38153"/>
                    <a:pt x="1197" y="39156"/>
                  </a:cubicBezTo>
                  <a:cubicBezTo>
                    <a:pt x="1119" y="39735"/>
                    <a:pt x="1042" y="40313"/>
                    <a:pt x="965" y="40892"/>
                  </a:cubicBezTo>
                  <a:lnTo>
                    <a:pt x="965" y="41008"/>
                  </a:lnTo>
                  <a:cubicBezTo>
                    <a:pt x="464" y="44132"/>
                    <a:pt x="1" y="47373"/>
                    <a:pt x="194" y="50575"/>
                  </a:cubicBezTo>
                  <a:cubicBezTo>
                    <a:pt x="271" y="52118"/>
                    <a:pt x="579" y="53622"/>
                    <a:pt x="1158" y="55050"/>
                  </a:cubicBezTo>
                  <a:cubicBezTo>
                    <a:pt x="1467" y="55744"/>
                    <a:pt x="1852" y="56438"/>
                    <a:pt x="2354" y="57056"/>
                  </a:cubicBezTo>
                  <a:cubicBezTo>
                    <a:pt x="2817" y="57673"/>
                    <a:pt x="3395" y="58252"/>
                    <a:pt x="4013" y="58753"/>
                  </a:cubicBezTo>
                  <a:cubicBezTo>
                    <a:pt x="5247" y="59756"/>
                    <a:pt x="6674" y="60528"/>
                    <a:pt x="8179" y="61106"/>
                  </a:cubicBezTo>
                  <a:cubicBezTo>
                    <a:pt x="8912" y="61415"/>
                    <a:pt x="9683" y="61646"/>
                    <a:pt x="10455" y="61878"/>
                  </a:cubicBezTo>
                  <a:cubicBezTo>
                    <a:pt x="11342" y="62109"/>
                    <a:pt x="12230" y="62341"/>
                    <a:pt x="13194" y="62572"/>
                  </a:cubicBezTo>
                  <a:cubicBezTo>
                    <a:pt x="16936" y="63459"/>
                    <a:pt x="20794" y="63922"/>
                    <a:pt x="24651" y="63961"/>
                  </a:cubicBezTo>
                  <a:lnTo>
                    <a:pt x="25539" y="63961"/>
                  </a:lnTo>
                  <a:cubicBezTo>
                    <a:pt x="29088" y="63961"/>
                    <a:pt x="32637" y="63614"/>
                    <a:pt x="36109" y="62881"/>
                  </a:cubicBezTo>
                  <a:cubicBezTo>
                    <a:pt x="36996" y="62688"/>
                    <a:pt x="37922" y="62456"/>
                    <a:pt x="38848" y="62186"/>
                  </a:cubicBezTo>
                  <a:cubicBezTo>
                    <a:pt x="39581" y="61994"/>
                    <a:pt x="40275" y="61762"/>
                    <a:pt x="40931" y="61492"/>
                  </a:cubicBezTo>
                  <a:cubicBezTo>
                    <a:pt x="41548" y="61222"/>
                    <a:pt x="42165" y="60913"/>
                    <a:pt x="42744" y="60566"/>
                  </a:cubicBezTo>
                  <a:cubicBezTo>
                    <a:pt x="43284" y="60258"/>
                    <a:pt x="43785" y="59910"/>
                    <a:pt x="44248" y="59486"/>
                  </a:cubicBezTo>
                  <a:cubicBezTo>
                    <a:pt x="45136" y="58714"/>
                    <a:pt x="45830" y="57789"/>
                    <a:pt x="46370" y="56747"/>
                  </a:cubicBezTo>
                  <a:cubicBezTo>
                    <a:pt x="46910" y="55667"/>
                    <a:pt x="47296" y="54510"/>
                    <a:pt x="47450" y="53314"/>
                  </a:cubicBezTo>
                  <a:cubicBezTo>
                    <a:pt x="47643" y="51925"/>
                    <a:pt x="47682" y="50536"/>
                    <a:pt x="47566" y="49147"/>
                  </a:cubicBezTo>
                  <a:cubicBezTo>
                    <a:pt x="47489" y="48106"/>
                    <a:pt x="47373" y="47141"/>
                    <a:pt x="47219" y="46293"/>
                  </a:cubicBezTo>
                  <a:cubicBezTo>
                    <a:pt x="47103" y="45367"/>
                    <a:pt x="46910" y="44402"/>
                    <a:pt x="46717" y="43322"/>
                  </a:cubicBezTo>
                  <a:cubicBezTo>
                    <a:pt x="46061" y="40236"/>
                    <a:pt x="45174" y="37150"/>
                    <a:pt x="44326" y="34141"/>
                  </a:cubicBezTo>
                  <a:cubicBezTo>
                    <a:pt x="44094" y="33292"/>
                    <a:pt x="43863" y="32405"/>
                    <a:pt x="43631" y="31556"/>
                  </a:cubicBezTo>
                  <a:cubicBezTo>
                    <a:pt x="42667" y="28084"/>
                    <a:pt x="41779" y="24265"/>
                    <a:pt x="40892" y="19559"/>
                  </a:cubicBezTo>
                  <a:cubicBezTo>
                    <a:pt x="40468" y="17360"/>
                    <a:pt x="40082" y="15161"/>
                    <a:pt x="39773" y="13464"/>
                  </a:cubicBezTo>
                  <a:cubicBezTo>
                    <a:pt x="39542" y="11843"/>
                    <a:pt x="39156" y="10185"/>
                    <a:pt x="38732" y="8603"/>
                  </a:cubicBezTo>
                  <a:cubicBezTo>
                    <a:pt x="38269" y="7021"/>
                    <a:pt x="37575" y="5517"/>
                    <a:pt x="36687" y="4167"/>
                  </a:cubicBezTo>
                  <a:cubicBezTo>
                    <a:pt x="36224" y="3472"/>
                    <a:pt x="35684" y="2816"/>
                    <a:pt x="35106" y="2238"/>
                  </a:cubicBezTo>
                  <a:cubicBezTo>
                    <a:pt x="34836" y="1968"/>
                    <a:pt x="34527" y="1698"/>
                    <a:pt x="34257" y="1466"/>
                  </a:cubicBezTo>
                  <a:lnTo>
                    <a:pt x="34218" y="1428"/>
                  </a:lnTo>
                  <a:cubicBezTo>
                    <a:pt x="33910" y="1158"/>
                    <a:pt x="33601" y="926"/>
                    <a:pt x="33293" y="695"/>
                  </a:cubicBezTo>
                  <a:cubicBezTo>
                    <a:pt x="32791" y="386"/>
                    <a:pt x="32212" y="232"/>
                    <a:pt x="31634" y="193"/>
                  </a:cubicBezTo>
                  <a:cubicBezTo>
                    <a:pt x="31595" y="155"/>
                    <a:pt x="31557" y="116"/>
                    <a:pt x="31518" y="78"/>
                  </a:cubicBezTo>
                  <a:cubicBezTo>
                    <a:pt x="31441" y="39"/>
                    <a:pt x="31325" y="0"/>
                    <a:pt x="31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085023" y="2680759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D11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3263790" y="111342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55171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86007" y="1376631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796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3089991" y="3238824"/>
              <a:ext cx="1314408" cy="2076845"/>
            </a:xfrm>
            <a:custGeom>
              <a:rect b="b" l="l" r="r" t="t"/>
              <a:pathLst>
                <a:path extrusionOk="0" h="39195" w="24806">
                  <a:moveTo>
                    <a:pt x="24150" y="0"/>
                  </a:moveTo>
                  <a:cubicBezTo>
                    <a:pt x="23031" y="232"/>
                    <a:pt x="21951" y="695"/>
                    <a:pt x="20948" y="1312"/>
                  </a:cubicBezTo>
                  <a:cubicBezTo>
                    <a:pt x="19907" y="1968"/>
                    <a:pt x="18942" y="2739"/>
                    <a:pt x="18055" y="3627"/>
                  </a:cubicBezTo>
                  <a:cubicBezTo>
                    <a:pt x="17206" y="4514"/>
                    <a:pt x="16396" y="5478"/>
                    <a:pt x="15663" y="6481"/>
                  </a:cubicBezTo>
                  <a:cubicBezTo>
                    <a:pt x="14969" y="7446"/>
                    <a:pt x="14352" y="8449"/>
                    <a:pt x="13850" y="9490"/>
                  </a:cubicBezTo>
                  <a:cubicBezTo>
                    <a:pt x="12577" y="12075"/>
                    <a:pt x="11690" y="14814"/>
                    <a:pt x="11188" y="17630"/>
                  </a:cubicBezTo>
                  <a:cubicBezTo>
                    <a:pt x="11073" y="18286"/>
                    <a:pt x="10995" y="18942"/>
                    <a:pt x="10918" y="19520"/>
                  </a:cubicBezTo>
                  <a:lnTo>
                    <a:pt x="10841" y="19868"/>
                  </a:lnTo>
                  <a:cubicBezTo>
                    <a:pt x="10803" y="20215"/>
                    <a:pt x="10764" y="20523"/>
                    <a:pt x="10725" y="20832"/>
                  </a:cubicBezTo>
                  <a:cubicBezTo>
                    <a:pt x="10532" y="21874"/>
                    <a:pt x="10455" y="22915"/>
                    <a:pt x="10494" y="23957"/>
                  </a:cubicBezTo>
                  <a:cubicBezTo>
                    <a:pt x="9800" y="23494"/>
                    <a:pt x="9028" y="23070"/>
                    <a:pt x="8218" y="22761"/>
                  </a:cubicBezTo>
                  <a:cubicBezTo>
                    <a:pt x="7369" y="22452"/>
                    <a:pt x="6520" y="22298"/>
                    <a:pt x="5633" y="22298"/>
                  </a:cubicBezTo>
                  <a:lnTo>
                    <a:pt x="5440" y="22298"/>
                  </a:lnTo>
                  <a:cubicBezTo>
                    <a:pt x="4553" y="22337"/>
                    <a:pt x="3666" y="22568"/>
                    <a:pt x="2856" y="22992"/>
                  </a:cubicBezTo>
                  <a:cubicBezTo>
                    <a:pt x="2238" y="23301"/>
                    <a:pt x="1698" y="23725"/>
                    <a:pt x="1197" y="24227"/>
                  </a:cubicBezTo>
                  <a:lnTo>
                    <a:pt x="1197" y="24111"/>
                  </a:lnTo>
                  <a:cubicBezTo>
                    <a:pt x="1235" y="23880"/>
                    <a:pt x="1274" y="23648"/>
                    <a:pt x="1313" y="23378"/>
                  </a:cubicBezTo>
                  <a:cubicBezTo>
                    <a:pt x="1351" y="23262"/>
                    <a:pt x="1313" y="23108"/>
                    <a:pt x="1274" y="23031"/>
                  </a:cubicBezTo>
                  <a:cubicBezTo>
                    <a:pt x="1197" y="22915"/>
                    <a:pt x="1081" y="22838"/>
                    <a:pt x="965" y="22799"/>
                  </a:cubicBezTo>
                  <a:cubicBezTo>
                    <a:pt x="925" y="22786"/>
                    <a:pt x="884" y="22780"/>
                    <a:pt x="842" y="22780"/>
                  </a:cubicBezTo>
                  <a:cubicBezTo>
                    <a:pt x="646" y="22780"/>
                    <a:pt x="450" y="22924"/>
                    <a:pt x="387" y="23147"/>
                  </a:cubicBezTo>
                  <a:cubicBezTo>
                    <a:pt x="1" y="25268"/>
                    <a:pt x="78" y="27506"/>
                    <a:pt x="657" y="29628"/>
                  </a:cubicBezTo>
                  <a:cubicBezTo>
                    <a:pt x="1158" y="31788"/>
                    <a:pt x="2200" y="33832"/>
                    <a:pt x="3589" y="35568"/>
                  </a:cubicBezTo>
                  <a:cubicBezTo>
                    <a:pt x="4283" y="36417"/>
                    <a:pt x="5093" y="37150"/>
                    <a:pt x="6019" y="37767"/>
                  </a:cubicBezTo>
                  <a:cubicBezTo>
                    <a:pt x="6906" y="38423"/>
                    <a:pt x="7948" y="38886"/>
                    <a:pt x="9028" y="39118"/>
                  </a:cubicBezTo>
                  <a:cubicBezTo>
                    <a:pt x="9375" y="39156"/>
                    <a:pt x="9722" y="39195"/>
                    <a:pt x="10031" y="39195"/>
                  </a:cubicBezTo>
                  <a:cubicBezTo>
                    <a:pt x="10262" y="39195"/>
                    <a:pt x="10455" y="39195"/>
                    <a:pt x="10648" y="39156"/>
                  </a:cubicBezTo>
                  <a:cubicBezTo>
                    <a:pt x="11188" y="39118"/>
                    <a:pt x="11728" y="38963"/>
                    <a:pt x="12230" y="38770"/>
                  </a:cubicBezTo>
                  <a:cubicBezTo>
                    <a:pt x="12693" y="38539"/>
                    <a:pt x="13156" y="38269"/>
                    <a:pt x="13541" y="37922"/>
                  </a:cubicBezTo>
                  <a:cubicBezTo>
                    <a:pt x="13966" y="37574"/>
                    <a:pt x="14313" y="37189"/>
                    <a:pt x="14622" y="36764"/>
                  </a:cubicBezTo>
                  <a:cubicBezTo>
                    <a:pt x="15277" y="35761"/>
                    <a:pt x="15702" y="34604"/>
                    <a:pt x="15779" y="33447"/>
                  </a:cubicBezTo>
                  <a:cubicBezTo>
                    <a:pt x="15856" y="32212"/>
                    <a:pt x="15702" y="31016"/>
                    <a:pt x="15277" y="29859"/>
                  </a:cubicBezTo>
                  <a:cubicBezTo>
                    <a:pt x="14930" y="28856"/>
                    <a:pt x="14390" y="27892"/>
                    <a:pt x="13773" y="27043"/>
                  </a:cubicBezTo>
                  <a:cubicBezTo>
                    <a:pt x="13889" y="26966"/>
                    <a:pt x="13966" y="26889"/>
                    <a:pt x="14082" y="26811"/>
                  </a:cubicBezTo>
                  <a:cubicBezTo>
                    <a:pt x="14352" y="26580"/>
                    <a:pt x="14583" y="26349"/>
                    <a:pt x="14776" y="26079"/>
                  </a:cubicBezTo>
                  <a:cubicBezTo>
                    <a:pt x="15277" y="25423"/>
                    <a:pt x="15740" y="24690"/>
                    <a:pt x="16088" y="23957"/>
                  </a:cubicBezTo>
                  <a:cubicBezTo>
                    <a:pt x="16473" y="23185"/>
                    <a:pt x="16820" y="22414"/>
                    <a:pt x="17168" y="21719"/>
                  </a:cubicBezTo>
                  <a:lnTo>
                    <a:pt x="17245" y="21488"/>
                  </a:lnTo>
                  <a:lnTo>
                    <a:pt x="17399" y="21141"/>
                  </a:lnTo>
                  <a:cubicBezTo>
                    <a:pt x="17553" y="20755"/>
                    <a:pt x="17708" y="20369"/>
                    <a:pt x="17862" y="20022"/>
                  </a:cubicBezTo>
                  <a:cubicBezTo>
                    <a:pt x="18209" y="19328"/>
                    <a:pt x="18518" y="18633"/>
                    <a:pt x="18826" y="17977"/>
                  </a:cubicBezTo>
                  <a:lnTo>
                    <a:pt x="18942" y="17784"/>
                  </a:lnTo>
                  <a:cubicBezTo>
                    <a:pt x="19174" y="17244"/>
                    <a:pt x="19444" y="16743"/>
                    <a:pt x="19675" y="16241"/>
                  </a:cubicBezTo>
                  <a:cubicBezTo>
                    <a:pt x="20408" y="14737"/>
                    <a:pt x="20987" y="13464"/>
                    <a:pt x="21488" y="12268"/>
                  </a:cubicBezTo>
                  <a:cubicBezTo>
                    <a:pt x="22761" y="9259"/>
                    <a:pt x="24227" y="5247"/>
                    <a:pt x="24420" y="1003"/>
                  </a:cubicBezTo>
                  <a:cubicBezTo>
                    <a:pt x="24536" y="965"/>
                    <a:pt x="24613" y="888"/>
                    <a:pt x="24690" y="811"/>
                  </a:cubicBezTo>
                  <a:cubicBezTo>
                    <a:pt x="24767" y="656"/>
                    <a:pt x="24806" y="541"/>
                    <a:pt x="24767" y="386"/>
                  </a:cubicBezTo>
                  <a:cubicBezTo>
                    <a:pt x="24729" y="271"/>
                    <a:pt x="24652" y="155"/>
                    <a:pt x="24536" y="78"/>
                  </a:cubicBezTo>
                  <a:cubicBezTo>
                    <a:pt x="24459" y="39"/>
                    <a:pt x="24382" y="39"/>
                    <a:pt x="24266" y="39"/>
                  </a:cubicBezTo>
                  <a:lnTo>
                    <a:pt x="24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3265803" y="4365126"/>
              <a:ext cx="488598" cy="950543"/>
            </a:xfrm>
            <a:custGeom>
              <a:rect b="b" l="l" r="r" t="t"/>
              <a:pathLst>
                <a:path extrusionOk="0" h="17939" w="9221">
                  <a:moveTo>
                    <a:pt x="7330" y="0"/>
                  </a:moveTo>
                  <a:cubicBezTo>
                    <a:pt x="7214" y="926"/>
                    <a:pt x="7176" y="1814"/>
                    <a:pt x="7176" y="2739"/>
                  </a:cubicBezTo>
                  <a:lnTo>
                    <a:pt x="7176" y="2701"/>
                  </a:lnTo>
                  <a:cubicBezTo>
                    <a:pt x="6482" y="2199"/>
                    <a:pt x="5710" y="1814"/>
                    <a:pt x="4900" y="1505"/>
                  </a:cubicBezTo>
                  <a:cubicBezTo>
                    <a:pt x="4090" y="1196"/>
                    <a:pt x="3202" y="1042"/>
                    <a:pt x="2354" y="1042"/>
                  </a:cubicBezTo>
                  <a:cubicBezTo>
                    <a:pt x="2547" y="1852"/>
                    <a:pt x="2701" y="2662"/>
                    <a:pt x="2894" y="3511"/>
                  </a:cubicBezTo>
                  <a:cubicBezTo>
                    <a:pt x="3164" y="4938"/>
                    <a:pt x="3395" y="6327"/>
                    <a:pt x="3550" y="7793"/>
                  </a:cubicBezTo>
                  <a:cubicBezTo>
                    <a:pt x="3627" y="8487"/>
                    <a:pt x="3704" y="9182"/>
                    <a:pt x="3743" y="9876"/>
                  </a:cubicBezTo>
                  <a:cubicBezTo>
                    <a:pt x="3743" y="10223"/>
                    <a:pt x="3743" y="10532"/>
                    <a:pt x="3743" y="10841"/>
                  </a:cubicBezTo>
                  <a:lnTo>
                    <a:pt x="3743" y="11496"/>
                  </a:lnTo>
                  <a:cubicBezTo>
                    <a:pt x="3781" y="11959"/>
                    <a:pt x="3743" y="12384"/>
                    <a:pt x="3665" y="12847"/>
                  </a:cubicBezTo>
                  <a:cubicBezTo>
                    <a:pt x="3627" y="13232"/>
                    <a:pt x="3473" y="13618"/>
                    <a:pt x="3241" y="13965"/>
                  </a:cubicBezTo>
                  <a:cubicBezTo>
                    <a:pt x="3010" y="14274"/>
                    <a:pt x="2662" y="14467"/>
                    <a:pt x="2277" y="14544"/>
                  </a:cubicBezTo>
                  <a:cubicBezTo>
                    <a:pt x="2103" y="14579"/>
                    <a:pt x="1922" y="14598"/>
                    <a:pt x="1744" y="14598"/>
                  </a:cubicBezTo>
                  <a:cubicBezTo>
                    <a:pt x="1525" y="14598"/>
                    <a:pt x="1310" y="14569"/>
                    <a:pt x="1119" y="14505"/>
                  </a:cubicBezTo>
                  <a:cubicBezTo>
                    <a:pt x="695" y="14390"/>
                    <a:pt x="348" y="14235"/>
                    <a:pt x="1" y="13965"/>
                  </a:cubicBezTo>
                  <a:lnTo>
                    <a:pt x="1" y="13965"/>
                  </a:lnTo>
                  <a:lnTo>
                    <a:pt x="271" y="14312"/>
                  </a:lnTo>
                  <a:cubicBezTo>
                    <a:pt x="965" y="15161"/>
                    <a:pt x="1775" y="15894"/>
                    <a:pt x="2662" y="16511"/>
                  </a:cubicBezTo>
                  <a:cubicBezTo>
                    <a:pt x="3588" y="17167"/>
                    <a:pt x="4591" y="17630"/>
                    <a:pt x="5710" y="17862"/>
                  </a:cubicBezTo>
                  <a:cubicBezTo>
                    <a:pt x="6057" y="17939"/>
                    <a:pt x="6366" y="17939"/>
                    <a:pt x="6713" y="17939"/>
                  </a:cubicBezTo>
                  <a:cubicBezTo>
                    <a:pt x="6906" y="17939"/>
                    <a:pt x="7137" y="17939"/>
                    <a:pt x="7330" y="17900"/>
                  </a:cubicBezTo>
                  <a:cubicBezTo>
                    <a:pt x="7446" y="17900"/>
                    <a:pt x="7562" y="17900"/>
                    <a:pt x="7677" y="17862"/>
                  </a:cubicBezTo>
                  <a:cubicBezTo>
                    <a:pt x="7793" y="17514"/>
                    <a:pt x="7909" y="17206"/>
                    <a:pt x="7986" y="16859"/>
                  </a:cubicBezTo>
                  <a:cubicBezTo>
                    <a:pt x="8217" y="16087"/>
                    <a:pt x="8410" y="15315"/>
                    <a:pt x="8603" y="14582"/>
                  </a:cubicBezTo>
                  <a:cubicBezTo>
                    <a:pt x="8758" y="13811"/>
                    <a:pt x="8912" y="13078"/>
                    <a:pt x="9028" y="12306"/>
                  </a:cubicBezTo>
                  <a:cubicBezTo>
                    <a:pt x="9143" y="11303"/>
                    <a:pt x="9220" y="10262"/>
                    <a:pt x="9220" y="9259"/>
                  </a:cubicBezTo>
                  <a:cubicBezTo>
                    <a:pt x="9220" y="8757"/>
                    <a:pt x="9220" y="8256"/>
                    <a:pt x="9143" y="7754"/>
                  </a:cubicBezTo>
                  <a:cubicBezTo>
                    <a:pt x="9105" y="7253"/>
                    <a:pt x="9105" y="6906"/>
                    <a:pt x="9028" y="6481"/>
                  </a:cubicBezTo>
                  <a:cubicBezTo>
                    <a:pt x="8835" y="5093"/>
                    <a:pt x="8526" y="3742"/>
                    <a:pt x="8140" y="2431"/>
                  </a:cubicBezTo>
                  <a:cubicBezTo>
                    <a:pt x="7909" y="1582"/>
                    <a:pt x="7677" y="772"/>
                    <a:pt x="7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435025" y="3157064"/>
              <a:ext cx="28666" cy="20506"/>
            </a:xfrm>
            <a:custGeom>
              <a:rect b="b" l="l" r="r" t="t"/>
              <a:pathLst>
                <a:path extrusionOk="0" h="387" w="541">
                  <a:moveTo>
                    <a:pt x="425" y="0"/>
                  </a:moveTo>
                  <a:cubicBezTo>
                    <a:pt x="322" y="138"/>
                    <a:pt x="189" y="244"/>
                    <a:pt x="52" y="348"/>
                  </a:cubicBezTo>
                  <a:lnTo>
                    <a:pt x="78" y="348"/>
                  </a:lnTo>
                  <a:cubicBezTo>
                    <a:pt x="78" y="328"/>
                    <a:pt x="87" y="319"/>
                    <a:pt x="102" y="319"/>
                  </a:cubicBezTo>
                  <a:cubicBezTo>
                    <a:pt x="116" y="319"/>
                    <a:pt x="136" y="328"/>
                    <a:pt x="155" y="348"/>
                  </a:cubicBezTo>
                  <a:lnTo>
                    <a:pt x="193" y="270"/>
                  </a:lnTo>
                  <a:lnTo>
                    <a:pt x="541" y="0"/>
                  </a:lnTo>
                  <a:close/>
                  <a:moveTo>
                    <a:pt x="1" y="348"/>
                  </a:moveTo>
                  <a:lnTo>
                    <a:pt x="1" y="386"/>
                  </a:lnTo>
                  <a:cubicBezTo>
                    <a:pt x="18" y="373"/>
                    <a:pt x="35" y="360"/>
                    <a:pt x="52" y="348"/>
                  </a:cubicBez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111623" y="3083464"/>
              <a:ext cx="1817259" cy="1601282"/>
            </a:xfrm>
            <a:custGeom>
              <a:rect b="b" l="l" r="r" t="t"/>
              <a:pathLst>
                <a:path extrusionOk="0" h="30220" w="34296">
                  <a:moveTo>
                    <a:pt x="4475" y="1"/>
                  </a:moveTo>
                  <a:cubicBezTo>
                    <a:pt x="3858" y="1"/>
                    <a:pt x="3241" y="39"/>
                    <a:pt x="2624" y="78"/>
                  </a:cubicBezTo>
                  <a:cubicBezTo>
                    <a:pt x="2277" y="116"/>
                    <a:pt x="1891" y="155"/>
                    <a:pt x="1466" y="232"/>
                  </a:cubicBezTo>
                  <a:cubicBezTo>
                    <a:pt x="1312" y="271"/>
                    <a:pt x="1235" y="348"/>
                    <a:pt x="1158" y="464"/>
                  </a:cubicBezTo>
                  <a:cubicBezTo>
                    <a:pt x="1158" y="464"/>
                    <a:pt x="1119" y="502"/>
                    <a:pt x="1119" y="502"/>
                  </a:cubicBezTo>
                  <a:lnTo>
                    <a:pt x="965" y="502"/>
                  </a:lnTo>
                  <a:cubicBezTo>
                    <a:pt x="695" y="502"/>
                    <a:pt x="502" y="695"/>
                    <a:pt x="502" y="965"/>
                  </a:cubicBezTo>
                  <a:cubicBezTo>
                    <a:pt x="463" y="2045"/>
                    <a:pt x="348" y="3125"/>
                    <a:pt x="271" y="4167"/>
                  </a:cubicBezTo>
                  <a:cubicBezTo>
                    <a:pt x="232" y="4668"/>
                    <a:pt x="155" y="5170"/>
                    <a:pt x="116" y="5710"/>
                  </a:cubicBezTo>
                  <a:cubicBezTo>
                    <a:pt x="0" y="7176"/>
                    <a:pt x="0" y="8642"/>
                    <a:pt x="78" y="10146"/>
                  </a:cubicBezTo>
                  <a:cubicBezTo>
                    <a:pt x="155" y="11535"/>
                    <a:pt x="348" y="12885"/>
                    <a:pt x="733" y="14197"/>
                  </a:cubicBezTo>
                  <a:cubicBezTo>
                    <a:pt x="1119" y="15547"/>
                    <a:pt x="1698" y="16859"/>
                    <a:pt x="2431" y="18016"/>
                  </a:cubicBezTo>
                  <a:cubicBezTo>
                    <a:pt x="3048" y="19019"/>
                    <a:pt x="3820" y="19906"/>
                    <a:pt x="4668" y="20678"/>
                  </a:cubicBezTo>
                  <a:cubicBezTo>
                    <a:pt x="5440" y="21411"/>
                    <a:pt x="6327" y="22028"/>
                    <a:pt x="7253" y="22568"/>
                  </a:cubicBezTo>
                  <a:cubicBezTo>
                    <a:pt x="8256" y="23070"/>
                    <a:pt x="9259" y="23533"/>
                    <a:pt x="10301" y="23918"/>
                  </a:cubicBezTo>
                  <a:cubicBezTo>
                    <a:pt x="10841" y="24150"/>
                    <a:pt x="8217" y="24227"/>
                    <a:pt x="8796" y="24420"/>
                  </a:cubicBezTo>
                  <a:cubicBezTo>
                    <a:pt x="9259" y="24574"/>
                    <a:pt x="9143" y="26117"/>
                    <a:pt x="9760" y="26349"/>
                  </a:cubicBezTo>
                  <a:lnTo>
                    <a:pt x="11689" y="24883"/>
                  </a:lnTo>
                  <a:cubicBezTo>
                    <a:pt x="11705" y="24890"/>
                    <a:pt x="11720" y="24894"/>
                    <a:pt x="11733" y="24894"/>
                  </a:cubicBezTo>
                  <a:cubicBezTo>
                    <a:pt x="12393" y="24894"/>
                    <a:pt x="9760" y="15645"/>
                    <a:pt x="9760" y="14776"/>
                  </a:cubicBezTo>
                  <a:cubicBezTo>
                    <a:pt x="9780" y="13366"/>
                    <a:pt x="10076" y="12777"/>
                    <a:pt x="10570" y="12777"/>
                  </a:cubicBezTo>
                  <a:cubicBezTo>
                    <a:pt x="11995" y="12777"/>
                    <a:pt x="15073" y="17692"/>
                    <a:pt x="17939" y="21990"/>
                  </a:cubicBezTo>
                  <a:cubicBezTo>
                    <a:pt x="19752" y="24690"/>
                    <a:pt x="20215" y="27545"/>
                    <a:pt x="20832" y="29242"/>
                  </a:cubicBezTo>
                  <a:cubicBezTo>
                    <a:pt x="21102" y="29975"/>
                    <a:pt x="21569" y="30219"/>
                    <a:pt x="22135" y="30219"/>
                  </a:cubicBezTo>
                  <a:cubicBezTo>
                    <a:pt x="23267" y="30219"/>
                    <a:pt x="24793" y="29242"/>
                    <a:pt x="25924" y="29242"/>
                  </a:cubicBezTo>
                  <a:cubicBezTo>
                    <a:pt x="26387" y="29242"/>
                    <a:pt x="26850" y="29203"/>
                    <a:pt x="27313" y="29165"/>
                  </a:cubicBezTo>
                  <a:cubicBezTo>
                    <a:pt x="28509" y="28972"/>
                    <a:pt x="29628" y="28586"/>
                    <a:pt x="30669" y="27969"/>
                  </a:cubicBezTo>
                  <a:cubicBezTo>
                    <a:pt x="31132" y="27699"/>
                    <a:pt x="31595" y="27352"/>
                    <a:pt x="31981" y="27005"/>
                  </a:cubicBezTo>
                  <a:cubicBezTo>
                    <a:pt x="32366" y="26657"/>
                    <a:pt x="32714" y="26310"/>
                    <a:pt x="32984" y="25924"/>
                  </a:cubicBezTo>
                  <a:cubicBezTo>
                    <a:pt x="33524" y="25230"/>
                    <a:pt x="33910" y="24420"/>
                    <a:pt x="34102" y="23533"/>
                  </a:cubicBezTo>
                  <a:cubicBezTo>
                    <a:pt x="34295" y="22684"/>
                    <a:pt x="34295" y="21797"/>
                    <a:pt x="34180" y="20909"/>
                  </a:cubicBezTo>
                  <a:cubicBezTo>
                    <a:pt x="33871" y="18980"/>
                    <a:pt x="33177" y="17129"/>
                    <a:pt x="32135" y="15509"/>
                  </a:cubicBezTo>
                  <a:cubicBezTo>
                    <a:pt x="31093" y="13773"/>
                    <a:pt x="29820" y="12152"/>
                    <a:pt x="28432" y="10686"/>
                  </a:cubicBezTo>
                  <a:cubicBezTo>
                    <a:pt x="27814" y="10031"/>
                    <a:pt x="27159" y="9375"/>
                    <a:pt x="26503" y="8796"/>
                  </a:cubicBezTo>
                  <a:cubicBezTo>
                    <a:pt x="25731" y="8140"/>
                    <a:pt x="24960" y="7523"/>
                    <a:pt x="24150" y="6944"/>
                  </a:cubicBezTo>
                  <a:cubicBezTo>
                    <a:pt x="22066" y="5517"/>
                    <a:pt x="19868" y="4244"/>
                    <a:pt x="17592" y="3203"/>
                  </a:cubicBezTo>
                  <a:cubicBezTo>
                    <a:pt x="15200" y="2084"/>
                    <a:pt x="12692" y="1235"/>
                    <a:pt x="10108" y="656"/>
                  </a:cubicBezTo>
                  <a:cubicBezTo>
                    <a:pt x="8256" y="232"/>
                    <a:pt x="6404" y="39"/>
                    <a:pt x="4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185222" y="3060998"/>
              <a:ext cx="4133" cy="53"/>
            </a:xfrm>
            <a:custGeom>
              <a:rect b="b" l="l" r="r" t="t"/>
              <a:pathLst>
                <a:path extrusionOk="0" h="1" w="78">
                  <a:moveTo>
                    <a:pt x="0" y="0"/>
                  </a:moveTo>
                  <a:lnTo>
                    <a:pt x="77" y="0"/>
                  </a:lnTo>
                  <a:lnTo>
                    <a:pt x="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226076" y="3067144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0A01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546577" y="5047870"/>
              <a:ext cx="6200" cy="53"/>
            </a:xfrm>
            <a:custGeom>
              <a:rect b="b" l="l" r="r" t="t"/>
              <a:pathLst>
                <a:path extrusionOk="0" h="1" w="117">
                  <a:moveTo>
                    <a:pt x="78" y="0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4651691" y="4767831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244462" y="5011044"/>
              <a:ext cx="53" cy="5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125929" y="4894524"/>
              <a:ext cx="2119" cy="2119"/>
            </a:xfrm>
            <a:custGeom>
              <a:rect b="b" l="l" r="r" t="t"/>
              <a:pathLst>
                <a:path extrusionOk="0" h="40" w="40">
                  <a:moveTo>
                    <a:pt x="39" y="39"/>
                  </a:moveTo>
                  <a:lnTo>
                    <a:pt x="1" y="1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240382" y="5009030"/>
              <a:ext cx="2119" cy="2067"/>
            </a:xfrm>
            <a:custGeom>
              <a:rect b="b" l="l" r="r" t="t"/>
              <a:pathLst>
                <a:path extrusionOk="0" h="39" w="40">
                  <a:moveTo>
                    <a:pt x="39" y="39"/>
                  </a:moveTo>
                  <a:lnTo>
                    <a:pt x="39" y="39"/>
                  </a:lnTo>
                  <a:lnTo>
                    <a:pt x="1" y="0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326275" y="5152096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326275" y="5648801"/>
              <a:ext cx="2067" cy="4133"/>
            </a:xfrm>
            <a:custGeom>
              <a:rect b="b" l="l" r="r" t="t"/>
              <a:pathLst>
                <a:path extrusionOk="0" h="78" w="39">
                  <a:moveTo>
                    <a:pt x="0" y="78"/>
                  </a:moveTo>
                  <a:lnTo>
                    <a:pt x="39" y="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A6B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6616097" y="5577268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44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085911" y="3817288"/>
              <a:ext cx="688943" cy="966916"/>
            </a:xfrm>
            <a:custGeom>
              <a:rect b="b" l="l" r="r" t="t"/>
              <a:pathLst>
                <a:path extrusionOk="0" h="18248" w="13002">
                  <a:moveTo>
                    <a:pt x="9838" y="1"/>
                  </a:moveTo>
                  <a:cubicBezTo>
                    <a:pt x="9529" y="1"/>
                    <a:pt x="9182" y="39"/>
                    <a:pt x="8874" y="116"/>
                  </a:cubicBezTo>
                  <a:cubicBezTo>
                    <a:pt x="8333" y="232"/>
                    <a:pt x="7832" y="387"/>
                    <a:pt x="7330" y="618"/>
                  </a:cubicBezTo>
                  <a:cubicBezTo>
                    <a:pt x="6135" y="1119"/>
                    <a:pt x="5054" y="1814"/>
                    <a:pt x="4090" y="2701"/>
                  </a:cubicBezTo>
                  <a:cubicBezTo>
                    <a:pt x="3126" y="3550"/>
                    <a:pt x="2277" y="4553"/>
                    <a:pt x="1582" y="5633"/>
                  </a:cubicBezTo>
                  <a:cubicBezTo>
                    <a:pt x="1042" y="6482"/>
                    <a:pt x="618" y="7408"/>
                    <a:pt x="348" y="8411"/>
                  </a:cubicBezTo>
                  <a:cubicBezTo>
                    <a:pt x="194" y="9066"/>
                    <a:pt x="78" y="9761"/>
                    <a:pt x="39" y="10455"/>
                  </a:cubicBezTo>
                  <a:cubicBezTo>
                    <a:pt x="1" y="11227"/>
                    <a:pt x="1" y="11960"/>
                    <a:pt x="78" y="12731"/>
                  </a:cubicBezTo>
                  <a:cubicBezTo>
                    <a:pt x="117" y="13503"/>
                    <a:pt x="271" y="14274"/>
                    <a:pt x="502" y="15046"/>
                  </a:cubicBezTo>
                  <a:cubicBezTo>
                    <a:pt x="695" y="15740"/>
                    <a:pt x="1004" y="16357"/>
                    <a:pt x="1390" y="16936"/>
                  </a:cubicBezTo>
                  <a:cubicBezTo>
                    <a:pt x="1582" y="17206"/>
                    <a:pt x="1814" y="17438"/>
                    <a:pt x="2084" y="17630"/>
                  </a:cubicBezTo>
                  <a:cubicBezTo>
                    <a:pt x="2354" y="17862"/>
                    <a:pt x="2663" y="18016"/>
                    <a:pt x="3010" y="18132"/>
                  </a:cubicBezTo>
                  <a:cubicBezTo>
                    <a:pt x="3280" y="18209"/>
                    <a:pt x="3550" y="18248"/>
                    <a:pt x="3820" y="18248"/>
                  </a:cubicBezTo>
                  <a:cubicBezTo>
                    <a:pt x="4283" y="18248"/>
                    <a:pt x="4707" y="18171"/>
                    <a:pt x="5093" y="18055"/>
                  </a:cubicBezTo>
                  <a:cubicBezTo>
                    <a:pt x="5479" y="17900"/>
                    <a:pt x="5865" y="17746"/>
                    <a:pt x="6212" y="17515"/>
                  </a:cubicBezTo>
                  <a:cubicBezTo>
                    <a:pt x="6482" y="17360"/>
                    <a:pt x="6752" y="17168"/>
                    <a:pt x="6983" y="16975"/>
                  </a:cubicBezTo>
                  <a:cubicBezTo>
                    <a:pt x="7716" y="16435"/>
                    <a:pt x="8372" y="15817"/>
                    <a:pt x="9028" y="15200"/>
                  </a:cubicBezTo>
                  <a:cubicBezTo>
                    <a:pt x="9722" y="14506"/>
                    <a:pt x="10378" y="13811"/>
                    <a:pt x="10995" y="13040"/>
                  </a:cubicBezTo>
                  <a:cubicBezTo>
                    <a:pt x="11265" y="12693"/>
                    <a:pt x="11535" y="12307"/>
                    <a:pt x="11767" y="11921"/>
                  </a:cubicBezTo>
                  <a:cubicBezTo>
                    <a:pt x="11960" y="11651"/>
                    <a:pt x="12114" y="11304"/>
                    <a:pt x="12268" y="10995"/>
                  </a:cubicBezTo>
                  <a:cubicBezTo>
                    <a:pt x="12307" y="10841"/>
                    <a:pt x="12345" y="10687"/>
                    <a:pt x="12384" y="10532"/>
                  </a:cubicBezTo>
                  <a:cubicBezTo>
                    <a:pt x="12423" y="10378"/>
                    <a:pt x="12423" y="10224"/>
                    <a:pt x="12423" y="10069"/>
                  </a:cubicBezTo>
                  <a:cubicBezTo>
                    <a:pt x="12423" y="9684"/>
                    <a:pt x="12345" y="9298"/>
                    <a:pt x="12114" y="8951"/>
                  </a:cubicBezTo>
                  <a:cubicBezTo>
                    <a:pt x="11921" y="8681"/>
                    <a:pt x="11612" y="8488"/>
                    <a:pt x="11265" y="8411"/>
                  </a:cubicBezTo>
                  <a:lnTo>
                    <a:pt x="10957" y="8411"/>
                  </a:lnTo>
                  <a:cubicBezTo>
                    <a:pt x="10725" y="8449"/>
                    <a:pt x="10455" y="8488"/>
                    <a:pt x="10224" y="8565"/>
                  </a:cubicBezTo>
                  <a:lnTo>
                    <a:pt x="10031" y="8603"/>
                  </a:lnTo>
                  <a:lnTo>
                    <a:pt x="10108" y="8565"/>
                  </a:lnTo>
                  <a:lnTo>
                    <a:pt x="10185" y="8488"/>
                  </a:lnTo>
                  <a:cubicBezTo>
                    <a:pt x="10802" y="7870"/>
                    <a:pt x="11381" y="7253"/>
                    <a:pt x="11883" y="6559"/>
                  </a:cubicBezTo>
                  <a:cubicBezTo>
                    <a:pt x="12384" y="5980"/>
                    <a:pt x="12731" y="5324"/>
                    <a:pt x="12924" y="4591"/>
                  </a:cubicBezTo>
                  <a:cubicBezTo>
                    <a:pt x="13001" y="4283"/>
                    <a:pt x="13001" y="3974"/>
                    <a:pt x="12924" y="3666"/>
                  </a:cubicBezTo>
                  <a:cubicBezTo>
                    <a:pt x="12847" y="3357"/>
                    <a:pt x="12654" y="3087"/>
                    <a:pt x="12384" y="2894"/>
                  </a:cubicBezTo>
                  <a:cubicBezTo>
                    <a:pt x="12114" y="2663"/>
                    <a:pt x="11767" y="2508"/>
                    <a:pt x="11420" y="2470"/>
                  </a:cubicBezTo>
                  <a:lnTo>
                    <a:pt x="11150" y="2470"/>
                  </a:lnTo>
                  <a:cubicBezTo>
                    <a:pt x="10880" y="2470"/>
                    <a:pt x="10571" y="2508"/>
                    <a:pt x="10301" y="2585"/>
                  </a:cubicBezTo>
                  <a:cubicBezTo>
                    <a:pt x="10185" y="2624"/>
                    <a:pt x="10069" y="2663"/>
                    <a:pt x="9954" y="2701"/>
                  </a:cubicBezTo>
                  <a:cubicBezTo>
                    <a:pt x="10185" y="2431"/>
                    <a:pt x="10417" y="2161"/>
                    <a:pt x="10609" y="1852"/>
                  </a:cubicBezTo>
                  <a:cubicBezTo>
                    <a:pt x="10725" y="1660"/>
                    <a:pt x="10841" y="1505"/>
                    <a:pt x="10918" y="1312"/>
                  </a:cubicBezTo>
                  <a:cubicBezTo>
                    <a:pt x="10957" y="1235"/>
                    <a:pt x="10995" y="1119"/>
                    <a:pt x="10995" y="1042"/>
                  </a:cubicBezTo>
                  <a:cubicBezTo>
                    <a:pt x="11034" y="888"/>
                    <a:pt x="11034" y="772"/>
                    <a:pt x="10995" y="618"/>
                  </a:cubicBezTo>
                  <a:cubicBezTo>
                    <a:pt x="10918" y="425"/>
                    <a:pt x="10764" y="232"/>
                    <a:pt x="10571" y="155"/>
                  </a:cubicBezTo>
                  <a:cubicBezTo>
                    <a:pt x="10378" y="39"/>
                    <a:pt x="10108" y="1"/>
                    <a:pt x="9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4308279" y="1143963"/>
              <a:ext cx="977142" cy="819134"/>
            </a:xfrm>
            <a:custGeom>
              <a:rect b="b" l="l" r="r" t="t"/>
              <a:pathLst>
                <a:path extrusionOk="0" h="15459" w="18441">
                  <a:moveTo>
                    <a:pt x="7623" y="1826"/>
                  </a:moveTo>
                  <a:cubicBezTo>
                    <a:pt x="8350" y="1826"/>
                    <a:pt x="9056" y="1982"/>
                    <a:pt x="9761" y="2270"/>
                  </a:cubicBezTo>
                  <a:cubicBezTo>
                    <a:pt x="11150" y="2810"/>
                    <a:pt x="12230" y="3890"/>
                    <a:pt x="12847" y="5279"/>
                  </a:cubicBezTo>
                  <a:lnTo>
                    <a:pt x="12808" y="5318"/>
                  </a:lnTo>
                  <a:cubicBezTo>
                    <a:pt x="12963" y="5626"/>
                    <a:pt x="13078" y="5974"/>
                    <a:pt x="13155" y="6359"/>
                  </a:cubicBezTo>
                  <a:lnTo>
                    <a:pt x="12654" y="6398"/>
                  </a:lnTo>
                  <a:cubicBezTo>
                    <a:pt x="11381" y="6475"/>
                    <a:pt x="10494" y="6938"/>
                    <a:pt x="10494" y="7439"/>
                  </a:cubicBezTo>
                  <a:cubicBezTo>
                    <a:pt x="10494" y="8057"/>
                    <a:pt x="11690" y="8558"/>
                    <a:pt x="13194" y="8558"/>
                  </a:cubicBezTo>
                  <a:cubicBezTo>
                    <a:pt x="13117" y="8905"/>
                    <a:pt x="13001" y="9291"/>
                    <a:pt x="12885" y="9638"/>
                  </a:cubicBezTo>
                  <a:cubicBezTo>
                    <a:pt x="12075" y="11606"/>
                    <a:pt x="10224" y="12995"/>
                    <a:pt x="8102" y="13149"/>
                  </a:cubicBezTo>
                  <a:cubicBezTo>
                    <a:pt x="7950" y="13162"/>
                    <a:pt x="7797" y="13169"/>
                    <a:pt x="7646" y="13169"/>
                  </a:cubicBezTo>
                  <a:cubicBezTo>
                    <a:pt x="6912" y="13169"/>
                    <a:pt x="6188" y="13019"/>
                    <a:pt x="5517" y="12763"/>
                  </a:cubicBezTo>
                  <a:cubicBezTo>
                    <a:pt x="1" y="10526"/>
                    <a:pt x="1235" y="2347"/>
                    <a:pt x="7176" y="1846"/>
                  </a:cubicBezTo>
                  <a:cubicBezTo>
                    <a:pt x="7326" y="1833"/>
                    <a:pt x="7475" y="1826"/>
                    <a:pt x="7623" y="1826"/>
                  </a:cubicBezTo>
                  <a:close/>
                  <a:moveTo>
                    <a:pt x="9616" y="0"/>
                  </a:moveTo>
                  <a:cubicBezTo>
                    <a:pt x="4409" y="0"/>
                    <a:pt x="263" y="5406"/>
                    <a:pt x="2547" y="10757"/>
                  </a:cubicBezTo>
                  <a:cubicBezTo>
                    <a:pt x="3887" y="13896"/>
                    <a:pt x="6775" y="15459"/>
                    <a:pt x="9661" y="15459"/>
                  </a:cubicBezTo>
                  <a:cubicBezTo>
                    <a:pt x="12591" y="15459"/>
                    <a:pt x="15518" y="13848"/>
                    <a:pt x="16820" y="10641"/>
                  </a:cubicBezTo>
                  <a:cubicBezTo>
                    <a:pt x="18441" y="6668"/>
                    <a:pt x="16512" y="2154"/>
                    <a:pt x="12538" y="573"/>
                  </a:cubicBezTo>
                  <a:cubicBezTo>
                    <a:pt x="11551" y="180"/>
                    <a:pt x="10566" y="0"/>
                    <a:pt x="961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862263" y="1480910"/>
              <a:ext cx="290319" cy="116573"/>
            </a:xfrm>
            <a:custGeom>
              <a:rect b="b" l="l" r="r" t="t"/>
              <a:pathLst>
                <a:path extrusionOk="0" h="2200" w="5479">
                  <a:moveTo>
                    <a:pt x="2662" y="0"/>
                  </a:moveTo>
                  <a:lnTo>
                    <a:pt x="2160" y="39"/>
                  </a:lnTo>
                  <a:cubicBezTo>
                    <a:pt x="926" y="155"/>
                    <a:pt x="0" y="579"/>
                    <a:pt x="0" y="1119"/>
                  </a:cubicBezTo>
                  <a:cubicBezTo>
                    <a:pt x="0" y="1736"/>
                    <a:pt x="1196" y="2199"/>
                    <a:pt x="2700" y="2199"/>
                  </a:cubicBezTo>
                  <a:lnTo>
                    <a:pt x="2739" y="2199"/>
                  </a:lnTo>
                  <a:cubicBezTo>
                    <a:pt x="4244" y="2199"/>
                    <a:pt x="5478" y="1736"/>
                    <a:pt x="5478" y="1080"/>
                  </a:cubicBezTo>
                  <a:cubicBezTo>
                    <a:pt x="5478" y="463"/>
                    <a:pt x="4244" y="0"/>
                    <a:pt x="2739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3073670" y="1097758"/>
              <a:ext cx="715490" cy="742249"/>
            </a:xfrm>
            <a:custGeom>
              <a:rect b="b" l="l" r="r" t="t"/>
              <a:pathLst>
                <a:path extrusionOk="0" h="14008" w="13503">
                  <a:moveTo>
                    <a:pt x="301" y="5670"/>
                  </a:moveTo>
                  <a:cubicBezTo>
                    <a:pt x="269" y="5826"/>
                    <a:pt x="246" y="5986"/>
                    <a:pt x="232" y="6151"/>
                  </a:cubicBezTo>
                  <a:cubicBezTo>
                    <a:pt x="252" y="5990"/>
                    <a:pt x="275" y="5830"/>
                    <a:pt x="301" y="5670"/>
                  </a:cubicBezTo>
                  <a:close/>
                  <a:moveTo>
                    <a:pt x="6284" y="1"/>
                  </a:moveTo>
                  <a:cubicBezTo>
                    <a:pt x="6143" y="1"/>
                    <a:pt x="6003" y="6"/>
                    <a:pt x="5864" y="17"/>
                  </a:cubicBezTo>
                  <a:cubicBezTo>
                    <a:pt x="3434" y="287"/>
                    <a:pt x="1351" y="1985"/>
                    <a:pt x="618" y="4338"/>
                  </a:cubicBezTo>
                  <a:cubicBezTo>
                    <a:pt x="475" y="4766"/>
                    <a:pt x="374" y="5215"/>
                    <a:pt x="301" y="5670"/>
                  </a:cubicBezTo>
                  <a:lnTo>
                    <a:pt x="301" y="5670"/>
                  </a:lnTo>
                  <a:cubicBezTo>
                    <a:pt x="358" y="5386"/>
                    <a:pt x="441" y="5113"/>
                    <a:pt x="540" y="4840"/>
                  </a:cubicBezTo>
                  <a:cubicBezTo>
                    <a:pt x="1042" y="3104"/>
                    <a:pt x="2585" y="1831"/>
                    <a:pt x="4398" y="1676"/>
                  </a:cubicBezTo>
                  <a:cubicBezTo>
                    <a:pt x="4517" y="1663"/>
                    <a:pt x="4638" y="1657"/>
                    <a:pt x="4758" y="1657"/>
                  </a:cubicBezTo>
                  <a:cubicBezTo>
                    <a:pt x="5342" y="1657"/>
                    <a:pt x="5938" y="1806"/>
                    <a:pt x="6481" y="2062"/>
                  </a:cubicBezTo>
                  <a:cubicBezTo>
                    <a:pt x="7639" y="2602"/>
                    <a:pt x="8564" y="3566"/>
                    <a:pt x="8989" y="4801"/>
                  </a:cubicBezTo>
                  <a:cubicBezTo>
                    <a:pt x="9105" y="5110"/>
                    <a:pt x="9220" y="5418"/>
                    <a:pt x="9297" y="5765"/>
                  </a:cubicBezTo>
                  <a:cubicBezTo>
                    <a:pt x="9143" y="5804"/>
                    <a:pt x="8989" y="5804"/>
                    <a:pt x="8873" y="5804"/>
                  </a:cubicBezTo>
                  <a:cubicBezTo>
                    <a:pt x="7870" y="5881"/>
                    <a:pt x="7137" y="6267"/>
                    <a:pt x="7137" y="6768"/>
                  </a:cubicBezTo>
                  <a:cubicBezTo>
                    <a:pt x="7137" y="7308"/>
                    <a:pt x="8102" y="7771"/>
                    <a:pt x="9297" y="7771"/>
                  </a:cubicBezTo>
                  <a:cubicBezTo>
                    <a:pt x="9259" y="8119"/>
                    <a:pt x="9182" y="8427"/>
                    <a:pt x="9066" y="8736"/>
                  </a:cubicBezTo>
                  <a:cubicBezTo>
                    <a:pt x="8526" y="10472"/>
                    <a:pt x="7021" y="11706"/>
                    <a:pt x="5208" y="11899"/>
                  </a:cubicBezTo>
                  <a:cubicBezTo>
                    <a:pt x="5123" y="11904"/>
                    <a:pt x="5037" y="11906"/>
                    <a:pt x="4950" y="11906"/>
                  </a:cubicBezTo>
                  <a:cubicBezTo>
                    <a:pt x="4335" y="11906"/>
                    <a:pt x="3700" y="11784"/>
                    <a:pt x="3125" y="11513"/>
                  </a:cubicBezTo>
                  <a:cubicBezTo>
                    <a:pt x="1968" y="10973"/>
                    <a:pt x="1081" y="9970"/>
                    <a:pt x="618" y="8736"/>
                  </a:cubicBezTo>
                  <a:cubicBezTo>
                    <a:pt x="309" y="7964"/>
                    <a:pt x="193" y="7116"/>
                    <a:pt x="232" y="6267"/>
                  </a:cubicBezTo>
                  <a:lnTo>
                    <a:pt x="232" y="6267"/>
                  </a:lnTo>
                  <a:cubicBezTo>
                    <a:pt x="0" y="9276"/>
                    <a:pt x="1543" y="12285"/>
                    <a:pt x="4205" y="13481"/>
                  </a:cubicBezTo>
                  <a:cubicBezTo>
                    <a:pt x="4987" y="13839"/>
                    <a:pt x="5791" y="14008"/>
                    <a:pt x="6579" y="14008"/>
                  </a:cubicBezTo>
                  <a:cubicBezTo>
                    <a:pt x="9020" y="14008"/>
                    <a:pt x="11305" y="12383"/>
                    <a:pt x="12268" y="9700"/>
                  </a:cubicBezTo>
                  <a:cubicBezTo>
                    <a:pt x="13502" y="6113"/>
                    <a:pt x="11959" y="2062"/>
                    <a:pt x="8719" y="557"/>
                  </a:cubicBezTo>
                  <a:cubicBezTo>
                    <a:pt x="7960" y="194"/>
                    <a:pt x="7116" y="1"/>
                    <a:pt x="628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3451842" y="1403231"/>
              <a:ext cx="233039" cy="106452"/>
            </a:xfrm>
            <a:custGeom>
              <a:rect b="b" l="l" r="r" t="t"/>
              <a:pathLst>
                <a:path extrusionOk="0" h="2009" w="4398">
                  <a:moveTo>
                    <a:pt x="2122" y="0"/>
                  </a:moveTo>
                  <a:lnTo>
                    <a:pt x="1736" y="39"/>
                  </a:lnTo>
                  <a:cubicBezTo>
                    <a:pt x="733" y="116"/>
                    <a:pt x="0" y="502"/>
                    <a:pt x="0" y="1003"/>
                  </a:cubicBezTo>
                  <a:cubicBezTo>
                    <a:pt x="0" y="1543"/>
                    <a:pt x="965" y="2006"/>
                    <a:pt x="2160" y="2006"/>
                  </a:cubicBezTo>
                  <a:cubicBezTo>
                    <a:pt x="2210" y="2008"/>
                    <a:pt x="2259" y="2009"/>
                    <a:pt x="2308" y="2009"/>
                  </a:cubicBezTo>
                  <a:cubicBezTo>
                    <a:pt x="3507" y="2009"/>
                    <a:pt x="4398" y="1561"/>
                    <a:pt x="4398" y="1042"/>
                  </a:cubicBezTo>
                  <a:cubicBezTo>
                    <a:pt x="4359" y="502"/>
                    <a:pt x="3395" y="0"/>
                    <a:pt x="216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4058920" y="2122748"/>
              <a:ext cx="286238" cy="196584"/>
            </a:xfrm>
            <a:custGeom>
              <a:rect b="b" l="l" r="r" t="t"/>
              <a:pathLst>
                <a:path extrusionOk="0" h="3710" w="5402">
                  <a:moveTo>
                    <a:pt x="5093" y="0"/>
                  </a:moveTo>
                  <a:lnTo>
                    <a:pt x="5015" y="39"/>
                  </a:lnTo>
                  <a:cubicBezTo>
                    <a:pt x="4938" y="78"/>
                    <a:pt x="4938" y="116"/>
                    <a:pt x="4938" y="193"/>
                  </a:cubicBezTo>
                  <a:cubicBezTo>
                    <a:pt x="4861" y="193"/>
                    <a:pt x="4823" y="155"/>
                    <a:pt x="4784" y="155"/>
                  </a:cubicBezTo>
                  <a:cubicBezTo>
                    <a:pt x="4321" y="193"/>
                    <a:pt x="3897" y="232"/>
                    <a:pt x="3511" y="309"/>
                  </a:cubicBezTo>
                  <a:lnTo>
                    <a:pt x="3434" y="309"/>
                  </a:lnTo>
                  <a:cubicBezTo>
                    <a:pt x="3048" y="386"/>
                    <a:pt x="2662" y="502"/>
                    <a:pt x="2276" y="656"/>
                  </a:cubicBezTo>
                  <a:cubicBezTo>
                    <a:pt x="1929" y="849"/>
                    <a:pt x="1582" y="1042"/>
                    <a:pt x="1273" y="1274"/>
                  </a:cubicBezTo>
                  <a:cubicBezTo>
                    <a:pt x="1081" y="1428"/>
                    <a:pt x="888" y="1582"/>
                    <a:pt x="695" y="1736"/>
                  </a:cubicBezTo>
                  <a:cubicBezTo>
                    <a:pt x="540" y="1891"/>
                    <a:pt x="386" y="2045"/>
                    <a:pt x="270" y="2238"/>
                  </a:cubicBezTo>
                  <a:cubicBezTo>
                    <a:pt x="193" y="2315"/>
                    <a:pt x="155" y="2392"/>
                    <a:pt x="116" y="2508"/>
                  </a:cubicBezTo>
                  <a:cubicBezTo>
                    <a:pt x="78" y="2585"/>
                    <a:pt x="39" y="2662"/>
                    <a:pt x="39" y="2778"/>
                  </a:cubicBezTo>
                  <a:cubicBezTo>
                    <a:pt x="0" y="2932"/>
                    <a:pt x="0" y="3125"/>
                    <a:pt x="116" y="3280"/>
                  </a:cubicBezTo>
                  <a:cubicBezTo>
                    <a:pt x="324" y="3557"/>
                    <a:pt x="657" y="3710"/>
                    <a:pt x="1002" y="3710"/>
                  </a:cubicBezTo>
                  <a:cubicBezTo>
                    <a:pt x="1041" y="3710"/>
                    <a:pt x="1080" y="3708"/>
                    <a:pt x="1119" y="3704"/>
                  </a:cubicBezTo>
                  <a:cubicBezTo>
                    <a:pt x="1273" y="3665"/>
                    <a:pt x="1466" y="3665"/>
                    <a:pt x="1659" y="3627"/>
                  </a:cubicBezTo>
                  <a:cubicBezTo>
                    <a:pt x="1891" y="3588"/>
                    <a:pt x="2122" y="3511"/>
                    <a:pt x="2354" y="3434"/>
                  </a:cubicBezTo>
                  <a:cubicBezTo>
                    <a:pt x="2817" y="3280"/>
                    <a:pt x="3241" y="3087"/>
                    <a:pt x="3627" y="2817"/>
                  </a:cubicBezTo>
                  <a:cubicBezTo>
                    <a:pt x="3858" y="2662"/>
                    <a:pt x="4090" y="2469"/>
                    <a:pt x="4282" y="2277"/>
                  </a:cubicBezTo>
                  <a:cubicBezTo>
                    <a:pt x="4475" y="2122"/>
                    <a:pt x="4668" y="1929"/>
                    <a:pt x="4823" y="1698"/>
                  </a:cubicBezTo>
                  <a:cubicBezTo>
                    <a:pt x="4977" y="1466"/>
                    <a:pt x="5131" y="1235"/>
                    <a:pt x="5208" y="1003"/>
                  </a:cubicBezTo>
                  <a:cubicBezTo>
                    <a:pt x="5324" y="772"/>
                    <a:pt x="5363" y="541"/>
                    <a:pt x="5401" y="271"/>
                  </a:cubicBezTo>
                  <a:cubicBezTo>
                    <a:pt x="5401" y="232"/>
                    <a:pt x="5401" y="155"/>
                    <a:pt x="5363" y="116"/>
                  </a:cubicBezTo>
                  <a:cubicBezTo>
                    <a:pt x="5324" y="39"/>
                    <a:pt x="5247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686007" y="5298024"/>
              <a:ext cx="936236" cy="685552"/>
            </a:xfrm>
            <a:custGeom>
              <a:rect b="b" l="l" r="r" t="t"/>
              <a:pathLst>
                <a:path extrusionOk="0" h="12938" w="17669">
                  <a:moveTo>
                    <a:pt x="10250" y="1"/>
                  </a:moveTo>
                  <a:cubicBezTo>
                    <a:pt x="10037" y="1"/>
                    <a:pt x="9822" y="9"/>
                    <a:pt x="9606" y="24"/>
                  </a:cubicBezTo>
                  <a:lnTo>
                    <a:pt x="9028" y="63"/>
                  </a:lnTo>
                  <a:lnTo>
                    <a:pt x="7600" y="178"/>
                  </a:lnTo>
                  <a:lnTo>
                    <a:pt x="7253" y="217"/>
                  </a:lnTo>
                  <a:lnTo>
                    <a:pt x="6134" y="294"/>
                  </a:lnTo>
                  <a:lnTo>
                    <a:pt x="6134" y="256"/>
                  </a:lnTo>
                  <a:lnTo>
                    <a:pt x="5247" y="371"/>
                  </a:lnTo>
                  <a:cubicBezTo>
                    <a:pt x="4553" y="410"/>
                    <a:pt x="3858" y="526"/>
                    <a:pt x="3280" y="641"/>
                  </a:cubicBezTo>
                  <a:cubicBezTo>
                    <a:pt x="2971" y="680"/>
                    <a:pt x="2662" y="757"/>
                    <a:pt x="2354" y="873"/>
                  </a:cubicBezTo>
                  <a:cubicBezTo>
                    <a:pt x="2161" y="911"/>
                    <a:pt x="1968" y="988"/>
                    <a:pt x="1775" y="1104"/>
                  </a:cubicBezTo>
                  <a:cubicBezTo>
                    <a:pt x="1582" y="1220"/>
                    <a:pt x="1428" y="1336"/>
                    <a:pt x="1312" y="1490"/>
                  </a:cubicBezTo>
                  <a:cubicBezTo>
                    <a:pt x="1158" y="1644"/>
                    <a:pt x="1119" y="1799"/>
                    <a:pt x="1081" y="1991"/>
                  </a:cubicBezTo>
                  <a:cubicBezTo>
                    <a:pt x="1042" y="2300"/>
                    <a:pt x="1119" y="2609"/>
                    <a:pt x="1351" y="2840"/>
                  </a:cubicBezTo>
                  <a:cubicBezTo>
                    <a:pt x="1582" y="3072"/>
                    <a:pt x="1891" y="3303"/>
                    <a:pt x="2238" y="3457"/>
                  </a:cubicBezTo>
                  <a:cubicBezTo>
                    <a:pt x="2585" y="3612"/>
                    <a:pt x="2932" y="3766"/>
                    <a:pt x="3318" y="3843"/>
                  </a:cubicBezTo>
                  <a:cubicBezTo>
                    <a:pt x="3743" y="3959"/>
                    <a:pt x="4167" y="4036"/>
                    <a:pt x="4630" y="4036"/>
                  </a:cubicBezTo>
                  <a:lnTo>
                    <a:pt x="4321" y="4190"/>
                  </a:lnTo>
                  <a:lnTo>
                    <a:pt x="3665" y="4538"/>
                  </a:lnTo>
                  <a:cubicBezTo>
                    <a:pt x="2855" y="4962"/>
                    <a:pt x="2045" y="5463"/>
                    <a:pt x="1312" y="6003"/>
                  </a:cubicBezTo>
                  <a:cubicBezTo>
                    <a:pt x="965" y="6235"/>
                    <a:pt x="695" y="6505"/>
                    <a:pt x="425" y="6775"/>
                  </a:cubicBezTo>
                  <a:cubicBezTo>
                    <a:pt x="232" y="7045"/>
                    <a:pt x="78" y="7354"/>
                    <a:pt x="39" y="7701"/>
                  </a:cubicBezTo>
                  <a:cubicBezTo>
                    <a:pt x="1" y="7855"/>
                    <a:pt x="39" y="8009"/>
                    <a:pt x="78" y="8164"/>
                  </a:cubicBezTo>
                  <a:cubicBezTo>
                    <a:pt x="116" y="8357"/>
                    <a:pt x="193" y="8550"/>
                    <a:pt x="309" y="8704"/>
                  </a:cubicBezTo>
                  <a:cubicBezTo>
                    <a:pt x="464" y="8935"/>
                    <a:pt x="734" y="9090"/>
                    <a:pt x="1004" y="9167"/>
                  </a:cubicBezTo>
                  <a:cubicBezTo>
                    <a:pt x="1201" y="9223"/>
                    <a:pt x="1399" y="9259"/>
                    <a:pt x="1597" y="9259"/>
                  </a:cubicBezTo>
                  <a:cubicBezTo>
                    <a:pt x="1669" y="9259"/>
                    <a:pt x="1741" y="9254"/>
                    <a:pt x="1814" y="9244"/>
                  </a:cubicBezTo>
                  <a:cubicBezTo>
                    <a:pt x="2161" y="9205"/>
                    <a:pt x="2508" y="9128"/>
                    <a:pt x="2855" y="9012"/>
                  </a:cubicBezTo>
                  <a:cubicBezTo>
                    <a:pt x="3164" y="8897"/>
                    <a:pt x="3434" y="8820"/>
                    <a:pt x="3704" y="8665"/>
                  </a:cubicBezTo>
                  <a:lnTo>
                    <a:pt x="3704" y="8665"/>
                  </a:lnTo>
                  <a:cubicBezTo>
                    <a:pt x="3473" y="8935"/>
                    <a:pt x="3241" y="9205"/>
                    <a:pt x="3087" y="9475"/>
                  </a:cubicBezTo>
                  <a:cubicBezTo>
                    <a:pt x="3010" y="9630"/>
                    <a:pt x="2932" y="9823"/>
                    <a:pt x="2894" y="9977"/>
                  </a:cubicBezTo>
                  <a:cubicBezTo>
                    <a:pt x="2855" y="10170"/>
                    <a:pt x="2817" y="10363"/>
                    <a:pt x="2855" y="10556"/>
                  </a:cubicBezTo>
                  <a:cubicBezTo>
                    <a:pt x="2894" y="10941"/>
                    <a:pt x="3087" y="11289"/>
                    <a:pt x="3395" y="11481"/>
                  </a:cubicBezTo>
                  <a:cubicBezTo>
                    <a:pt x="3665" y="11713"/>
                    <a:pt x="4013" y="11829"/>
                    <a:pt x="4360" y="11867"/>
                  </a:cubicBezTo>
                  <a:lnTo>
                    <a:pt x="4784" y="11867"/>
                  </a:lnTo>
                  <a:cubicBezTo>
                    <a:pt x="5208" y="11790"/>
                    <a:pt x="5633" y="11674"/>
                    <a:pt x="6057" y="11520"/>
                  </a:cubicBezTo>
                  <a:cubicBezTo>
                    <a:pt x="6482" y="11327"/>
                    <a:pt x="6944" y="11096"/>
                    <a:pt x="7330" y="10864"/>
                  </a:cubicBezTo>
                  <a:lnTo>
                    <a:pt x="7330" y="10864"/>
                  </a:lnTo>
                  <a:cubicBezTo>
                    <a:pt x="7253" y="11018"/>
                    <a:pt x="7176" y="11211"/>
                    <a:pt x="7137" y="11366"/>
                  </a:cubicBezTo>
                  <a:cubicBezTo>
                    <a:pt x="7099" y="11481"/>
                    <a:pt x="7099" y="11597"/>
                    <a:pt x="7137" y="11713"/>
                  </a:cubicBezTo>
                  <a:cubicBezTo>
                    <a:pt x="7137" y="11867"/>
                    <a:pt x="7176" y="11983"/>
                    <a:pt x="7214" y="12099"/>
                  </a:cubicBezTo>
                  <a:cubicBezTo>
                    <a:pt x="7330" y="12330"/>
                    <a:pt x="7485" y="12523"/>
                    <a:pt x="7716" y="12677"/>
                  </a:cubicBezTo>
                  <a:cubicBezTo>
                    <a:pt x="8034" y="12851"/>
                    <a:pt x="8374" y="12938"/>
                    <a:pt x="8720" y="12938"/>
                  </a:cubicBezTo>
                  <a:cubicBezTo>
                    <a:pt x="8835" y="12938"/>
                    <a:pt x="8950" y="12928"/>
                    <a:pt x="9066" y="12909"/>
                  </a:cubicBezTo>
                  <a:cubicBezTo>
                    <a:pt x="9529" y="12832"/>
                    <a:pt x="9953" y="12754"/>
                    <a:pt x="10378" y="12562"/>
                  </a:cubicBezTo>
                  <a:cubicBezTo>
                    <a:pt x="10956" y="12369"/>
                    <a:pt x="11458" y="12099"/>
                    <a:pt x="11959" y="11751"/>
                  </a:cubicBezTo>
                  <a:cubicBezTo>
                    <a:pt x="12461" y="11404"/>
                    <a:pt x="12962" y="11018"/>
                    <a:pt x="13387" y="10594"/>
                  </a:cubicBezTo>
                  <a:cubicBezTo>
                    <a:pt x="14235" y="9784"/>
                    <a:pt x="15007" y="8897"/>
                    <a:pt x="15663" y="7932"/>
                  </a:cubicBezTo>
                  <a:cubicBezTo>
                    <a:pt x="16280" y="7045"/>
                    <a:pt x="16782" y="6158"/>
                    <a:pt x="17244" y="5193"/>
                  </a:cubicBezTo>
                  <a:cubicBezTo>
                    <a:pt x="17283" y="5193"/>
                    <a:pt x="17322" y="5193"/>
                    <a:pt x="17360" y="5155"/>
                  </a:cubicBezTo>
                  <a:cubicBezTo>
                    <a:pt x="17476" y="5116"/>
                    <a:pt x="17592" y="5000"/>
                    <a:pt x="17630" y="4885"/>
                  </a:cubicBezTo>
                  <a:cubicBezTo>
                    <a:pt x="17669" y="4769"/>
                    <a:pt x="17669" y="4653"/>
                    <a:pt x="17630" y="4499"/>
                  </a:cubicBezTo>
                  <a:cubicBezTo>
                    <a:pt x="17244" y="3496"/>
                    <a:pt x="16550" y="2609"/>
                    <a:pt x="15701" y="1953"/>
                  </a:cubicBezTo>
                  <a:cubicBezTo>
                    <a:pt x="15277" y="1606"/>
                    <a:pt x="14814" y="1297"/>
                    <a:pt x="14313" y="1066"/>
                  </a:cubicBezTo>
                  <a:cubicBezTo>
                    <a:pt x="13811" y="796"/>
                    <a:pt x="13271" y="564"/>
                    <a:pt x="12731" y="371"/>
                  </a:cubicBezTo>
                  <a:cubicBezTo>
                    <a:pt x="11929" y="124"/>
                    <a:pt x="11101" y="1"/>
                    <a:pt x="10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863833" y="3768116"/>
              <a:ext cx="1124342" cy="1829658"/>
            </a:xfrm>
            <a:custGeom>
              <a:rect b="b" l="l" r="r" t="t"/>
              <a:pathLst>
                <a:path extrusionOk="0" h="34530" w="21219">
                  <a:moveTo>
                    <a:pt x="10619" y="1"/>
                  </a:moveTo>
                  <a:cubicBezTo>
                    <a:pt x="10526" y="1"/>
                    <a:pt x="10433" y="1"/>
                    <a:pt x="10339" y="3"/>
                  </a:cubicBezTo>
                  <a:lnTo>
                    <a:pt x="9954" y="3"/>
                  </a:lnTo>
                  <a:cubicBezTo>
                    <a:pt x="8719" y="41"/>
                    <a:pt x="7485" y="157"/>
                    <a:pt x="6289" y="427"/>
                  </a:cubicBezTo>
                  <a:cubicBezTo>
                    <a:pt x="5093" y="620"/>
                    <a:pt x="3974" y="967"/>
                    <a:pt x="2855" y="1430"/>
                  </a:cubicBezTo>
                  <a:cubicBezTo>
                    <a:pt x="2045" y="1739"/>
                    <a:pt x="1235" y="2163"/>
                    <a:pt x="502" y="2626"/>
                  </a:cubicBezTo>
                  <a:cubicBezTo>
                    <a:pt x="464" y="2665"/>
                    <a:pt x="387" y="2703"/>
                    <a:pt x="387" y="2780"/>
                  </a:cubicBezTo>
                  <a:cubicBezTo>
                    <a:pt x="271" y="2780"/>
                    <a:pt x="155" y="2858"/>
                    <a:pt x="117" y="2973"/>
                  </a:cubicBezTo>
                  <a:cubicBezTo>
                    <a:pt x="39" y="3089"/>
                    <a:pt x="1" y="3243"/>
                    <a:pt x="39" y="3359"/>
                  </a:cubicBezTo>
                  <a:cubicBezTo>
                    <a:pt x="78" y="3475"/>
                    <a:pt x="155" y="3591"/>
                    <a:pt x="232" y="3629"/>
                  </a:cubicBezTo>
                  <a:cubicBezTo>
                    <a:pt x="927" y="4015"/>
                    <a:pt x="1582" y="4439"/>
                    <a:pt x="2161" y="4941"/>
                  </a:cubicBezTo>
                  <a:cubicBezTo>
                    <a:pt x="2855" y="5519"/>
                    <a:pt x="3473" y="6214"/>
                    <a:pt x="4013" y="6947"/>
                  </a:cubicBezTo>
                  <a:lnTo>
                    <a:pt x="4013" y="6908"/>
                  </a:lnTo>
                  <a:cubicBezTo>
                    <a:pt x="4591" y="7757"/>
                    <a:pt x="5054" y="8683"/>
                    <a:pt x="5440" y="9686"/>
                  </a:cubicBezTo>
                  <a:cubicBezTo>
                    <a:pt x="5980" y="11152"/>
                    <a:pt x="6289" y="12733"/>
                    <a:pt x="6443" y="14276"/>
                  </a:cubicBezTo>
                  <a:cubicBezTo>
                    <a:pt x="6520" y="15395"/>
                    <a:pt x="6520" y="16552"/>
                    <a:pt x="6482" y="17671"/>
                  </a:cubicBezTo>
                  <a:cubicBezTo>
                    <a:pt x="6443" y="18906"/>
                    <a:pt x="6327" y="20140"/>
                    <a:pt x="6096" y="21375"/>
                  </a:cubicBezTo>
                  <a:cubicBezTo>
                    <a:pt x="5826" y="22995"/>
                    <a:pt x="5324" y="24576"/>
                    <a:pt x="4669" y="26081"/>
                  </a:cubicBezTo>
                  <a:cubicBezTo>
                    <a:pt x="4206" y="27007"/>
                    <a:pt x="3666" y="27894"/>
                    <a:pt x="3087" y="28704"/>
                  </a:cubicBezTo>
                  <a:cubicBezTo>
                    <a:pt x="2971" y="28820"/>
                    <a:pt x="2971" y="28974"/>
                    <a:pt x="3010" y="29129"/>
                  </a:cubicBezTo>
                  <a:cubicBezTo>
                    <a:pt x="3087" y="29399"/>
                    <a:pt x="3203" y="29707"/>
                    <a:pt x="3318" y="29939"/>
                  </a:cubicBezTo>
                  <a:cubicBezTo>
                    <a:pt x="3434" y="30170"/>
                    <a:pt x="3588" y="30363"/>
                    <a:pt x="3743" y="30594"/>
                  </a:cubicBezTo>
                  <a:cubicBezTo>
                    <a:pt x="4013" y="30942"/>
                    <a:pt x="4321" y="31289"/>
                    <a:pt x="4707" y="31597"/>
                  </a:cubicBezTo>
                  <a:cubicBezTo>
                    <a:pt x="5517" y="32292"/>
                    <a:pt x="6405" y="32909"/>
                    <a:pt x="7369" y="33333"/>
                  </a:cubicBezTo>
                  <a:cubicBezTo>
                    <a:pt x="8372" y="33796"/>
                    <a:pt x="9375" y="34144"/>
                    <a:pt x="10455" y="34336"/>
                  </a:cubicBezTo>
                  <a:cubicBezTo>
                    <a:pt x="11034" y="34452"/>
                    <a:pt x="11612" y="34529"/>
                    <a:pt x="12230" y="34529"/>
                  </a:cubicBezTo>
                  <a:cubicBezTo>
                    <a:pt x="12577" y="34529"/>
                    <a:pt x="12924" y="34491"/>
                    <a:pt x="13310" y="34452"/>
                  </a:cubicBezTo>
                  <a:cubicBezTo>
                    <a:pt x="13426" y="34452"/>
                    <a:pt x="13580" y="34414"/>
                    <a:pt x="13734" y="34375"/>
                  </a:cubicBezTo>
                  <a:lnTo>
                    <a:pt x="13811" y="34336"/>
                  </a:lnTo>
                  <a:cubicBezTo>
                    <a:pt x="13927" y="34298"/>
                    <a:pt x="14043" y="34259"/>
                    <a:pt x="14120" y="34182"/>
                  </a:cubicBezTo>
                  <a:cubicBezTo>
                    <a:pt x="15779" y="32022"/>
                    <a:pt x="17167" y="29707"/>
                    <a:pt x="18325" y="27277"/>
                  </a:cubicBezTo>
                  <a:cubicBezTo>
                    <a:pt x="19444" y="24885"/>
                    <a:pt x="20254" y="22339"/>
                    <a:pt x="20717" y="19754"/>
                  </a:cubicBezTo>
                  <a:cubicBezTo>
                    <a:pt x="21141" y="17093"/>
                    <a:pt x="21218" y="14392"/>
                    <a:pt x="20909" y="11730"/>
                  </a:cubicBezTo>
                  <a:cubicBezTo>
                    <a:pt x="20717" y="10342"/>
                    <a:pt x="20408" y="8991"/>
                    <a:pt x="20061" y="7641"/>
                  </a:cubicBezTo>
                  <a:cubicBezTo>
                    <a:pt x="19675" y="6291"/>
                    <a:pt x="19212" y="5018"/>
                    <a:pt x="18595" y="3783"/>
                  </a:cubicBezTo>
                  <a:cubicBezTo>
                    <a:pt x="18209" y="2973"/>
                    <a:pt x="17746" y="2240"/>
                    <a:pt x="17245" y="1507"/>
                  </a:cubicBezTo>
                  <a:cubicBezTo>
                    <a:pt x="17129" y="1392"/>
                    <a:pt x="17013" y="1315"/>
                    <a:pt x="16859" y="1276"/>
                  </a:cubicBezTo>
                  <a:cubicBezTo>
                    <a:pt x="14863" y="426"/>
                    <a:pt x="12760" y="1"/>
                    <a:pt x="10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84433" y="5244083"/>
              <a:ext cx="643957" cy="398625"/>
            </a:xfrm>
            <a:custGeom>
              <a:rect b="b" l="l" r="r" t="t"/>
              <a:pathLst>
                <a:path extrusionOk="0" h="7523" w="12153">
                  <a:moveTo>
                    <a:pt x="1042" y="0"/>
                  </a:moveTo>
                  <a:lnTo>
                    <a:pt x="772" y="271"/>
                  </a:lnTo>
                  <a:cubicBezTo>
                    <a:pt x="657" y="386"/>
                    <a:pt x="502" y="541"/>
                    <a:pt x="387" y="656"/>
                  </a:cubicBezTo>
                  <a:cubicBezTo>
                    <a:pt x="309" y="772"/>
                    <a:pt x="232" y="926"/>
                    <a:pt x="155" y="1042"/>
                  </a:cubicBezTo>
                  <a:cubicBezTo>
                    <a:pt x="78" y="1119"/>
                    <a:pt x="39" y="1196"/>
                    <a:pt x="1" y="1312"/>
                  </a:cubicBezTo>
                  <a:cubicBezTo>
                    <a:pt x="117" y="1582"/>
                    <a:pt x="271" y="1814"/>
                    <a:pt x="425" y="2084"/>
                  </a:cubicBezTo>
                  <a:cubicBezTo>
                    <a:pt x="734" y="2624"/>
                    <a:pt x="1120" y="3087"/>
                    <a:pt x="1505" y="3550"/>
                  </a:cubicBezTo>
                  <a:cubicBezTo>
                    <a:pt x="2393" y="4514"/>
                    <a:pt x="3396" y="5286"/>
                    <a:pt x="4514" y="5903"/>
                  </a:cubicBezTo>
                  <a:cubicBezTo>
                    <a:pt x="5633" y="6520"/>
                    <a:pt x="6829" y="6944"/>
                    <a:pt x="8102" y="7214"/>
                  </a:cubicBezTo>
                  <a:cubicBezTo>
                    <a:pt x="8681" y="7369"/>
                    <a:pt x="9298" y="7446"/>
                    <a:pt x="9915" y="7484"/>
                  </a:cubicBezTo>
                  <a:cubicBezTo>
                    <a:pt x="10301" y="7523"/>
                    <a:pt x="10687" y="7523"/>
                    <a:pt x="11072" y="7523"/>
                  </a:cubicBezTo>
                  <a:cubicBezTo>
                    <a:pt x="11381" y="7137"/>
                    <a:pt x="11690" y="6713"/>
                    <a:pt x="11960" y="6289"/>
                  </a:cubicBezTo>
                  <a:cubicBezTo>
                    <a:pt x="12037" y="6173"/>
                    <a:pt x="12114" y="6057"/>
                    <a:pt x="12153" y="5903"/>
                  </a:cubicBezTo>
                  <a:lnTo>
                    <a:pt x="11921" y="5903"/>
                  </a:lnTo>
                  <a:cubicBezTo>
                    <a:pt x="11767" y="5941"/>
                    <a:pt x="11612" y="5980"/>
                    <a:pt x="11497" y="6018"/>
                  </a:cubicBezTo>
                  <a:cubicBezTo>
                    <a:pt x="11231" y="6048"/>
                    <a:pt x="10972" y="6061"/>
                    <a:pt x="10714" y="6061"/>
                  </a:cubicBezTo>
                  <a:cubicBezTo>
                    <a:pt x="10296" y="6061"/>
                    <a:pt x="9881" y="6028"/>
                    <a:pt x="9452" y="5980"/>
                  </a:cubicBezTo>
                  <a:cubicBezTo>
                    <a:pt x="8449" y="5826"/>
                    <a:pt x="7446" y="5594"/>
                    <a:pt x="6482" y="5208"/>
                  </a:cubicBezTo>
                  <a:cubicBezTo>
                    <a:pt x="5556" y="4823"/>
                    <a:pt x="4669" y="4321"/>
                    <a:pt x="3897" y="3742"/>
                  </a:cubicBezTo>
                  <a:cubicBezTo>
                    <a:pt x="3241" y="3241"/>
                    <a:pt x="2663" y="2662"/>
                    <a:pt x="2123" y="2045"/>
                  </a:cubicBezTo>
                  <a:cubicBezTo>
                    <a:pt x="1737" y="1544"/>
                    <a:pt x="1428" y="965"/>
                    <a:pt x="1158" y="38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4390039" y="3109611"/>
              <a:ext cx="858027" cy="324972"/>
            </a:xfrm>
            <a:custGeom>
              <a:rect b="b" l="l" r="r" t="t"/>
              <a:pathLst>
                <a:path extrusionOk="0" h="6133" w="16193">
                  <a:moveTo>
                    <a:pt x="15092" y="0"/>
                  </a:moveTo>
                  <a:cubicBezTo>
                    <a:pt x="15077" y="0"/>
                    <a:pt x="15061" y="1"/>
                    <a:pt x="15046" y="1"/>
                  </a:cubicBezTo>
                  <a:cubicBezTo>
                    <a:pt x="14814" y="1"/>
                    <a:pt x="14621" y="79"/>
                    <a:pt x="14467" y="233"/>
                  </a:cubicBezTo>
                  <a:lnTo>
                    <a:pt x="14429" y="233"/>
                  </a:lnTo>
                  <a:cubicBezTo>
                    <a:pt x="14043" y="657"/>
                    <a:pt x="13618" y="1043"/>
                    <a:pt x="13156" y="1390"/>
                  </a:cubicBezTo>
                  <a:cubicBezTo>
                    <a:pt x="12037" y="2200"/>
                    <a:pt x="10841" y="2895"/>
                    <a:pt x="9568" y="3435"/>
                  </a:cubicBezTo>
                  <a:cubicBezTo>
                    <a:pt x="8526" y="3859"/>
                    <a:pt x="7446" y="4206"/>
                    <a:pt x="6327" y="4361"/>
                  </a:cubicBezTo>
                  <a:cubicBezTo>
                    <a:pt x="5989" y="4406"/>
                    <a:pt x="5636" y="4424"/>
                    <a:pt x="5286" y="4424"/>
                  </a:cubicBezTo>
                  <a:cubicBezTo>
                    <a:pt x="5039" y="4424"/>
                    <a:pt x="4793" y="4415"/>
                    <a:pt x="4553" y="4399"/>
                  </a:cubicBezTo>
                  <a:cubicBezTo>
                    <a:pt x="4206" y="4361"/>
                    <a:pt x="3859" y="4245"/>
                    <a:pt x="3511" y="4129"/>
                  </a:cubicBezTo>
                  <a:cubicBezTo>
                    <a:pt x="3280" y="4013"/>
                    <a:pt x="3087" y="3898"/>
                    <a:pt x="2856" y="3743"/>
                  </a:cubicBezTo>
                  <a:cubicBezTo>
                    <a:pt x="2701" y="3589"/>
                    <a:pt x="2547" y="3435"/>
                    <a:pt x="2393" y="3242"/>
                  </a:cubicBezTo>
                  <a:cubicBezTo>
                    <a:pt x="2200" y="3010"/>
                    <a:pt x="2084" y="2779"/>
                    <a:pt x="1968" y="2509"/>
                  </a:cubicBezTo>
                  <a:lnTo>
                    <a:pt x="1891" y="2355"/>
                  </a:lnTo>
                  <a:cubicBezTo>
                    <a:pt x="1737" y="2046"/>
                    <a:pt x="1621" y="1737"/>
                    <a:pt x="1544" y="1429"/>
                  </a:cubicBezTo>
                  <a:cubicBezTo>
                    <a:pt x="1467" y="1236"/>
                    <a:pt x="1428" y="1043"/>
                    <a:pt x="1390" y="850"/>
                  </a:cubicBezTo>
                  <a:cubicBezTo>
                    <a:pt x="1390" y="734"/>
                    <a:pt x="1351" y="619"/>
                    <a:pt x="1351" y="503"/>
                  </a:cubicBezTo>
                  <a:lnTo>
                    <a:pt x="1158" y="657"/>
                  </a:lnTo>
                  <a:cubicBezTo>
                    <a:pt x="734" y="1043"/>
                    <a:pt x="387" y="1429"/>
                    <a:pt x="1" y="1814"/>
                  </a:cubicBezTo>
                  <a:cubicBezTo>
                    <a:pt x="39" y="2007"/>
                    <a:pt x="78" y="2162"/>
                    <a:pt x="117" y="2355"/>
                  </a:cubicBezTo>
                  <a:cubicBezTo>
                    <a:pt x="232" y="2779"/>
                    <a:pt x="387" y="3165"/>
                    <a:pt x="580" y="3550"/>
                  </a:cubicBezTo>
                  <a:cubicBezTo>
                    <a:pt x="927" y="4168"/>
                    <a:pt x="1390" y="4708"/>
                    <a:pt x="1968" y="5132"/>
                  </a:cubicBezTo>
                  <a:cubicBezTo>
                    <a:pt x="2913" y="5784"/>
                    <a:pt x="3995" y="6132"/>
                    <a:pt x="5121" y="6132"/>
                  </a:cubicBezTo>
                  <a:cubicBezTo>
                    <a:pt x="5329" y="6132"/>
                    <a:pt x="5539" y="6121"/>
                    <a:pt x="5749" y="6097"/>
                  </a:cubicBezTo>
                  <a:cubicBezTo>
                    <a:pt x="7215" y="6019"/>
                    <a:pt x="8681" y="5634"/>
                    <a:pt x="10031" y="5055"/>
                  </a:cubicBezTo>
                  <a:cubicBezTo>
                    <a:pt x="11381" y="4515"/>
                    <a:pt x="12654" y="3820"/>
                    <a:pt x="13811" y="2972"/>
                  </a:cubicBezTo>
                  <a:cubicBezTo>
                    <a:pt x="14467" y="2509"/>
                    <a:pt x="15084" y="2007"/>
                    <a:pt x="15663" y="1429"/>
                  </a:cubicBezTo>
                  <a:cubicBezTo>
                    <a:pt x="16192" y="900"/>
                    <a:pt x="15833" y="0"/>
                    <a:pt x="15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57" name="Google Shape;857;p32"/>
            <p:cNvGrpSpPr/>
            <p:nvPr/>
          </p:nvGrpSpPr>
          <p:grpSpPr>
            <a:xfrm flipH="1">
              <a:off x="4311502" y="1219701"/>
              <a:ext cx="763757" cy="649186"/>
              <a:chOff x="3918550" y="1535650"/>
              <a:chExt cx="397025" cy="337450"/>
            </a:xfrm>
          </p:grpSpPr>
          <p:sp>
            <p:nvSpPr>
              <p:cNvPr id="858" name="Google Shape;858;p32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2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0" name="Google Shape;860;p32"/>
            <p:cNvGrpSpPr/>
            <p:nvPr/>
          </p:nvGrpSpPr>
          <p:grpSpPr>
            <a:xfrm flipH="1">
              <a:off x="2999698" y="1159301"/>
              <a:ext cx="651717" cy="599986"/>
              <a:chOff x="3918550" y="1535650"/>
              <a:chExt cx="397025" cy="337450"/>
            </a:xfrm>
          </p:grpSpPr>
          <p:sp>
            <p:nvSpPr>
              <p:cNvPr id="861" name="Google Shape;861;p32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2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863" name="Google Shape;8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6813" y="2526613"/>
            <a:ext cx="212407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3"/>
          <p:cNvSpPr/>
          <p:nvPr/>
        </p:nvSpPr>
        <p:spPr>
          <a:xfrm>
            <a:off x="2990480" y="4421632"/>
            <a:ext cx="974400" cy="9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3"/>
          <p:cNvSpPr txBox="1"/>
          <p:nvPr>
            <p:ph type="title"/>
          </p:nvPr>
        </p:nvSpPr>
        <p:spPr>
          <a:xfrm>
            <a:off x="713224" y="119224"/>
            <a:ext cx="56541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¿Es importante respetarnos entre nosotros?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ng Soon"/>
                <a:ea typeface="Coming Soon"/>
                <a:cs typeface="Coming Soon"/>
                <a:sym typeface="Coming Soon"/>
              </a:rPr>
              <a:t>¿Por qué?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870" name="Google Shape;870;p33"/>
          <p:cNvSpPr/>
          <p:nvPr/>
        </p:nvSpPr>
        <p:spPr>
          <a:xfrm>
            <a:off x="1890110" y="4421632"/>
            <a:ext cx="974400" cy="9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3"/>
          <p:cNvSpPr/>
          <p:nvPr/>
        </p:nvSpPr>
        <p:spPr>
          <a:xfrm>
            <a:off x="789737" y="4421632"/>
            <a:ext cx="974400" cy="9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33"/>
          <p:cNvGrpSpPr/>
          <p:nvPr/>
        </p:nvGrpSpPr>
        <p:grpSpPr>
          <a:xfrm>
            <a:off x="676888" y="2801937"/>
            <a:ext cx="966395" cy="1699088"/>
            <a:chOff x="1121165" y="620201"/>
            <a:chExt cx="2027261" cy="3735081"/>
          </a:xfrm>
        </p:grpSpPr>
        <p:grpSp>
          <p:nvGrpSpPr>
            <p:cNvPr id="873" name="Google Shape;873;p33"/>
            <p:cNvGrpSpPr/>
            <p:nvPr/>
          </p:nvGrpSpPr>
          <p:grpSpPr>
            <a:xfrm>
              <a:off x="1121165" y="620201"/>
              <a:ext cx="2027261" cy="3735081"/>
              <a:chOff x="467350" y="763800"/>
              <a:chExt cx="2553225" cy="4704725"/>
            </a:xfrm>
          </p:grpSpPr>
          <p:sp>
            <p:nvSpPr>
              <p:cNvPr id="874" name="Google Shape;874;p33"/>
              <p:cNvSpPr/>
              <p:nvPr/>
            </p:nvSpPr>
            <p:spPr>
              <a:xfrm>
                <a:off x="580650" y="1713275"/>
                <a:ext cx="1036325" cy="1414350"/>
              </a:xfrm>
              <a:custGeom>
                <a:rect b="b" l="l" r="r" t="t"/>
                <a:pathLst>
                  <a:path extrusionOk="0" h="56574" w="41453">
                    <a:moveTo>
                      <a:pt x="41357" y="39592"/>
                    </a:moveTo>
                    <a:lnTo>
                      <a:pt x="41326" y="39648"/>
                    </a:lnTo>
                    <a:lnTo>
                      <a:pt x="41326" y="39648"/>
                    </a:lnTo>
                    <a:lnTo>
                      <a:pt x="41405" y="39687"/>
                    </a:lnTo>
                    <a:cubicBezTo>
                      <a:pt x="41405" y="39687"/>
                      <a:pt x="41426" y="39708"/>
                      <a:pt x="41440" y="39708"/>
                    </a:cubicBezTo>
                    <a:cubicBezTo>
                      <a:pt x="41447" y="39708"/>
                      <a:pt x="41452" y="39703"/>
                      <a:pt x="41452" y="39687"/>
                    </a:cubicBezTo>
                    <a:lnTo>
                      <a:pt x="41357" y="39592"/>
                    </a:lnTo>
                    <a:close/>
                    <a:moveTo>
                      <a:pt x="13643" y="0"/>
                    </a:moveTo>
                    <a:lnTo>
                      <a:pt x="0" y="4388"/>
                    </a:lnTo>
                    <a:lnTo>
                      <a:pt x="2147" y="11401"/>
                    </a:lnTo>
                    <a:lnTo>
                      <a:pt x="3387" y="14883"/>
                    </a:lnTo>
                    <a:lnTo>
                      <a:pt x="4007" y="16600"/>
                    </a:lnTo>
                    <a:lnTo>
                      <a:pt x="4293" y="17506"/>
                    </a:lnTo>
                    <a:lnTo>
                      <a:pt x="4675" y="18365"/>
                    </a:lnTo>
                    <a:lnTo>
                      <a:pt x="6106" y="21799"/>
                    </a:lnTo>
                    <a:cubicBezTo>
                      <a:pt x="6345" y="22372"/>
                      <a:pt x="6535" y="22944"/>
                      <a:pt x="6822" y="23517"/>
                    </a:cubicBezTo>
                    <a:lnTo>
                      <a:pt x="7585" y="25234"/>
                    </a:lnTo>
                    <a:lnTo>
                      <a:pt x="9207" y="28621"/>
                    </a:lnTo>
                    <a:lnTo>
                      <a:pt x="11019" y="31960"/>
                    </a:lnTo>
                    <a:cubicBezTo>
                      <a:pt x="13500" y="36491"/>
                      <a:pt x="16314" y="40784"/>
                      <a:pt x="19510" y="44791"/>
                    </a:cubicBezTo>
                    <a:cubicBezTo>
                      <a:pt x="21179" y="46890"/>
                      <a:pt x="22992" y="48893"/>
                      <a:pt x="24900" y="50754"/>
                    </a:cubicBezTo>
                    <a:cubicBezTo>
                      <a:pt x="25854" y="51755"/>
                      <a:pt x="26904" y="52662"/>
                      <a:pt x="28001" y="53616"/>
                    </a:cubicBezTo>
                    <a:lnTo>
                      <a:pt x="28859" y="54331"/>
                    </a:lnTo>
                    <a:cubicBezTo>
                      <a:pt x="29146" y="54522"/>
                      <a:pt x="29432" y="54761"/>
                      <a:pt x="29766" y="54999"/>
                    </a:cubicBezTo>
                    <a:cubicBezTo>
                      <a:pt x="30052" y="55238"/>
                      <a:pt x="30338" y="55476"/>
                      <a:pt x="30720" y="55715"/>
                    </a:cubicBezTo>
                    <a:lnTo>
                      <a:pt x="31292" y="56096"/>
                    </a:lnTo>
                    <a:lnTo>
                      <a:pt x="31578" y="56287"/>
                    </a:lnTo>
                    <a:lnTo>
                      <a:pt x="32055" y="56573"/>
                    </a:lnTo>
                    <a:lnTo>
                      <a:pt x="41326" y="39648"/>
                    </a:lnTo>
                    <a:lnTo>
                      <a:pt x="41326" y="39648"/>
                    </a:lnTo>
                    <a:lnTo>
                      <a:pt x="41214" y="39592"/>
                    </a:lnTo>
                    <a:lnTo>
                      <a:pt x="40737" y="39306"/>
                    </a:lnTo>
                    <a:cubicBezTo>
                      <a:pt x="40403" y="39115"/>
                      <a:pt x="40021" y="38829"/>
                      <a:pt x="39687" y="38638"/>
                    </a:cubicBezTo>
                    <a:cubicBezTo>
                      <a:pt x="38972" y="38113"/>
                      <a:pt x="38209" y="37588"/>
                      <a:pt x="37493" y="36920"/>
                    </a:cubicBezTo>
                    <a:cubicBezTo>
                      <a:pt x="35967" y="35680"/>
                      <a:pt x="34536" y="34345"/>
                      <a:pt x="33152" y="32914"/>
                    </a:cubicBezTo>
                    <a:cubicBezTo>
                      <a:pt x="30290" y="29908"/>
                      <a:pt x="27714" y="26665"/>
                      <a:pt x="25377" y="23183"/>
                    </a:cubicBezTo>
                    <a:lnTo>
                      <a:pt x="23612" y="20511"/>
                    </a:lnTo>
                    <a:lnTo>
                      <a:pt x="21990" y="17745"/>
                    </a:lnTo>
                    <a:lnTo>
                      <a:pt x="21132" y="16361"/>
                    </a:lnTo>
                    <a:cubicBezTo>
                      <a:pt x="20893" y="15884"/>
                      <a:pt x="20655" y="15407"/>
                      <a:pt x="20416" y="14930"/>
                    </a:cubicBezTo>
                    <a:lnTo>
                      <a:pt x="18890" y="12068"/>
                    </a:lnTo>
                    <a:lnTo>
                      <a:pt x="18508" y="11353"/>
                    </a:lnTo>
                    <a:lnTo>
                      <a:pt x="18174" y="10590"/>
                    </a:lnTo>
                    <a:lnTo>
                      <a:pt x="17507" y="9111"/>
                    </a:lnTo>
                    <a:lnTo>
                      <a:pt x="16123" y="6106"/>
                    </a:lnTo>
                    <a:lnTo>
                      <a:pt x="136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467350" y="1290675"/>
                <a:ext cx="463925" cy="532325"/>
              </a:xfrm>
              <a:custGeom>
                <a:rect b="b" l="l" r="r" t="t"/>
                <a:pathLst>
                  <a:path extrusionOk="0" h="21293" w="18557">
                    <a:moveTo>
                      <a:pt x="6596" y="1"/>
                    </a:moveTo>
                    <a:cubicBezTo>
                      <a:pt x="6544" y="1"/>
                      <a:pt x="6492" y="6"/>
                      <a:pt x="6440" y="18"/>
                    </a:cubicBezTo>
                    <a:cubicBezTo>
                      <a:pt x="5057" y="352"/>
                      <a:pt x="7442" y="9987"/>
                      <a:pt x="7442" y="9987"/>
                    </a:cubicBezTo>
                    <a:cubicBezTo>
                      <a:pt x="7442" y="9987"/>
                      <a:pt x="5443" y="1989"/>
                      <a:pt x="3888" y="1989"/>
                    </a:cubicBezTo>
                    <a:cubicBezTo>
                      <a:pt x="3832" y="1989"/>
                      <a:pt x="3776" y="2000"/>
                      <a:pt x="3721" y="2021"/>
                    </a:cubicBezTo>
                    <a:cubicBezTo>
                      <a:pt x="2130" y="2677"/>
                      <a:pt x="4536" y="10731"/>
                      <a:pt x="4625" y="11028"/>
                    </a:cubicBezTo>
                    <a:lnTo>
                      <a:pt x="4625" y="11028"/>
                    </a:lnTo>
                    <a:cubicBezTo>
                      <a:pt x="4547" y="10769"/>
                      <a:pt x="2677" y="4629"/>
                      <a:pt x="1367" y="4629"/>
                    </a:cubicBezTo>
                    <a:cubicBezTo>
                      <a:pt x="1291" y="4629"/>
                      <a:pt x="1217" y="4649"/>
                      <a:pt x="1146" y="4693"/>
                    </a:cubicBezTo>
                    <a:cubicBezTo>
                      <a:pt x="1" y="5456"/>
                      <a:pt x="1670" y="10989"/>
                      <a:pt x="2147" y="12420"/>
                    </a:cubicBezTo>
                    <a:cubicBezTo>
                      <a:pt x="2243" y="12659"/>
                      <a:pt x="4532" y="21292"/>
                      <a:pt x="4532" y="21292"/>
                    </a:cubicBezTo>
                    <a:lnTo>
                      <a:pt x="18175" y="16904"/>
                    </a:lnTo>
                    <a:cubicBezTo>
                      <a:pt x="18127" y="13088"/>
                      <a:pt x="18556" y="5551"/>
                      <a:pt x="17650" y="4549"/>
                    </a:cubicBezTo>
                    <a:cubicBezTo>
                      <a:pt x="17588" y="4484"/>
                      <a:pt x="17522" y="4453"/>
                      <a:pt x="17453" y="4453"/>
                    </a:cubicBezTo>
                    <a:cubicBezTo>
                      <a:pt x="16467" y="4453"/>
                      <a:pt x="14883" y="10703"/>
                      <a:pt x="14883" y="10703"/>
                    </a:cubicBezTo>
                    <a:cubicBezTo>
                      <a:pt x="14883" y="10703"/>
                      <a:pt x="11709" y="509"/>
                      <a:pt x="10165" y="509"/>
                    </a:cubicBezTo>
                    <a:cubicBezTo>
                      <a:pt x="10114" y="509"/>
                      <a:pt x="10065" y="520"/>
                      <a:pt x="10018" y="543"/>
                    </a:cubicBezTo>
                    <a:cubicBezTo>
                      <a:pt x="8915" y="1112"/>
                      <a:pt x="9511" y="5610"/>
                      <a:pt x="9884" y="7858"/>
                    </a:cubicBezTo>
                    <a:lnTo>
                      <a:pt x="9884" y="7858"/>
                    </a:lnTo>
                    <a:cubicBezTo>
                      <a:pt x="9398" y="5350"/>
                      <a:pt x="8176" y="1"/>
                      <a:pt x="65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1105350" y="763800"/>
                <a:ext cx="1885400" cy="1687025"/>
              </a:xfrm>
              <a:custGeom>
                <a:rect b="b" l="l" r="r" t="t"/>
                <a:pathLst>
                  <a:path extrusionOk="0" h="67481" w="75416">
                    <a:moveTo>
                      <a:pt x="35273" y="0"/>
                    </a:moveTo>
                    <a:cubicBezTo>
                      <a:pt x="32891" y="0"/>
                      <a:pt x="30223" y="261"/>
                      <a:pt x="27238" y="868"/>
                    </a:cubicBezTo>
                    <a:cubicBezTo>
                      <a:pt x="8301" y="4731"/>
                      <a:pt x="1" y="13175"/>
                      <a:pt x="1336" y="31062"/>
                    </a:cubicBezTo>
                    <a:cubicBezTo>
                      <a:pt x="2672" y="48950"/>
                      <a:pt x="3244" y="59301"/>
                      <a:pt x="17888" y="63833"/>
                    </a:cubicBezTo>
                    <a:cubicBezTo>
                      <a:pt x="24620" y="65887"/>
                      <a:pt x="32653" y="67481"/>
                      <a:pt x="40235" y="67481"/>
                    </a:cubicBezTo>
                    <a:cubicBezTo>
                      <a:pt x="49202" y="67481"/>
                      <a:pt x="57538" y="65252"/>
                      <a:pt x="62346" y="58920"/>
                    </a:cubicBezTo>
                    <a:cubicBezTo>
                      <a:pt x="71170" y="47233"/>
                      <a:pt x="75416" y="34068"/>
                      <a:pt x="73317" y="25577"/>
                    </a:cubicBezTo>
                    <a:cubicBezTo>
                      <a:pt x="71317" y="17344"/>
                      <a:pt x="71040" y="10155"/>
                      <a:pt x="55109" y="10155"/>
                    </a:cubicBezTo>
                    <a:cubicBezTo>
                      <a:pt x="54701" y="10155"/>
                      <a:pt x="54283" y="10160"/>
                      <a:pt x="53855" y="10169"/>
                    </a:cubicBezTo>
                    <a:cubicBezTo>
                      <a:pt x="53855" y="10169"/>
                      <a:pt x="50134" y="0"/>
                      <a:pt x="352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2458875" y="2980475"/>
                <a:ext cx="561700" cy="680200"/>
              </a:xfrm>
              <a:custGeom>
                <a:rect b="b" l="l" r="r" t="t"/>
                <a:pathLst>
                  <a:path extrusionOk="0" h="27208" w="22468">
                    <a:moveTo>
                      <a:pt x="6795" y="0"/>
                    </a:moveTo>
                    <a:cubicBezTo>
                      <a:pt x="5837" y="0"/>
                      <a:pt x="4865" y="236"/>
                      <a:pt x="3959" y="734"/>
                    </a:cubicBezTo>
                    <a:cubicBezTo>
                      <a:pt x="1097" y="2260"/>
                      <a:pt x="0" y="5838"/>
                      <a:pt x="1479" y="8700"/>
                    </a:cubicBezTo>
                    <a:lnTo>
                      <a:pt x="9826" y="24107"/>
                    </a:lnTo>
                    <a:cubicBezTo>
                      <a:pt x="10876" y="26015"/>
                      <a:pt x="12879" y="27208"/>
                      <a:pt x="15073" y="27208"/>
                    </a:cubicBezTo>
                    <a:cubicBezTo>
                      <a:pt x="19605" y="27208"/>
                      <a:pt x="22467" y="22390"/>
                      <a:pt x="20321" y="18431"/>
                    </a:cubicBezTo>
                    <a:lnTo>
                      <a:pt x="11973" y="3023"/>
                    </a:lnTo>
                    <a:cubicBezTo>
                      <a:pt x="10864" y="1099"/>
                      <a:pt x="8864" y="0"/>
                      <a:pt x="67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1452375" y="3729825"/>
                <a:ext cx="1228325" cy="1572475"/>
              </a:xfrm>
              <a:custGeom>
                <a:rect b="b" l="l" r="r" t="t"/>
                <a:pathLst>
                  <a:path extrusionOk="0" h="62899" w="49133">
                    <a:moveTo>
                      <a:pt x="43933" y="0"/>
                    </a:moveTo>
                    <a:lnTo>
                      <a:pt x="34584" y="1908"/>
                    </a:lnTo>
                    <a:lnTo>
                      <a:pt x="8825" y="1813"/>
                    </a:lnTo>
                    <a:lnTo>
                      <a:pt x="1" y="48"/>
                    </a:lnTo>
                    <a:lnTo>
                      <a:pt x="1" y="48"/>
                    </a:lnTo>
                    <a:cubicBezTo>
                      <a:pt x="1" y="48"/>
                      <a:pt x="764" y="42454"/>
                      <a:pt x="3530" y="60008"/>
                    </a:cubicBezTo>
                    <a:cubicBezTo>
                      <a:pt x="3530" y="60008"/>
                      <a:pt x="7069" y="62898"/>
                      <a:pt x="12164" y="62898"/>
                    </a:cubicBezTo>
                    <a:cubicBezTo>
                      <a:pt x="14119" y="62898"/>
                      <a:pt x="16303" y="62473"/>
                      <a:pt x="18604" y="61296"/>
                    </a:cubicBezTo>
                    <a:lnTo>
                      <a:pt x="19606" y="21370"/>
                    </a:lnTo>
                    <a:lnTo>
                      <a:pt x="19606" y="20893"/>
                    </a:lnTo>
                    <a:cubicBezTo>
                      <a:pt x="20651" y="20859"/>
                      <a:pt x="21768" y="20826"/>
                      <a:pt x="22923" y="20826"/>
                    </a:cubicBezTo>
                    <a:cubicBezTo>
                      <a:pt x="23402" y="20826"/>
                      <a:pt x="23887" y="20832"/>
                      <a:pt x="24376" y="20845"/>
                    </a:cubicBezTo>
                    <a:lnTo>
                      <a:pt x="24376" y="21370"/>
                    </a:lnTo>
                    <a:lnTo>
                      <a:pt x="31340" y="61296"/>
                    </a:lnTo>
                    <a:cubicBezTo>
                      <a:pt x="33628" y="62473"/>
                      <a:pt x="35806" y="62898"/>
                      <a:pt x="37759" y="62898"/>
                    </a:cubicBezTo>
                    <a:cubicBezTo>
                      <a:pt x="42850" y="62898"/>
                      <a:pt x="46413" y="60008"/>
                      <a:pt x="46413" y="60008"/>
                    </a:cubicBezTo>
                    <a:cubicBezTo>
                      <a:pt x="49132" y="42454"/>
                      <a:pt x="43933" y="0"/>
                      <a:pt x="43933" y="0"/>
                    </a:cubicBezTo>
                    <a:close/>
                  </a:path>
                </a:pathLst>
              </a:custGeom>
              <a:solidFill>
                <a:srgbClr val="FABB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1424950" y="3748900"/>
                <a:ext cx="1219975" cy="1000550"/>
              </a:xfrm>
              <a:custGeom>
                <a:rect b="b" l="l" r="r" t="t"/>
                <a:pathLst>
                  <a:path extrusionOk="0" h="40022" w="48799">
                    <a:moveTo>
                      <a:pt x="1098" y="0"/>
                    </a:moveTo>
                    <a:cubicBezTo>
                      <a:pt x="1098" y="0"/>
                      <a:pt x="0" y="19081"/>
                      <a:pt x="1050" y="36969"/>
                    </a:cubicBezTo>
                    <a:cubicBezTo>
                      <a:pt x="5057" y="39783"/>
                      <a:pt x="15074" y="39401"/>
                      <a:pt x="21132" y="39497"/>
                    </a:cubicBezTo>
                    <a:lnTo>
                      <a:pt x="20703" y="21370"/>
                    </a:lnTo>
                    <a:lnTo>
                      <a:pt x="20703" y="20893"/>
                    </a:lnTo>
                    <a:cubicBezTo>
                      <a:pt x="21748" y="20860"/>
                      <a:pt x="22842" y="20826"/>
                      <a:pt x="23999" y="20826"/>
                    </a:cubicBezTo>
                    <a:cubicBezTo>
                      <a:pt x="24479" y="20826"/>
                      <a:pt x="24970" y="20832"/>
                      <a:pt x="25473" y="20846"/>
                    </a:cubicBezTo>
                    <a:lnTo>
                      <a:pt x="25473" y="21370"/>
                    </a:lnTo>
                    <a:lnTo>
                      <a:pt x="27572" y="40021"/>
                    </a:lnTo>
                    <a:cubicBezTo>
                      <a:pt x="33534" y="39735"/>
                      <a:pt x="42883" y="39401"/>
                      <a:pt x="48798" y="37255"/>
                    </a:cubicBezTo>
                    <a:cubicBezTo>
                      <a:pt x="47987" y="18556"/>
                      <a:pt x="45030" y="0"/>
                      <a:pt x="45030" y="0"/>
                    </a:cubicBezTo>
                    <a:lnTo>
                      <a:pt x="35681" y="1908"/>
                    </a:lnTo>
                    <a:lnTo>
                      <a:pt x="9922" y="1813"/>
                    </a:lnTo>
                    <a:lnTo>
                      <a:pt x="10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1007575" y="2476450"/>
                <a:ext cx="1866300" cy="1447775"/>
              </a:xfrm>
              <a:custGeom>
                <a:rect b="b" l="l" r="r" t="t"/>
                <a:pathLst>
                  <a:path extrusionOk="0" h="57911" w="74652">
                    <a:moveTo>
                      <a:pt x="15940" y="1"/>
                    </a:moveTo>
                    <a:cubicBezTo>
                      <a:pt x="15843" y="1"/>
                      <a:pt x="15760" y="31"/>
                      <a:pt x="15694" y="97"/>
                    </a:cubicBezTo>
                    <a:cubicBezTo>
                      <a:pt x="7775" y="8015"/>
                      <a:pt x="0" y="16411"/>
                      <a:pt x="0" y="16411"/>
                    </a:cubicBezTo>
                    <a:cubicBezTo>
                      <a:pt x="0" y="16411"/>
                      <a:pt x="11472" y="30251"/>
                      <a:pt x="17734" y="30251"/>
                    </a:cubicBezTo>
                    <a:cubicBezTo>
                      <a:pt x="17818" y="30251"/>
                      <a:pt x="17901" y="30249"/>
                      <a:pt x="17983" y="30244"/>
                    </a:cubicBezTo>
                    <a:lnTo>
                      <a:pt x="17983" y="30244"/>
                    </a:lnTo>
                    <a:lnTo>
                      <a:pt x="16123" y="53188"/>
                    </a:lnTo>
                    <a:cubicBezTo>
                      <a:pt x="23660" y="56289"/>
                      <a:pt x="31721" y="57863"/>
                      <a:pt x="39830" y="57910"/>
                    </a:cubicBezTo>
                    <a:lnTo>
                      <a:pt x="40212" y="57910"/>
                    </a:lnTo>
                    <a:cubicBezTo>
                      <a:pt x="48226" y="57910"/>
                      <a:pt x="56192" y="56289"/>
                      <a:pt x="63585" y="53188"/>
                    </a:cubicBezTo>
                    <a:lnTo>
                      <a:pt x="61677" y="30244"/>
                    </a:lnTo>
                    <a:lnTo>
                      <a:pt x="61677" y="30244"/>
                    </a:lnTo>
                    <a:cubicBezTo>
                      <a:pt x="61847" y="30254"/>
                      <a:pt x="62018" y="30259"/>
                      <a:pt x="62188" y="30259"/>
                    </a:cubicBezTo>
                    <a:cubicBezTo>
                      <a:pt x="68244" y="30259"/>
                      <a:pt x="74652" y="23852"/>
                      <a:pt x="74652" y="23852"/>
                    </a:cubicBezTo>
                    <a:cubicBezTo>
                      <a:pt x="74652" y="23852"/>
                      <a:pt x="70502" y="5583"/>
                      <a:pt x="57909" y="4247"/>
                    </a:cubicBezTo>
                    <a:cubicBezTo>
                      <a:pt x="53972" y="3901"/>
                      <a:pt x="50035" y="3720"/>
                      <a:pt x="46098" y="3720"/>
                    </a:cubicBezTo>
                    <a:cubicBezTo>
                      <a:pt x="44073" y="3720"/>
                      <a:pt x="42047" y="3768"/>
                      <a:pt x="40021" y="3865"/>
                    </a:cubicBezTo>
                    <a:cubicBezTo>
                      <a:pt x="38707" y="3796"/>
                      <a:pt x="34838" y="3226"/>
                      <a:pt x="29539" y="3226"/>
                    </a:cubicBezTo>
                    <a:cubicBezTo>
                      <a:pt x="27527" y="3226"/>
                      <a:pt x="25308" y="3308"/>
                      <a:pt x="22944" y="3531"/>
                    </a:cubicBezTo>
                    <a:cubicBezTo>
                      <a:pt x="22833" y="3543"/>
                      <a:pt x="22722" y="3549"/>
                      <a:pt x="22611" y="3549"/>
                    </a:cubicBezTo>
                    <a:cubicBezTo>
                      <a:pt x="19824" y="3549"/>
                      <a:pt x="16998" y="1"/>
                      <a:pt x="159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1709950" y="2571800"/>
                <a:ext cx="536675" cy="263650"/>
              </a:xfrm>
              <a:custGeom>
                <a:rect b="b" l="l" r="r" t="t"/>
                <a:pathLst>
                  <a:path extrusionOk="0" h="10546" w="21467">
                    <a:moveTo>
                      <a:pt x="10718" y="0"/>
                    </a:moveTo>
                    <a:cubicBezTo>
                      <a:pt x="8211" y="0"/>
                      <a:pt x="5387" y="151"/>
                      <a:pt x="2386" y="671"/>
                    </a:cubicBezTo>
                    <a:cubicBezTo>
                      <a:pt x="1" y="1101"/>
                      <a:pt x="1" y="3056"/>
                      <a:pt x="1" y="3056"/>
                    </a:cubicBezTo>
                    <a:cubicBezTo>
                      <a:pt x="1" y="7206"/>
                      <a:pt x="3388" y="10546"/>
                      <a:pt x="7538" y="10546"/>
                    </a:cubicBezTo>
                    <a:lnTo>
                      <a:pt x="12594" y="10546"/>
                    </a:lnTo>
                    <a:cubicBezTo>
                      <a:pt x="17364" y="10546"/>
                      <a:pt x="21276" y="7159"/>
                      <a:pt x="21276" y="2389"/>
                    </a:cubicBezTo>
                    <a:cubicBezTo>
                      <a:pt x="21276" y="2389"/>
                      <a:pt x="21466" y="290"/>
                      <a:pt x="18938" y="290"/>
                    </a:cubicBezTo>
                    <a:cubicBezTo>
                      <a:pt x="17055" y="290"/>
                      <a:pt x="14190" y="0"/>
                      <a:pt x="10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982525" y="2461000"/>
                <a:ext cx="443650" cy="449625"/>
              </a:xfrm>
              <a:custGeom>
                <a:rect b="b" l="l" r="r" t="t"/>
                <a:pathLst>
                  <a:path extrusionOk="0" h="17985" w="17746">
                    <a:moveTo>
                      <a:pt x="15335" y="0"/>
                    </a:moveTo>
                    <a:cubicBezTo>
                      <a:pt x="15020" y="0"/>
                      <a:pt x="14698" y="190"/>
                      <a:pt x="14549" y="524"/>
                    </a:cubicBezTo>
                    <a:cubicBezTo>
                      <a:pt x="12450" y="5628"/>
                      <a:pt x="1956" y="14119"/>
                      <a:pt x="382" y="15264"/>
                    </a:cubicBezTo>
                    <a:cubicBezTo>
                      <a:pt x="48" y="15550"/>
                      <a:pt x="1" y="16027"/>
                      <a:pt x="239" y="16361"/>
                    </a:cubicBezTo>
                    <a:cubicBezTo>
                      <a:pt x="239" y="16361"/>
                      <a:pt x="1017" y="17985"/>
                      <a:pt x="1889" y="17985"/>
                    </a:cubicBezTo>
                    <a:cubicBezTo>
                      <a:pt x="2053" y="17985"/>
                      <a:pt x="2220" y="17927"/>
                      <a:pt x="2386" y="17792"/>
                    </a:cubicBezTo>
                    <a:cubicBezTo>
                      <a:pt x="4150" y="16361"/>
                      <a:pt x="15122" y="7584"/>
                      <a:pt x="17554" y="1621"/>
                    </a:cubicBezTo>
                    <a:cubicBezTo>
                      <a:pt x="17745" y="1192"/>
                      <a:pt x="17507" y="715"/>
                      <a:pt x="17077" y="572"/>
                    </a:cubicBezTo>
                    <a:lnTo>
                      <a:pt x="15599" y="47"/>
                    </a:lnTo>
                    <a:cubicBezTo>
                      <a:pt x="15514" y="15"/>
                      <a:pt x="15425" y="0"/>
                      <a:pt x="153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2537575" y="3068225"/>
                <a:ext cx="388775" cy="173875"/>
              </a:xfrm>
              <a:custGeom>
                <a:rect b="b" l="l" r="r" t="t"/>
                <a:pathLst>
                  <a:path extrusionOk="0" h="6955" w="15551">
                    <a:moveTo>
                      <a:pt x="13251" y="1"/>
                    </a:moveTo>
                    <a:cubicBezTo>
                      <a:pt x="13104" y="1"/>
                      <a:pt x="12958" y="43"/>
                      <a:pt x="12832" y="133"/>
                    </a:cubicBezTo>
                    <a:cubicBezTo>
                      <a:pt x="11258" y="1087"/>
                      <a:pt x="6201" y="3854"/>
                      <a:pt x="811" y="3997"/>
                    </a:cubicBezTo>
                    <a:cubicBezTo>
                      <a:pt x="382" y="3997"/>
                      <a:pt x="48" y="4331"/>
                      <a:pt x="48" y="4713"/>
                    </a:cubicBezTo>
                    <a:lnTo>
                      <a:pt x="0" y="6144"/>
                    </a:lnTo>
                    <a:cubicBezTo>
                      <a:pt x="0" y="6621"/>
                      <a:pt x="382" y="6955"/>
                      <a:pt x="811" y="6955"/>
                    </a:cubicBezTo>
                    <a:cubicBezTo>
                      <a:pt x="7060" y="6859"/>
                      <a:pt x="12546" y="3759"/>
                      <a:pt x="14406" y="2709"/>
                    </a:cubicBezTo>
                    <a:cubicBezTo>
                      <a:pt x="15551" y="2089"/>
                      <a:pt x="13881" y="324"/>
                      <a:pt x="13881" y="324"/>
                    </a:cubicBezTo>
                    <a:cubicBezTo>
                      <a:pt x="13733" y="116"/>
                      <a:pt x="13492" y="1"/>
                      <a:pt x="132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2591225" y="1884200"/>
                <a:ext cx="311275" cy="298325"/>
              </a:xfrm>
              <a:custGeom>
                <a:rect b="b" l="l" r="r" t="t"/>
                <a:pathLst>
                  <a:path extrusionOk="0" h="11933" w="12451">
                    <a:moveTo>
                      <a:pt x="6243" y="1"/>
                    </a:moveTo>
                    <a:cubicBezTo>
                      <a:pt x="6041" y="1"/>
                      <a:pt x="5836" y="11"/>
                      <a:pt x="5630" y="32"/>
                    </a:cubicBezTo>
                    <a:cubicBezTo>
                      <a:pt x="2386" y="318"/>
                      <a:pt x="1" y="3228"/>
                      <a:pt x="287" y="6519"/>
                    </a:cubicBezTo>
                    <a:cubicBezTo>
                      <a:pt x="603" y="9631"/>
                      <a:pt x="3221" y="11933"/>
                      <a:pt x="6247" y="11933"/>
                    </a:cubicBezTo>
                    <a:cubicBezTo>
                      <a:pt x="6421" y="11933"/>
                      <a:pt x="6597" y="11925"/>
                      <a:pt x="6774" y="11909"/>
                    </a:cubicBezTo>
                    <a:cubicBezTo>
                      <a:pt x="10066" y="11576"/>
                      <a:pt x="12451" y="8666"/>
                      <a:pt x="12117" y="5374"/>
                    </a:cubicBezTo>
                    <a:cubicBezTo>
                      <a:pt x="11804" y="2289"/>
                      <a:pt x="9270" y="1"/>
                      <a:pt x="6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2613900" y="1985450"/>
                <a:ext cx="259975" cy="67100"/>
              </a:xfrm>
              <a:custGeom>
                <a:rect b="b" l="l" r="r" t="t"/>
                <a:pathLst>
                  <a:path extrusionOk="0" h="2684" w="10399">
                    <a:moveTo>
                      <a:pt x="4627" y="1"/>
                    </a:moveTo>
                    <a:cubicBezTo>
                      <a:pt x="4389" y="1"/>
                      <a:pt x="4150" y="13"/>
                      <a:pt x="3912" y="37"/>
                    </a:cubicBezTo>
                    <a:lnTo>
                      <a:pt x="3196" y="180"/>
                    </a:lnTo>
                    <a:cubicBezTo>
                      <a:pt x="3005" y="275"/>
                      <a:pt x="2767" y="323"/>
                      <a:pt x="2528" y="418"/>
                    </a:cubicBezTo>
                    <a:cubicBezTo>
                      <a:pt x="2099" y="561"/>
                      <a:pt x="1670" y="752"/>
                      <a:pt x="1288" y="991"/>
                    </a:cubicBezTo>
                    <a:cubicBezTo>
                      <a:pt x="1097" y="1134"/>
                      <a:pt x="859" y="1229"/>
                      <a:pt x="668" y="1372"/>
                    </a:cubicBezTo>
                    <a:lnTo>
                      <a:pt x="143" y="1801"/>
                    </a:lnTo>
                    <a:cubicBezTo>
                      <a:pt x="48" y="1849"/>
                      <a:pt x="0" y="1992"/>
                      <a:pt x="96" y="2088"/>
                    </a:cubicBezTo>
                    <a:cubicBezTo>
                      <a:pt x="129" y="2121"/>
                      <a:pt x="187" y="2155"/>
                      <a:pt x="251" y="2155"/>
                    </a:cubicBezTo>
                    <a:cubicBezTo>
                      <a:pt x="278" y="2155"/>
                      <a:pt x="306" y="2149"/>
                      <a:pt x="334" y="2135"/>
                    </a:cubicBezTo>
                    <a:lnTo>
                      <a:pt x="906" y="1754"/>
                    </a:lnTo>
                    <a:cubicBezTo>
                      <a:pt x="1097" y="1611"/>
                      <a:pt x="1288" y="1515"/>
                      <a:pt x="1479" y="1420"/>
                    </a:cubicBezTo>
                    <a:cubicBezTo>
                      <a:pt x="1860" y="1229"/>
                      <a:pt x="2242" y="1038"/>
                      <a:pt x="2671" y="895"/>
                    </a:cubicBezTo>
                    <a:cubicBezTo>
                      <a:pt x="3351" y="655"/>
                      <a:pt x="4064" y="550"/>
                      <a:pt x="4810" y="550"/>
                    </a:cubicBezTo>
                    <a:cubicBezTo>
                      <a:pt x="4954" y="550"/>
                      <a:pt x="5100" y="553"/>
                      <a:pt x="5247" y="561"/>
                    </a:cubicBezTo>
                    <a:cubicBezTo>
                      <a:pt x="6106" y="657"/>
                      <a:pt x="6964" y="895"/>
                      <a:pt x="7728" y="1229"/>
                    </a:cubicBezTo>
                    <a:cubicBezTo>
                      <a:pt x="8539" y="1611"/>
                      <a:pt x="9302" y="2088"/>
                      <a:pt x="9970" y="2612"/>
                    </a:cubicBezTo>
                    <a:cubicBezTo>
                      <a:pt x="10017" y="2660"/>
                      <a:pt x="10077" y="2684"/>
                      <a:pt x="10131" y="2684"/>
                    </a:cubicBezTo>
                    <a:cubicBezTo>
                      <a:pt x="10184" y="2684"/>
                      <a:pt x="10232" y="2660"/>
                      <a:pt x="10256" y="2612"/>
                    </a:cubicBezTo>
                    <a:cubicBezTo>
                      <a:pt x="10351" y="2565"/>
                      <a:pt x="10399" y="2422"/>
                      <a:pt x="10304" y="2326"/>
                    </a:cubicBezTo>
                    <a:cubicBezTo>
                      <a:pt x="9970" y="1992"/>
                      <a:pt x="9636" y="1706"/>
                      <a:pt x="9206" y="1420"/>
                    </a:cubicBezTo>
                    <a:cubicBezTo>
                      <a:pt x="8872" y="1134"/>
                      <a:pt x="8443" y="943"/>
                      <a:pt x="8014" y="704"/>
                    </a:cubicBezTo>
                    <a:cubicBezTo>
                      <a:pt x="7203" y="323"/>
                      <a:pt x="6249" y="84"/>
                      <a:pt x="5343" y="37"/>
                    </a:cubicBezTo>
                    <a:cubicBezTo>
                      <a:pt x="5104" y="13"/>
                      <a:pt x="4866" y="1"/>
                      <a:pt x="4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3"/>
              <p:cNvSpPr/>
              <p:nvPr/>
            </p:nvSpPr>
            <p:spPr>
              <a:xfrm>
                <a:off x="1061225" y="1747275"/>
                <a:ext cx="293400" cy="262450"/>
              </a:xfrm>
              <a:custGeom>
                <a:rect b="b" l="l" r="r" t="t"/>
                <a:pathLst>
                  <a:path extrusionOk="0" h="10498" w="11736">
                    <a:moveTo>
                      <a:pt x="5908" y="0"/>
                    </a:moveTo>
                    <a:cubicBezTo>
                      <a:pt x="3692" y="0"/>
                      <a:pt x="1636" y="1423"/>
                      <a:pt x="907" y="3649"/>
                    </a:cubicBezTo>
                    <a:cubicBezTo>
                      <a:pt x="1" y="6368"/>
                      <a:pt x="1479" y="9325"/>
                      <a:pt x="4246" y="10231"/>
                    </a:cubicBezTo>
                    <a:cubicBezTo>
                      <a:pt x="4788" y="10412"/>
                      <a:pt x="5338" y="10498"/>
                      <a:pt x="5881" y="10498"/>
                    </a:cubicBezTo>
                    <a:cubicBezTo>
                      <a:pt x="8062" y="10498"/>
                      <a:pt x="10103" y="9108"/>
                      <a:pt x="10829" y="6892"/>
                    </a:cubicBezTo>
                    <a:cubicBezTo>
                      <a:pt x="11735" y="4126"/>
                      <a:pt x="10256" y="1168"/>
                      <a:pt x="7537" y="262"/>
                    </a:cubicBezTo>
                    <a:cubicBezTo>
                      <a:pt x="6996" y="85"/>
                      <a:pt x="6448" y="0"/>
                      <a:pt x="59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3"/>
              <p:cNvSpPr/>
              <p:nvPr/>
            </p:nvSpPr>
            <p:spPr>
              <a:xfrm>
                <a:off x="1096725" y="1834725"/>
                <a:ext cx="224500" cy="72650"/>
              </a:xfrm>
              <a:custGeom>
                <a:rect b="b" l="l" r="r" t="t"/>
                <a:pathLst>
                  <a:path extrusionOk="0" h="2906" w="8980">
                    <a:moveTo>
                      <a:pt x="3684" y="1"/>
                    </a:moveTo>
                    <a:cubicBezTo>
                      <a:pt x="3242" y="1"/>
                      <a:pt x="2806" y="48"/>
                      <a:pt x="2397" y="151"/>
                    </a:cubicBezTo>
                    <a:cubicBezTo>
                      <a:pt x="1968" y="246"/>
                      <a:pt x="1586" y="389"/>
                      <a:pt x="1204" y="532"/>
                    </a:cubicBezTo>
                    <a:cubicBezTo>
                      <a:pt x="775" y="675"/>
                      <a:pt x="441" y="866"/>
                      <a:pt x="107" y="1152"/>
                    </a:cubicBezTo>
                    <a:lnTo>
                      <a:pt x="155" y="1105"/>
                    </a:lnTo>
                    <a:lnTo>
                      <a:pt x="155" y="1105"/>
                    </a:lnTo>
                    <a:cubicBezTo>
                      <a:pt x="1" y="1220"/>
                      <a:pt x="65" y="1430"/>
                      <a:pt x="196" y="1430"/>
                    </a:cubicBezTo>
                    <a:cubicBezTo>
                      <a:pt x="227" y="1430"/>
                      <a:pt x="262" y="1418"/>
                      <a:pt x="298" y="1391"/>
                    </a:cubicBezTo>
                    <a:cubicBezTo>
                      <a:pt x="1014" y="1057"/>
                      <a:pt x="1729" y="818"/>
                      <a:pt x="2492" y="675"/>
                    </a:cubicBezTo>
                    <a:cubicBezTo>
                      <a:pt x="2985" y="583"/>
                      <a:pt x="3478" y="530"/>
                      <a:pt x="3971" y="530"/>
                    </a:cubicBezTo>
                    <a:cubicBezTo>
                      <a:pt x="4241" y="530"/>
                      <a:pt x="4511" y="546"/>
                      <a:pt x="4782" y="580"/>
                    </a:cubicBezTo>
                    <a:cubicBezTo>
                      <a:pt x="5545" y="675"/>
                      <a:pt x="6261" y="962"/>
                      <a:pt x="6928" y="1343"/>
                    </a:cubicBezTo>
                    <a:cubicBezTo>
                      <a:pt x="7262" y="1582"/>
                      <a:pt x="7549" y="1772"/>
                      <a:pt x="7882" y="2059"/>
                    </a:cubicBezTo>
                    <a:cubicBezTo>
                      <a:pt x="8026" y="2154"/>
                      <a:pt x="8169" y="2297"/>
                      <a:pt x="8264" y="2440"/>
                    </a:cubicBezTo>
                    <a:lnTo>
                      <a:pt x="8693" y="2870"/>
                    </a:lnTo>
                    <a:cubicBezTo>
                      <a:pt x="8717" y="2893"/>
                      <a:pt x="8753" y="2905"/>
                      <a:pt x="8795" y="2905"/>
                    </a:cubicBezTo>
                    <a:cubicBezTo>
                      <a:pt x="8836" y="2905"/>
                      <a:pt x="8884" y="2893"/>
                      <a:pt x="8932" y="2870"/>
                    </a:cubicBezTo>
                    <a:cubicBezTo>
                      <a:pt x="8980" y="2774"/>
                      <a:pt x="8980" y="2679"/>
                      <a:pt x="8932" y="2631"/>
                    </a:cubicBezTo>
                    <a:lnTo>
                      <a:pt x="8503" y="2154"/>
                    </a:lnTo>
                    <a:cubicBezTo>
                      <a:pt x="8407" y="2011"/>
                      <a:pt x="8264" y="1868"/>
                      <a:pt x="8121" y="1725"/>
                    </a:cubicBezTo>
                    <a:cubicBezTo>
                      <a:pt x="7787" y="1439"/>
                      <a:pt x="7453" y="1200"/>
                      <a:pt x="7119" y="962"/>
                    </a:cubicBezTo>
                    <a:cubicBezTo>
                      <a:pt x="6976" y="866"/>
                      <a:pt x="6785" y="723"/>
                      <a:pt x="6594" y="675"/>
                    </a:cubicBezTo>
                    <a:lnTo>
                      <a:pt x="6022" y="389"/>
                    </a:lnTo>
                    <a:cubicBezTo>
                      <a:pt x="5640" y="246"/>
                      <a:pt x="5259" y="151"/>
                      <a:pt x="4830" y="103"/>
                    </a:cubicBezTo>
                    <a:cubicBezTo>
                      <a:pt x="4453" y="36"/>
                      <a:pt x="4067" y="1"/>
                      <a:pt x="36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3"/>
              <p:cNvSpPr/>
              <p:nvPr/>
            </p:nvSpPr>
            <p:spPr>
              <a:xfrm>
                <a:off x="1224600" y="943550"/>
                <a:ext cx="1506175" cy="1817975"/>
              </a:xfrm>
              <a:custGeom>
                <a:rect b="b" l="l" r="r" t="t"/>
                <a:pathLst>
                  <a:path extrusionOk="0" h="72719" w="60247">
                    <a:moveTo>
                      <a:pt x="30168" y="1"/>
                    </a:moveTo>
                    <a:cubicBezTo>
                      <a:pt x="29797" y="1"/>
                      <a:pt x="29424" y="8"/>
                      <a:pt x="29051" y="22"/>
                    </a:cubicBezTo>
                    <a:cubicBezTo>
                      <a:pt x="12737" y="642"/>
                      <a:pt x="1" y="14618"/>
                      <a:pt x="621" y="31218"/>
                    </a:cubicBezTo>
                    <a:cubicBezTo>
                      <a:pt x="1146" y="45385"/>
                      <a:pt x="8014" y="57883"/>
                      <a:pt x="22563" y="60793"/>
                    </a:cubicBezTo>
                    <a:lnTo>
                      <a:pt x="22563" y="67471"/>
                    </a:lnTo>
                    <a:cubicBezTo>
                      <a:pt x="22563" y="71478"/>
                      <a:pt x="25807" y="72718"/>
                      <a:pt x="29814" y="72718"/>
                    </a:cubicBezTo>
                    <a:lnTo>
                      <a:pt x="30243" y="72718"/>
                    </a:lnTo>
                    <a:cubicBezTo>
                      <a:pt x="34250" y="72718"/>
                      <a:pt x="37494" y="71478"/>
                      <a:pt x="37494" y="67471"/>
                    </a:cubicBezTo>
                    <a:lnTo>
                      <a:pt x="37494" y="60507"/>
                    </a:lnTo>
                    <a:cubicBezTo>
                      <a:pt x="52376" y="56977"/>
                      <a:pt x="60247" y="43668"/>
                      <a:pt x="59722" y="29024"/>
                    </a:cubicBezTo>
                    <a:cubicBezTo>
                      <a:pt x="59116" y="12805"/>
                      <a:pt x="45987" y="1"/>
                      <a:pt x="30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3"/>
              <p:cNvSpPr/>
              <p:nvPr/>
            </p:nvSpPr>
            <p:spPr>
              <a:xfrm>
                <a:off x="2088000" y="1728250"/>
                <a:ext cx="388575" cy="328175"/>
              </a:xfrm>
              <a:custGeom>
                <a:rect b="b" l="l" r="r" t="t"/>
                <a:pathLst>
                  <a:path extrusionOk="0" h="13127" w="15543">
                    <a:moveTo>
                      <a:pt x="7030" y="0"/>
                    </a:moveTo>
                    <a:cubicBezTo>
                      <a:pt x="6713" y="0"/>
                      <a:pt x="6389" y="22"/>
                      <a:pt x="6058" y="69"/>
                    </a:cubicBezTo>
                    <a:cubicBezTo>
                      <a:pt x="2481" y="594"/>
                      <a:pt x="0" y="3933"/>
                      <a:pt x="525" y="7558"/>
                    </a:cubicBezTo>
                    <a:cubicBezTo>
                      <a:pt x="1049" y="11079"/>
                      <a:pt x="4005" y="13127"/>
                      <a:pt x="7021" y="13127"/>
                    </a:cubicBezTo>
                    <a:cubicBezTo>
                      <a:pt x="8949" y="13127"/>
                      <a:pt x="10901" y="12290"/>
                      <a:pt x="12259" y="10468"/>
                    </a:cubicBezTo>
                    <a:cubicBezTo>
                      <a:pt x="15542" y="6061"/>
                      <a:pt x="12254" y="0"/>
                      <a:pt x="70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3"/>
              <p:cNvSpPr/>
              <p:nvPr/>
            </p:nvSpPr>
            <p:spPr>
              <a:xfrm>
                <a:off x="1445225" y="1647725"/>
                <a:ext cx="362550" cy="330250"/>
              </a:xfrm>
              <a:custGeom>
                <a:rect b="b" l="l" r="r" t="t"/>
                <a:pathLst>
                  <a:path extrusionOk="0" h="13210" w="14502">
                    <a:moveTo>
                      <a:pt x="7305" y="0"/>
                    </a:moveTo>
                    <a:cubicBezTo>
                      <a:pt x="4339" y="0"/>
                      <a:pt x="1638" y="2009"/>
                      <a:pt x="907" y="5055"/>
                    </a:cubicBezTo>
                    <a:cubicBezTo>
                      <a:pt x="0" y="8585"/>
                      <a:pt x="2147" y="12162"/>
                      <a:pt x="5677" y="13021"/>
                    </a:cubicBezTo>
                    <a:cubicBezTo>
                      <a:pt x="6195" y="13149"/>
                      <a:pt x="6715" y="13210"/>
                      <a:pt x="7229" y="13210"/>
                    </a:cubicBezTo>
                    <a:cubicBezTo>
                      <a:pt x="10165" y="13210"/>
                      <a:pt x="12871" y="11208"/>
                      <a:pt x="13643" y="8203"/>
                    </a:cubicBezTo>
                    <a:cubicBezTo>
                      <a:pt x="14501" y="4625"/>
                      <a:pt x="12355" y="1048"/>
                      <a:pt x="8873" y="189"/>
                    </a:cubicBezTo>
                    <a:cubicBezTo>
                      <a:pt x="8348" y="62"/>
                      <a:pt x="7822" y="0"/>
                      <a:pt x="7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3"/>
              <p:cNvSpPr/>
              <p:nvPr/>
            </p:nvSpPr>
            <p:spPr>
              <a:xfrm>
                <a:off x="1483375" y="1714725"/>
                <a:ext cx="81125" cy="53700"/>
              </a:xfrm>
              <a:custGeom>
                <a:rect b="b" l="l" r="r" t="t"/>
                <a:pathLst>
                  <a:path extrusionOk="0" h="2148" w="3245">
                    <a:moveTo>
                      <a:pt x="1293" y="1"/>
                    </a:moveTo>
                    <a:cubicBezTo>
                      <a:pt x="719" y="1"/>
                      <a:pt x="253" y="270"/>
                      <a:pt x="144" y="705"/>
                    </a:cubicBezTo>
                    <a:cubicBezTo>
                      <a:pt x="1" y="1278"/>
                      <a:pt x="573" y="1898"/>
                      <a:pt x="1384" y="2089"/>
                    </a:cubicBezTo>
                    <a:cubicBezTo>
                      <a:pt x="1555" y="2129"/>
                      <a:pt x="1727" y="2148"/>
                      <a:pt x="1891" y="2148"/>
                    </a:cubicBezTo>
                    <a:cubicBezTo>
                      <a:pt x="2506" y="2148"/>
                      <a:pt x="3026" y="1882"/>
                      <a:pt x="3101" y="1468"/>
                    </a:cubicBezTo>
                    <a:cubicBezTo>
                      <a:pt x="3244" y="896"/>
                      <a:pt x="2720" y="276"/>
                      <a:pt x="1861" y="85"/>
                    </a:cubicBezTo>
                    <a:cubicBezTo>
                      <a:pt x="1666" y="28"/>
                      <a:pt x="1474" y="1"/>
                      <a:pt x="1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3"/>
              <p:cNvSpPr/>
              <p:nvPr/>
            </p:nvSpPr>
            <p:spPr>
              <a:xfrm>
                <a:off x="1851875" y="2052350"/>
                <a:ext cx="178900" cy="95450"/>
              </a:xfrm>
              <a:custGeom>
                <a:rect b="b" l="l" r="r" t="t"/>
                <a:pathLst>
                  <a:path extrusionOk="0" h="3818" w="7156">
                    <a:moveTo>
                      <a:pt x="6993" y="0"/>
                    </a:moveTo>
                    <a:cubicBezTo>
                      <a:pt x="6942" y="0"/>
                      <a:pt x="6897" y="24"/>
                      <a:pt x="6869" y="79"/>
                    </a:cubicBezTo>
                    <a:cubicBezTo>
                      <a:pt x="6154" y="1177"/>
                      <a:pt x="5200" y="2083"/>
                      <a:pt x="4055" y="2703"/>
                    </a:cubicBezTo>
                    <a:cubicBezTo>
                      <a:pt x="3435" y="3037"/>
                      <a:pt x="2815" y="3228"/>
                      <a:pt x="2195" y="3323"/>
                    </a:cubicBezTo>
                    <a:cubicBezTo>
                      <a:pt x="1861" y="3347"/>
                      <a:pt x="1527" y="3359"/>
                      <a:pt x="1193" y="3359"/>
                    </a:cubicBezTo>
                    <a:cubicBezTo>
                      <a:pt x="859" y="3359"/>
                      <a:pt x="525" y="3347"/>
                      <a:pt x="191" y="3323"/>
                    </a:cubicBezTo>
                    <a:cubicBezTo>
                      <a:pt x="143" y="3323"/>
                      <a:pt x="48" y="3371"/>
                      <a:pt x="48" y="3419"/>
                    </a:cubicBezTo>
                    <a:cubicBezTo>
                      <a:pt x="0" y="3514"/>
                      <a:pt x="96" y="3609"/>
                      <a:pt x="143" y="3609"/>
                    </a:cubicBezTo>
                    <a:cubicBezTo>
                      <a:pt x="690" y="3755"/>
                      <a:pt x="1209" y="3817"/>
                      <a:pt x="1742" y="3817"/>
                    </a:cubicBezTo>
                    <a:cubicBezTo>
                      <a:pt x="1907" y="3817"/>
                      <a:pt x="2073" y="3811"/>
                      <a:pt x="2242" y="3800"/>
                    </a:cubicBezTo>
                    <a:cubicBezTo>
                      <a:pt x="2958" y="3752"/>
                      <a:pt x="3673" y="3562"/>
                      <a:pt x="4293" y="3228"/>
                    </a:cubicBezTo>
                    <a:cubicBezTo>
                      <a:pt x="4961" y="2942"/>
                      <a:pt x="5534" y="2512"/>
                      <a:pt x="6011" y="1987"/>
                    </a:cubicBezTo>
                    <a:cubicBezTo>
                      <a:pt x="6535" y="1463"/>
                      <a:pt x="6917" y="843"/>
                      <a:pt x="7155" y="175"/>
                    </a:cubicBezTo>
                    <a:cubicBezTo>
                      <a:pt x="7155" y="127"/>
                      <a:pt x="7155" y="32"/>
                      <a:pt x="7108" y="32"/>
                    </a:cubicBezTo>
                    <a:cubicBezTo>
                      <a:pt x="7068" y="12"/>
                      <a:pt x="7029" y="0"/>
                      <a:pt x="6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3"/>
              <p:cNvSpPr/>
              <p:nvPr/>
            </p:nvSpPr>
            <p:spPr>
              <a:xfrm>
                <a:off x="1912700" y="2124975"/>
                <a:ext cx="94225" cy="49350"/>
              </a:xfrm>
              <a:custGeom>
                <a:rect b="b" l="l" r="r" t="t"/>
                <a:pathLst>
                  <a:path extrusionOk="0" h="1974" w="3769">
                    <a:moveTo>
                      <a:pt x="3679" y="1"/>
                    </a:moveTo>
                    <a:cubicBezTo>
                      <a:pt x="3649" y="1"/>
                      <a:pt x="3625" y="13"/>
                      <a:pt x="3625" y="37"/>
                    </a:cubicBezTo>
                    <a:cubicBezTo>
                      <a:pt x="3196" y="561"/>
                      <a:pt x="2671" y="991"/>
                      <a:pt x="2051" y="1324"/>
                    </a:cubicBezTo>
                    <a:cubicBezTo>
                      <a:pt x="1495" y="1581"/>
                      <a:pt x="901" y="1761"/>
                      <a:pt x="302" y="1761"/>
                    </a:cubicBezTo>
                    <a:cubicBezTo>
                      <a:pt x="233" y="1761"/>
                      <a:pt x="164" y="1759"/>
                      <a:pt x="96" y="1754"/>
                    </a:cubicBezTo>
                    <a:cubicBezTo>
                      <a:pt x="48" y="1754"/>
                      <a:pt x="0" y="1801"/>
                      <a:pt x="0" y="1849"/>
                    </a:cubicBezTo>
                    <a:cubicBezTo>
                      <a:pt x="0" y="1897"/>
                      <a:pt x="48" y="1945"/>
                      <a:pt x="96" y="1945"/>
                    </a:cubicBezTo>
                    <a:cubicBezTo>
                      <a:pt x="242" y="1964"/>
                      <a:pt x="388" y="1974"/>
                      <a:pt x="533" y="1974"/>
                    </a:cubicBezTo>
                    <a:cubicBezTo>
                      <a:pt x="1101" y="1974"/>
                      <a:pt x="1663" y="1829"/>
                      <a:pt x="2194" y="1563"/>
                    </a:cubicBezTo>
                    <a:cubicBezTo>
                      <a:pt x="2862" y="1277"/>
                      <a:pt x="3387" y="800"/>
                      <a:pt x="3768" y="132"/>
                    </a:cubicBezTo>
                    <a:cubicBezTo>
                      <a:pt x="3768" y="132"/>
                      <a:pt x="3768" y="84"/>
                      <a:pt x="3768" y="37"/>
                    </a:cubicBezTo>
                    <a:cubicBezTo>
                      <a:pt x="3745" y="13"/>
                      <a:pt x="3709" y="1"/>
                      <a:pt x="36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3"/>
              <p:cNvSpPr/>
              <p:nvPr/>
            </p:nvSpPr>
            <p:spPr>
              <a:xfrm>
                <a:off x="2425475" y="823750"/>
                <a:ext cx="172950" cy="281350"/>
              </a:xfrm>
              <a:custGeom>
                <a:rect b="b" l="l" r="r" t="t"/>
                <a:pathLst>
                  <a:path extrusionOk="0" h="11254" w="6918">
                    <a:moveTo>
                      <a:pt x="1225" y="1"/>
                    </a:moveTo>
                    <a:cubicBezTo>
                      <a:pt x="775" y="1"/>
                      <a:pt x="323" y="280"/>
                      <a:pt x="191" y="807"/>
                    </a:cubicBezTo>
                    <a:cubicBezTo>
                      <a:pt x="48" y="1189"/>
                      <a:pt x="0" y="1618"/>
                      <a:pt x="48" y="2047"/>
                    </a:cubicBezTo>
                    <a:cubicBezTo>
                      <a:pt x="144" y="5052"/>
                      <a:pt x="716" y="8010"/>
                      <a:pt x="1670" y="10872"/>
                    </a:cubicBezTo>
                    <a:lnTo>
                      <a:pt x="2862" y="11254"/>
                    </a:lnTo>
                    <a:cubicBezTo>
                      <a:pt x="4532" y="9441"/>
                      <a:pt x="5820" y="7342"/>
                      <a:pt x="6679" y="5052"/>
                    </a:cubicBezTo>
                    <a:cubicBezTo>
                      <a:pt x="6869" y="4623"/>
                      <a:pt x="6917" y="4194"/>
                      <a:pt x="6917" y="3765"/>
                    </a:cubicBezTo>
                    <a:cubicBezTo>
                      <a:pt x="6869" y="3335"/>
                      <a:pt x="6535" y="3001"/>
                      <a:pt x="6106" y="2906"/>
                    </a:cubicBezTo>
                    <a:cubicBezTo>
                      <a:pt x="5486" y="2906"/>
                      <a:pt x="5104" y="3574"/>
                      <a:pt x="4914" y="4098"/>
                    </a:cubicBezTo>
                    <a:lnTo>
                      <a:pt x="2624" y="10109"/>
                    </a:lnTo>
                    <a:cubicBezTo>
                      <a:pt x="3053" y="7342"/>
                      <a:pt x="3053" y="4528"/>
                      <a:pt x="2529" y="1761"/>
                    </a:cubicBezTo>
                    <a:cubicBezTo>
                      <a:pt x="2481" y="1379"/>
                      <a:pt x="2385" y="950"/>
                      <a:pt x="2147" y="569"/>
                    </a:cubicBezTo>
                    <a:cubicBezTo>
                      <a:pt x="1955" y="184"/>
                      <a:pt x="1591" y="1"/>
                      <a:pt x="1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3"/>
              <p:cNvSpPr/>
              <p:nvPr/>
            </p:nvSpPr>
            <p:spPr>
              <a:xfrm>
                <a:off x="2155975" y="1466675"/>
                <a:ext cx="383125" cy="234700"/>
              </a:xfrm>
              <a:custGeom>
                <a:rect b="b" l="l" r="r" t="t"/>
                <a:pathLst>
                  <a:path extrusionOk="0" h="9388" w="15325">
                    <a:moveTo>
                      <a:pt x="4712" y="1"/>
                    </a:moveTo>
                    <a:cubicBezTo>
                      <a:pt x="4208" y="1"/>
                      <a:pt x="3744" y="129"/>
                      <a:pt x="3339" y="419"/>
                    </a:cubicBezTo>
                    <a:cubicBezTo>
                      <a:pt x="0" y="2852"/>
                      <a:pt x="8395" y="7908"/>
                      <a:pt x="9683" y="8528"/>
                    </a:cubicBezTo>
                    <a:cubicBezTo>
                      <a:pt x="10334" y="8818"/>
                      <a:pt x="12033" y="9387"/>
                      <a:pt x="13289" y="9387"/>
                    </a:cubicBezTo>
                    <a:cubicBezTo>
                      <a:pt x="14519" y="9387"/>
                      <a:pt x="15325" y="8842"/>
                      <a:pt x="14310" y="6954"/>
                    </a:cubicBezTo>
                    <a:cubicBezTo>
                      <a:pt x="14310" y="6954"/>
                      <a:pt x="8429" y="1"/>
                      <a:pt x="47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3"/>
              <p:cNvSpPr/>
              <p:nvPr/>
            </p:nvSpPr>
            <p:spPr>
              <a:xfrm>
                <a:off x="1378000" y="1433650"/>
                <a:ext cx="435725" cy="172625"/>
              </a:xfrm>
              <a:custGeom>
                <a:rect b="b" l="l" r="r" t="t"/>
                <a:pathLst>
                  <a:path extrusionOk="0" h="6905" w="17429">
                    <a:moveTo>
                      <a:pt x="12521" y="1"/>
                    </a:moveTo>
                    <a:cubicBezTo>
                      <a:pt x="8697" y="1"/>
                      <a:pt x="2499" y="3934"/>
                      <a:pt x="2499" y="3934"/>
                    </a:cubicBezTo>
                    <a:cubicBezTo>
                      <a:pt x="1" y="6393"/>
                      <a:pt x="3347" y="6904"/>
                      <a:pt x="5403" y="6904"/>
                    </a:cubicBezTo>
                    <a:cubicBezTo>
                      <a:pt x="5861" y="6904"/>
                      <a:pt x="6254" y="6879"/>
                      <a:pt x="6505" y="6844"/>
                    </a:cubicBezTo>
                    <a:cubicBezTo>
                      <a:pt x="7889" y="6653"/>
                      <a:pt x="17429" y="4316"/>
                      <a:pt x="14901" y="977"/>
                    </a:cubicBezTo>
                    <a:cubicBezTo>
                      <a:pt x="14381" y="277"/>
                      <a:pt x="13534" y="1"/>
                      <a:pt x="125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3"/>
              <p:cNvSpPr/>
              <p:nvPr/>
            </p:nvSpPr>
            <p:spPr>
              <a:xfrm>
                <a:off x="1769600" y="1873925"/>
                <a:ext cx="161000" cy="166125"/>
              </a:xfrm>
              <a:custGeom>
                <a:rect b="b" l="l" r="r" t="t"/>
                <a:pathLst>
                  <a:path extrusionOk="0" h="6645" w="6440">
                    <a:moveTo>
                      <a:pt x="2458" y="1"/>
                    </a:moveTo>
                    <a:cubicBezTo>
                      <a:pt x="1821" y="1"/>
                      <a:pt x="1286" y="377"/>
                      <a:pt x="954" y="1540"/>
                    </a:cubicBezTo>
                    <a:cubicBezTo>
                      <a:pt x="0" y="4927"/>
                      <a:pt x="4818" y="6644"/>
                      <a:pt x="4818" y="6644"/>
                    </a:cubicBezTo>
                    <a:lnTo>
                      <a:pt x="6440" y="1254"/>
                    </a:lnTo>
                    <a:lnTo>
                      <a:pt x="6440" y="1254"/>
                    </a:lnTo>
                    <a:cubicBezTo>
                      <a:pt x="6411" y="1255"/>
                      <a:pt x="6382" y="1256"/>
                      <a:pt x="6353" y="1256"/>
                    </a:cubicBezTo>
                    <a:cubicBezTo>
                      <a:pt x="5125" y="1256"/>
                      <a:pt x="3622" y="1"/>
                      <a:pt x="24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3"/>
              <p:cNvSpPr/>
              <p:nvPr/>
            </p:nvSpPr>
            <p:spPr>
              <a:xfrm>
                <a:off x="1783900" y="1650050"/>
                <a:ext cx="193200" cy="392375"/>
              </a:xfrm>
              <a:custGeom>
                <a:rect b="b" l="l" r="r" t="t"/>
                <a:pathLst>
                  <a:path extrusionOk="0" h="15695" w="7728">
                    <a:moveTo>
                      <a:pt x="7442" y="1"/>
                    </a:moveTo>
                    <a:cubicBezTo>
                      <a:pt x="7394" y="1"/>
                      <a:pt x="7346" y="49"/>
                      <a:pt x="7346" y="144"/>
                    </a:cubicBezTo>
                    <a:cubicBezTo>
                      <a:pt x="7346" y="1098"/>
                      <a:pt x="7299" y="2100"/>
                      <a:pt x="7251" y="3101"/>
                    </a:cubicBezTo>
                    <a:cubicBezTo>
                      <a:pt x="7203" y="4103"/>
                      <a:pt x="7156" y="5105"/>
                      <a:pt x="7012" y="6107"/>
                    </a:cubicBezTo>
                    <a:cubicBezTo>
                      <a:pt x="6965" y="7061"/>
                      <a:pt x="6774" y="8015"/>
                      <a:pt x="6488" y="8969"/>
                    </a:cubicBezTo>
                    <a:cubicBezTo>
                      <a:pt x="6440" y="9207"/>
                      <a:pt x="6345" y="9398"/>
                      <a:pt x="6202" y="9589"/>
                    </a:cubicBezTo>
                    <a:cubicBezTo>
                      <a:pt x="6154" y="9732"/>
                      <a:pt x="6011" y="9827"/>
                      <a:pt x="5868" y="9875"/>
                    </a:cubicBezTo>
                    <a:cubicBezTo>
                      <a:pt x="5391" y="9875"/>
                      <a:pt x="4961" y="9732"/>
                      <a:pt x="4532" y="9541"/>
                    </a:cubicBezTo>
                    <a:cubicBezTo>
                      <a:pt x="4103" y="9350"/>
                      <a:pt x="3626" y="9159"/>
                      <a:pt x="3149" y="8969"/>
                    </a:cubicBezTo>
                    <a:cubicBezTo>
                      <a:pt x="2774" y="8744"/>
                      <a:pt x="2341" y="8666"/>
                      <a:pt x="1896" y="8666"/>
                    </a:cubicBezTo>
                    <a:cubicBezTo>
                      <a:pt x="1773" y="8666"/>
                      <a:pt x="1650" y="8672"/>
                      <a:pt x="1527" y="8682"/>
                    </a:cubicBezTo>
                    <a:cubicBezTo>
                      <a:pt x="1384" y="8730"/>
                      <a:pt x="1241" y="8778"/>
                      <a:pt x="1098" y="8873"/>
                    </a:cubicBezTo>
                    <a:lnTo>
                      <a:pt x="907" y="9016"/>
                    </a:lnTo>
                    <a:lnTo>
                      <a:pt x="764" y="9159"/>
                    </a:lnTo>
                    <a:cubicBezTo>
                      <a:pt x="573" y="9350"/>
                      <a:pt x="430" y="9636"/>
                      <a:pt x="287" y="9875"/>
                    </a:cubicBezTo>
                    <a:cubicBezTo>
                      <a:pt x="191" y="10113"/>
                      <a:pt x="144" y="10400"/>
                      <a:pt x="96" y="10638"/>
                    </a:cubicBezTo>
                    <a:lnTo>
                      <a:pt x="0" y="11067"/>
                    </a:lnTo>
                    <a:lnTo>
                      <a:pt x="0" y="11449"/>
                    </a:lnTo>
                    <a:cubicBezTo>
                      <a:pt x="0" y="11735"/>
                      <a:pt x="48" y="12021"/>
                      <a:pt x="144" y="12260"/>
                    </a:cubicBezTo>
                    <a:cubicBezTo>
                      <a:pt x="239" y="12498"/>
                      <a:pt x="334" y="12785"/>
                      <a:pt x="477" y="13023"/>
                    </a:cubicBezTo>
                    <a:cubicBezTo>
                      <a:pt x="764" y="13453"/>
                      <a:pt x="1098" y="13834"/>
                      <a:pt x="1479" y="14216"/>
                    </a:cubicBezTo>
                    <a:cubicBezTo>
                      <a:pt x="2290" y="14836"/>
                      <a:pt x="3196" y="15361"/>
                      <a:pt x="4198" y="15694"/>
                    </a:cubicBezTo>
                    <a:cubicBezTo>
                      <a:pt x="4246" y="15694"/>
                      <a:pt x="4293" y="15647"/>
                      <a:pt x="4341" y="15599"/>
                    </a:cubicBezTo>
                    <a:cubicBezTo>
                      <a:pt x="4341" y="15551"/>
                      <a:pt x="4341" y="15456"/>
                      <a:pt x="4293" y="15456"/>
                    </a:cubicBezTo>
                    <a:cubicBezTo>
                      <a:pt x="3387" y="15074"/>
                      <a:pt x="2529" y="14550"/>
                      <a:pt x="1813" y="13882"/>
                    </a:cubicBezTo>
                    <a:cubicBezTo>
                      <a:pt x="1431" y="13596"/>
                      <a:pt x="1145" y="13214"/>
                      <a:pt x="907" y="12832"/>
                    </a:cubicBezTo>
                    <a:cubicBezTo>
                      <a:pt x="811" y="12594"/>
                      <a:pt x="716" y="12403"/>
                      <a:pt x="621" y="12165"/>
                    </a:cubicBezTo>
                    <a:cubicBezTo>
                      <a:pt x="573" y="11926"/>
                      <a:pt x="525" y="11735"/>
                      <a:pt x="525" y="11497"/>
                    </a:cubicBezTo>
                    <a:lnTo>
                      <a:pt x="525" y="11163"/>
                    </a:lnTo>
                    <a:lnTo>
                      <a:pt x="621" y="10829"/>
                    </a:lnTo>
                    <a:cubicBezTo>
                      <a:pt x="668" y="10590"/>
                      <a:pt x="716" y="10352"/>
                      <a:pt x="811" y="10161"/>
                    </a:cubicBezTo>
                    <a:cubicBezTo>
                      <a:pt x="954" y="9732"/>
                      <a:pt x="1241" y="9446"/>
                      <a:pt x="1670" y="9303"/>
                    </a:cubicBezTo>
                    <a:cubicBezTo>
                      <a:pt x="1744" y="9294"/>
                      <a:pt x="1817" y="9290"/>
                      <a:pt x="1891" y="9290"/>
                    </a:cubicBezTo>
                    <a:cubicBezTo>
                      <a:pt x="2247" y="9290"/>
                      <a:pt x="2602" y="9383"/>
                      <a:pt x="2958" y="9541"/>
                    </a:cubicBezTo>
                    <a:cubicBezTo>
                      <a:pt x="3387" y="9684"/>
                      <a:pt x="3816" y="9923"/>
                      <a:pt x="4293" y="10113"/>
                    </a:cubicBezTo>
                    <a:cubicBezTo>
                      <a:pt x="4818" y="10352"/>
                      <a:pt x="5343" y="10495"/>
                      <a:pt x="5915" y="10495"/>
                    </a:cubicBezTo>
                    <a:cubicBezTo>
                      <a:pt x="6249" y="10447"/>
                      <a:pt x="6535" y="10209"/>
                      <a:pt x="6726" y="9923"/>
                    </a:cubicBezTo>
                    <a:cubicBezTo>
                      <a:pt x="6822" y="9684"/>
                      <a:pt x="6965" y="9398"/>
                      <a:pt x="7012" y="9159"/>
                    </a:cubicBezTo>
                    <a:cubicBezTo>
                      <a:pt x="7299" y="8158"/>
                      <a:pt x="7489" y="7156"/>
                      <a:pt x="7537" y="6154"/>
                    </a:cubicBezTo>
                    <a:cubicBezTo>
                      <a:pt x="7680" y="4103"/>
                      <a:pt x="7728" y="2100"/>
                      <a:pt x="7585" y="96"/>
                    </a:cubicBezTo>
                    <a:cubicBezTo>
                      <a:pt x="7585" y="49"/>
                      <a:pt x="7537" y="1"/>
                      <a:pt x="74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3"/>
              <p:cNvSpPr/>
              <p:nvPr/>
            </p:nvSpPr>
            <p:spPr>
              <a:xfrm>
                <a:off x="1164975" y="786725"/>
                <a:ext cx="1758300" cy="1039025"/>
              </a:xfrm>
              <a:custGeom>
                <a:rect b="b" l="l" r="r" t="t"/>
                <a:pathLst>
                  <a:path extrusionOk="0" h="41561" w="70332">
                    <a:moveTo>
                      <a:pt x="31537" y="0"/>
                    </a:moveTo>
                    <a:cubicBezTo>
                      <a:pt x="29051" y="0"/>
                      <a:pt x="26332" y="285"/>
                      <a:pt x="23374" y="952"/>
                    </a:cubicBezTo>
                    <a:cubicBezTo>
                      <a:pt x="3292" y="5484"/>
                      <a:pt x="1" y="20271"/>
                      <a:pt x="2767" y="33341"/>
                    </a:cubicBezTo>
                    <a:cubicBezTo>
                      <a:pt x="2767" y="33341"/>
                      <a:pt x="14454" y="31338"/>
                      <a:pt x="21991" y="23801"/>
                    </a:cubicBezTo>
                    <a:cubicBezTo>
                      <a:pt x="22063" y="23729"/>
                      <a:pt x="22124" y="23696"/>
                      <a:pt x="22178" y="23696"/>
                    </a:cubicBezTo>
                    <a:cubicBezTo>
                      <a:pt x="22825" y="23696"/>
                      <a:pt x="22445" y="28490"/>
                      <a:pt x="27995" y="28490"/>
                    </a:cubicBezTo>
                    <a:cubicBezTo>
                      <a:pt x="29009" y="28490"/>
                      <a:pt x="30222" y="28330"/>
                      <a:pt x="31674" y="27951"/>
                    </a:cubicBezTo>
                    <a:cubicBezTo>
                      <a:pt x="38448" y="26186"/>
                      <a:pt x="41882" y="24183"/>
                      <a:pt x="50230" y="20796"/>
                    </a:cubicBezTo>
                    <a:cubicBezTo>
                      <a:pt x="50230" y="20796"/>
                      <a:pt x="55524" y="39399"/>
                      <a:pt x="61582" y="41403"/>
                    </a:cubicBezTo>
                    <a:cubicBezTo>
                      <a:pt x="61902" y="41509"/>
                      <a:pt x="62214" y="41561"/>
                      <a:pt x="62516" y="41561"/>
                    </a:cubicBezTo>
                    <a:cubicBezTo>
                      <a:pt x="67890" y="41561"/>
                      <a:pt x="70331" y="25345"/>
                      <a:pt x="65589" y="16312"/>
                    </a:cubicBezTo>
                    <a:cubicBezTo>
                      <a:pt x="62389" y="10274"/>
                      <a:pt x="58004" y="9166"/>
                      <a:pt x="55216" y="9166"/>
                    </a:cubicBezTo>
                    <a:cubicBezTo>
                      <a:pt x="53599" y="9166"/>
                      <a:pt x="52519" y="9539"/>
                      <a:pt x="52519" y="9539"/>
                    </a:cubicBezTo>
                    <a:cubicBezTo>
                      <a:pt x="52519" y="9539"/>
                      <a:pt x="45929" y="0"/>
                      <a:pt x="315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33"/>
              <p:cNvSpPr/>
              <p:nvPr/>
            </p:nvSpPr>
            <p:spPr>
              <a:xfrm>
                <a:off x="2275225" y="2884200"/>
                <a:ext cx="732225" cy="841050"/>
              </a:xfrm>
              <a:custGeom>
                <a:rect b="b" l="l" r="r" t="t"/>
                <a:pathLst>
                  <a:path extrusionOk="0" h="33642" w="29289">
                    <a:moveTo>
                      <a:pt x="6777" y="0"/>
                    </a:moveTo>
                    <a:cubicBezTo>
                      <a:pt x="5611" y="0"/>
                      <a:pt x="4429" y="342"/>
                      <a:pt x="3387" y="1055"/>
                    </a:cubicBezTo>
                    <a:cubicBezTo>
                      <a:pt x="716" y="2915"/>
                      <a:pt x="0" y="6588"/>
                      <a:pt x="1813" y="9307"/>
                    </a:cubicBezTo>
                    <a:lnTo>
                      <a:pt x="13022" y="29484"/>
                    </a:lnTo>
                    <a:cubicBezTo>
                      <a:pt x="13309" y="29914"/>
                      <a:pt x="13595" y="30295"/>
                      <a:pt x="13881" y="30677"/>
                    </a:cubicBezTo>
                    <a:cubicBezTo>
                      <a:pt x="15489" y="32633"/>
                      <a:pt x="17820" y="33641"/>
                      <a:pt x="20163" y="33641"/>
                    </a:cubicBezTo>
                    <a:cubicBezTo>
                      <a:pt x="21990" y="33641"/>
                      <a:pt x="23824" y="33028"/>
                      <a:pt x="25329" y="31774"/>
                    </a:cubicBezTo>
                    <a:cubicBezTo>
                      <a:pt x="28811" y="28912"/>
                      <a:pt x="29288" y="23760"/>
                      <a:pt x="26426" y="20326"/>
                    </a:cubicBezTo>
                    <a:lnTo>
                      <a:pt x="11687" y="2533"/>
                    </a:lnTo>
                    <a:lnTo>
                      <a:pt x="11639" y="2533"/>
                    </a:lnTo>
                    <a:cubicBezTo>
                      <a:pt x="10492" y="886"/>
                      <a:pt x="8654" y="0"/>
                      <a:pt x="67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3"/>
              <p:cNvSpPr/>
              <p:nvPr/>
            </p:nvSpPr>
            <p:spPr>
              <a:xfrm>
                <a:off x="2186975" y="2765675"/>
                <a:ext cx="363750" cy="343175"/>
              </a:xfrm>
              <a:custGeom>
                <a:rect b="b" l="l" r="r" t="t"/>
                <a:pathLst>
                  <a:path extrusionOk="0" h="13727" w="14550">
                    <a:moveTo>
                      <a:pt x="9987" y="0"/>
                    </a:moveTo>
                    <a:cubicBezTo>
                      <a:pt x="9947" y="0"/>
                      <a:pt x="9909" y="8"/>
                      <a:pt x="9874" y="24"/>
                    </a:cubicBezTo>
                    <a:cubicBezTo>
                      <a:pt x="8825" y="501"/>
                      <a:pt x="9111" y="3077"/>
                      <a:pt x="9111" y="3077"/>
                    </a:cubicBezTo>
                    <a:cubicBezTo>
                      <a:pt x="9111" y="3077"/>
                      <a:pt x="6818" y="2695"/>
                      <a:pt x="4750" y="2695"/>
                    </a:cubicBezTo>
                    <a:cubicBezTo>
                      <a:pt x="3470" y="2695"/>
                      <a:pt x="2276" y="2841"/>
                      <a:pt x="1765" y="3315"/>
                    </a:cubicBezTo>
                    <a:cubicBezTo>
                      <a:pt x="907" y="3935"/>
                      <a:pt x="859" y="5176"/>
                      <a:pt x="1622" y="5891"/>
                    </a:cubicBezTo>
                    <a:cubicBezTo>
                      <a:pt x="1622" y="5891"/>
                      <a:pt x="0" y="6988"/>
                      <a:pt x="1431" y="8944"/>
                    </a:cubicBezTo>
                    <a:cubicBezTo>
                      <a:pt x="1431" y="8944"/>
                      <a:pt x="48" y="10566"/>
                      <a:pt x="1718" y="11854"/>
                    </a:cubicBezTo>
                    <a:cubicBezTo>
                      <a:pt x="3680" y="13377"/>
                      <a:pt x="5349" y="13726"/>
                      <a:pt x="6467" y="13726"/>
                    </a:cubicBezTo>
                    <a:cubicBezTo>
                      <a:pt x="7414" y="13726"/>
                      <a:pt x="7966" y="13476"/>
                      <a:pt x="7966" y="13476"/>
                    </a:cubicBezTo>
                    <a:lnTo>
                      <a:pt x="14549" y="6511"/>
                    </a:lnTo>
                    <a:cubicBezTo>
                      <a:pt x="14549" y="6511"/>
                      <a:pt x="11160" y="0"/>
                      <a:pt x="99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3"/>
              <p:cNvSpPr/>
              <p:nvPr/>
            </p:nvSpPr>
            <p:spPr>
              <a:xfrm>
                <a:off x="1284225" y="5258625"/>
                <a:ext cx="188450" cy="158625"/>
              </a:xfrm>
              <a:custGeom>
                <a:rect b="b" l="l" r="r" t="t"/>
                <a:pathLst>
                  <a:path extrusionOk="0" h="6345" w="7538">
                    <a:moveTo>
                      <a:pt x="6631" y="1"/>
                    </a:moveTo>
                    <a:lnTo>
                      <a:pt x="6631" y="1"/>
                    </a:lnTo>
                    <a:cubicBezTo>
                      <a:pt x="1" y="1336"/>
                      <a:pt x="1193" y="5486"/>
                      <a:pt x="1193" y="5486"/>
                    </a:cubicBezTo>
                    <a:cubicBezTo>
                      <a:pt x="2863" y="5916"/>
                      <a:pt x="4628" y="6202"/>
                      <a:pt x="6393" y="6345"/>
                    </a:cubicBezTo>
                    <a:cubicBezTo>
                      <a:pt x="7442" y="4342"/>
                      <a:pt x="7538" y="2004"/>
                      <a:pt x="66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3"/>
              <p:cNvSpPr/>
              <p:nvPr/>
            </p:nvSpPr>
            <p:spPr>
              <a:xfrm>
                <a:off x="1441650" y="5104125"/>
                <a:ext cx="485125" cy="317000"/>
              </a:xfrm>
              <a:custGeom>
                <a:rect b="b" l="l" r="r" t="t"/>
                <a:pathLst>
                  <a:path extrusionOk="0" h="12680" w="19405">
                    <a:moveTo>
                      <a:pt x="6928" y="1"/>
                    </a:moveTo>
                    <a:cubicBezTo>
                      <a:pt x="1951" y="1"/>
                      <a:pt x="2481" y="5656"/>
                      <a:pt x="2481" y="5656"/>
                    </a:cubicBezTo>
                    <a:cubicBezTo>
                      <a:pt x="1718" y="5704"/>
                      <a:pt x="1002" y="5847"/>
                      <a:pt x="239" y="6038"/>
                    </a:cubicBezTo>
                    <a:cubicBezTo>
                      <a:pt x="1145" y="8089"/>
                      <a:pt x="1050" y="10426"/>
                      <a:pt x="0" y="12382"/>
                    </a:cubicBezTo>
                    <a:cubicBezTo>
                      <a:pt x="2664" y="12581"/>
                      <a:pt x="5343" y="12680"/>
                      <a:pt x="8026" y="12680"/>
                    </a:cubicBezTo>
                    <a:cubicBezTo>
                      <a:pt x="11782" y="12680"/>
                      <a:pt x="15543" y="12485"/>
                      <a:pt x="19271" y="12096"/>
                    </a:cubicBezTo>
                    <a:lnTo>
                      <a:pt x="19367" y="5274"/>
                    </a:lnTo>
                    <a:cubicBezTo>
                      <a:pt x="19405" y="3137"/>
                      <a:pt x="17642" y="1519"/>
                      <a:pt x="15665" y="1519"/>
                    </a:cubicBezTo>
                    <a:cubicBezTo>
                      <a:pt x="15171" y="1519"/>
                      <a:pt x="14664" y="1621"/>
                      <a:pt x="14167" y="1840"/>
                    </a:cubicBezTo>
                    <a:cubicBezTo>
                      <a:pt x="12564" y="2500"/>
                      <a:pt x="12079" y="3394"/>
                      <a:pt x="11838" y="4013"/>
                    </a:cubicBezTo>
                    <a:lnTo>
                      <a:pt x="11838" y="4013"/>
                    </a:lnTo>
                    <a:cubicBezTo>
                      <a:pt x="11835" y="4014"/>
                      <a:pt x="11833" y="4017"/>
                      <a:pt x="11831" y="4023"/>
                    </a:cubicBezTo>
                    <a:lnTo>
                      <a:pt x="11831" y="4023"/>
                    </a:lnTo>
                    <a:cubicBezTo>
                      <a:pt x="11964" y="2778"/>
                      <a:pt x="10533" y="265"/>
                      <a:pt x="7537" y="27"/>
                    </a:cubicBezTo>
                    <a:cubicBezTo>
                      <a:pt x="7325" y="9"/>
                      <a:pt x="7123" y="1"/>
                      <a:pt x="69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3"/>
              <p:cNvSpPr/>
              <p:nvPr/>
            </p:nvSpPr>
            <p:spPr>
              <a:xfrm>
                <a:off x="1309625" y="5390975"/>
                <a:ext cx="616200" cy="77550"/>
              </a:xfrm>
              <a:custGeom>
                <a:rect b="b" l="l" r="r" t="t"/>
                <a:pathLst>
                  <a:path extrusionOk="0" h="3102" w="24648">
                    <a:moveTo>
                      <a:pt x="400" y="1"/>
                    </a:moveTo>
                    <a:cubicBezTo>
                      <a:pt x="0" y="1"/>
                      <a:pt x="511" y="1766"/>
                      <a:pt x="511" y="1766"/>
                    </a:cubicBezTo>
                    <a:cubicBezTo>
                      <a:pt x="4419" y="2790"/>
                      <a:pt x="8950" y="3102"/>
                      <a:pt x="13024" y="3102"/>
                    </a:cubicBezTo>
                    <a:cubicBezTo>
                      <a:pt x="19395" y="3102"/>
                      <a:pt x="24648" y="2339"/>
                      <a:pt x="24648" y="2339"/>
                    </a:cubicBezTo>
                    <a:lnTo>
                      <a:pt x="24648" y="812"/>
                    </a:lnTo>
                    <a:cubicBezTo>
                      <a:pt x="24648" y="812"/>
                      <a:pt x="21055" y="1165"/>
                      <a:pt x="15837" y="1165"/>
                    </a:cubicBezTo>
                    <a:cubicBezTo>
                      <a:pt x="11455" y="1165"/>
                      <a:pt x="5925" y="916"/>
                      <a:pt x="416" y="2"/>
                    </a:cubicBezTo>
                    <a:cubicBezTo>
                      <a:pt x="410" y="1"/>
                      <a:pt x="405" y="1"/>
                      <a:pt x="4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3"/>
              <p:cNvSpPr/>
              <p:nvPr/>
            </p:nvSpPr>
            <p:spPr>
              <a:xfrm>
                <a:off x="1768400" y="5251425"/>
                <a:ext cx="101375" cy="87300"/>
              </a:xfrm>
              <a:custGeom>
                <a:rect b="b" l="l" r="r" t="t"/>
                <a:pathLst>
                  <a:path extrusionOk="0" h="3492" w="4055">
                    <a:moveTo>
                      <a:pt x="1729" y="1"/>
                    </a:moveTo>
                    <a:cubicBezTo>
                      <a:pt x="766" y="1"/>
                      <a:pt x="0" y="793"/>
                      <a:pt x="0" y="1720"/>
                    </a:cubicBezTo>
                    <a:cubicBezTo>
                      <a:pt x="0" y="2794"/>
                      <a:pt x="867" y="3491"/>
                      <a:pt x="1767" y="3491"/>
                    </a:cubicBezTo>
                    <a:cubicBezTo>
                      <a:pt x="2185" y="3491"/>
                      <a:pt x="2610" y="3341"/>
                      <a:pt x="2958" y="3008"/>
                    </a:cubicBezTo>
                    <a:cubicBezTo>
                      <a:pt x="4055" y="1911"/>
                      <a:pt x="3339" y="50"/>
                      <a:pt x="1813" y="3"/>
                    </a:cubicBezTo>
                    <a:cubicBezTo>
                      <a:pt x="1785" y="1"/>
                      <a:pt x="1757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3"/>
              <p:cNvSpPr/>
              <p:nvPr/>
            </p:nvSpPr>
            <p:spPr>
              <a:xfrm>
                <a:off x="1495650" y="5240675"/>
                <a:ext cx="171400" cy="27525"/>
              </a:xfrm>
              <a:custGeom>
                <a:rect b="b" l="l" r="r" t="t"/>
                <a:pathLst>
                  <a:path extrusionOk="0" h="1101" w="6856">
                    <a:moveTo>
                      <a:pt x="424" y="1"/>
                    </a:moveTo>
                    <a:cubicBezTo>
                      <a:pt x="32" y="1"/>
                      <a:pt x="1" y="673"/>
                      <a:pt x="416" y="719"/>
                    </a:cubicBezTo>
                    <a:lnTo>
                      <a:pt x="6474" y="1100"/>
                    </a:lnTo>
                    <a:cubicBezTo>
                      <a:pt x="6665" y="1100"/>
                      <a:pt x="6808" y="957"/>
                      <a:pt x="6808" y="766"/>
                    </a:cubicBezTo>
                    <a:cubicBezTo>
                      <a:pt x="6856" y="576"/>
                      <a:pt x="6665" y="433"/>
                      <a:pt x="6474" y="433"/>
                    </a:cubicBezTo>
                    <a:lnTo>
                      <a:pt x="464" y="3"/>
                    </a:lnTo>
                    <a:cubicBezTo>
                      <a:pt x="450" y="2"/>
                      <a:pt x="437" y="1"/>
                      <a:pt x="4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3"/>
              <p:cNvSpPr/>
              <p:nvPr/>
            </p:nvSpPr>
            <p:spPr>
              <a:xfrm>
                <a:off x="1432100" y="5089600"/>
                <a:ext cx="245700" cy="146400"/>
              </a:xfrm>
              <a:custGeom>
                <a:rect b="b" l="l" r="r" t="t"/>
                <a:pathLst>
                  <a:path extrusionOk="0" h="5856" w="9828">
                    <a:moveTo>
                      <a:pt x="3149" y="704"/>
                    </a:moveTo>
                    <a:cubicBezTo>
                      <a:pt x="3197" y="704"/>
                      <a:pt x="3244" y="704"/>
                      <a:pt x="3292" y="751"/>
                    </a:cubicBezTo>
                    <a:cubicBezTo>
                      <a:pt x="3435" y="847"/>
                      <a:pt x="3578" y="990"/>
                      <a:pt x="3626" y="1181"/>
                    </a:cubicBezTo>
                    <a:cubicBezTo>
                      <a:pt x="4008" y="1801"/>
                      <a:pt x="4246" y="2516"/>
                      <a:pt x="4341" y="3232"/>
                    </a:cubicBezTo>
                    <a:cubicBezTo>
                      <a:pt x="4389" y="3470"/>
                      <a:pt x="4485" y="3709"/>
                      <a:pt x="4532" y="3947"/>
                    </a:cubicBezTo>
                    <a:lnTo>
                      <a:pt x="4389" y="3852"/>
                    </a:lnTo>
                    <a:cubicBezTo>
                      <a:pt x="3817" y="3089"/>
                      <a:pt x="3340" y="2230"/>
                      <a:pt x="3054" y="1276"/>
                    </a:cubicBezTo>
                    <a:cubicBezTo>
                      <a:pt x="2958" y="1038"/>
                      <a:pt x="2958" y="799"/>
                      <a:pt x="3054" y="704"/>
                    </a:cubicBezTo>
                    <a:close/>
                    <a:moveTo>
                      <a:pt x="1002" y="2373"/>
                    </a:moveTo>
                    <a:cubicBezTo>
                      <a:pt x="1289" y="2373"/>
                      <a:pt x="1527" y="2469"/>
                      <a:pt x="1718" y="2659"/>
                    </a:cubicBezTo>
                    <a:cubicBezTo>
                      <a:pt x="2529" y="3089"/>
                      <a:pt x="3244" y="3661"/>
                      <a:pt x="3864" y="4329"/>
                    </a:cubicBezTo>
                    <a:cubicBezTo>
                      <a:pt x="3912" y="4377"/>
                      <a:pt x="3960" y="4424"/>
                      <a:pt x="4008" y="4472"/>
                    </a:cubicBezTo>
                    <a:cubicBezTo>
                      <a:pt x="2910" y="4234"/>
                      <a:pt x="1861" y="3757"/>
                      <a:pt x="1002" y="3041"/>
                    </a:cubicBezTo>
                    <a:cubicBezTo>
                      <a:pt x="716" y="2803"/>
                      <a:pt x="669" y="2659"/>
                      <a:pt x="669" y="2564"/>
                    </a:cubicBezTo>
                    <a:cubicBezTo>
                      <a:pt x="669" y="2469"/>
                      <a:pt x="859" y="2373"/>
                      <a:pt x="1002" y="2373"/>
                    </a:cubicBezTo>
                    <a:close/>
                    <a:moveTo>
                      <a:pt x="3101" y="0"/>
                    </a:moveTo>
                    <a:cubicBezTo>
                      <a:pt x="2922" y="0"/>
                      <a:pt x="2743" y="60"/>
                      <a:pt x="2577" y="179"/>
                    </a:cubicBezTo>
                    <a:cubicBezTo>
                      <a:pt x="2338" y="370"/>
                      <a:pt x="2100" y="799"/>
                      <a:pt x="2338" y="1515"/>
                    </a:cubicBezTo>
                    <a:cubicBezTo>
                      <a:pt x="2481" y="1849"/>
                      <a:pt x="2577" y="2182"/>
                      <a:pt x="2720" y="2516"/>
                    </a:cubicBezTo>
                    <a:cubicBezTo>
                      <a:pt x="2529" y="2326"/>
                      <a:pt x="2290" y="2182"/>
                      <a:pt x="2052" y="2039"/>
                    </a:cubicBezTo>
                    <a:cubicBezTo>
                      <a:pt x="1766" y="1849"/>
                      <a:pt x="1384" y="1705"/>
                      <a:pt x="1002" y="1658"/>
                    </a:cubicBezTo>
                    <a:cubicBezTo>
                      <a:pt x="525" y="1658"/>
                      <a:pt x="96" y="1992"/>
                      <a:pt x="1" y="2516"/>
                    </a:cubicBezTo>
                    <a:cubicBezTo>
                      <a:pt x="1" y="2946"/>
                      <a:pt x="239" y="3327"/>
                      <a:pt x="621" y="3566"/>
                    </a:cubicBezTo>
                    <a:cubicBezTo>
                      <a:pt x="1241" y="4090"/>
                      <a:pt x="2004" y="4520"/>
                      <a:pt x="2815" y="4806"/>
                    </a:cubicBezTo>
                    <a:cubicBezTo>
                      <a:pt x="2767" y="5045"/>
                      <a:pt x="2910" y="5188"/>
                      <a:pt x="3101" y="5188"/>
                    </a:cubicBezTo>
                    <a:lnTo>
                      <a:pt x="4914" y="5378"/>
                    </a:lnTo>
                    <a:cubicBezTo>
                      <a:pt x="5009" y="5426"/>
                      <a:pt x="5057" y="5426"/>
                      <a:pt x="5105" y="5426"/>
                    </a:cubicBezTo>
                    <a:lnTo>
                      <a:pt x="5248" y="5426"/>
                    </a:lnTo>
                    <a:lnTo>
                      <a:pt x="9445" y="5855"/>
                    </a:lnTo>
                    <a:cubicBezTo>
                      <a:pt x="9636" y="5855"/>
                      <a:pt x="9779" y="5712"/>
                      <a:pt x="9779" y="5522"/>
                    </a:cubicBezTo>
                    <a:cubicBezTo>
                      <a:pt x="9827" y="5331"/>
                      <a:pt x="9684" y="5188"/>
                      <a:pt x="9493" y="5140"/>
                    </a:cubicBezTo>
                    <a:lnTo>
                      <a:pt x="5534" y="4758"/>
                    </a:lnTo>
                    <a:cubicBezTo>
                      <a:pt x="5295" y="4234"/>
                      <a:pt x="5105" y="3661"/>
                      <a:pt x="5009" y="3089"/>
                    </a:cubicBezTo>
                    <a:cubicBezTo>
                      <a:pt x="4866" y="2278"/>
                      <a:pt x="4628" y="1515"/>
                      <a:pt x="4246" y="847"/>
                    </a:cubicBezTo>
                    <a:cubicBezTo>
                      <a:pt x="4103" y="561"/>
                      <a:pt x="3864" y="370"/>
                      <a:pt x="3626" y="179"/>
                    </a:cubicBezTo>
                    <a:cubicBezTo>
                      <a:pt x="3459" y="60"/>
                      <a:pt x="3280" y="0"/>
                      <a:pt x="3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>
                <a:off x="2692600" y="5258625"/>
                <a:ext cx="188450" cy="158625"/>
              </a:xfrm>
              <a:custGeom>
                <a:rect b="b" l="l" r="r" t="t"/>
                <a:pathLst>
                  <a:path extrusionOk="0" h="6345" w="7538">
                    <a:moveTo>
                      <a:pt x="859" y="1"/>
                    </a:moveTo>
                    <a:lnTo>
                      <a:pt x="859" y="1"/>
                    </a:lnTo>
                    <a:cubicBezTo>
                      <a:pt x="0" y="2004"/>
                      <a:pt x="96" y="4342"/>
                      <a:pt x="1145" y="6345"/>
                    </a:cubicBezTo>
                    <a:cubicBezTo>
                      <a:pt x="2910" y="6154"/>
                      <a:pt x="4627" y="5868"/>
                      <a:pt x="6345" y="5439"/>
                    </a:cubicBezTo>
                    <a:cubicBezTo>
                      <a:pt x="6345" y="5439"/>
                      <a:pt x="7537" y="1336"/>
                      <a:pt x="8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2238475" y="5104125"/>
                <a:ext cx="485150" cy="317000"/>
              </a:xfrm>
              <a:custGeom>
                <a:rect b="b" l="l" r="r" t="t"/>
                <a:pathLst>
                  <a:path extrusionOk="0" h="12680" w="19406">
                    <a:moveTo>
                      <a:pt x="12435" y="1"/>
                    </a:moveTo>
                    <a:cubicBezTo>
                      <a:pt x="12239" y="1"/>
                      <a:pt x="12035" y="9"/>
                      <a:pt x="11821" y="27"/>
                    </a:cubicBezTo>
                    <a:cubicBezTo>
                      <a:pt x="8873" y="265"/>
                      <a:pt x="7394" y="2778"/>
                      <a:pt x="7527" y="4023"/>
                    </a:cubicBezTo>
                    <a:lnTo>
                      <a:pt x="7527" y="4023"/>
                    </a:lnTo>
                    <a:cubicBezTo>
                      <a:pt x="7525" y="4017"/>
                      <a:pt x="7523" y="4014"/>
                      <a:pt x="7520" y="4013"/>
                    </a:cubicBezTo>
                    <a:lnTo>
                      <a:pt x="7520" y="4013"/>
                    </a:lnTo>
                    <a:cubicBezTo>
                      <a:pt x="7279" y="3394"/>
                      <a:pt x="6795" y="2500"/>
                      <a:pt x="5238" y="1840"/>
                    </a:cubicBezTo>
                    <a:cubicBezTo>
                      <a:pt x="4742" y="1621"/>
                      <a:pt x="4235" y="1519"/>
                      <a:pt x="3741" y="1519"/>
                    </a:cubicBezTo>
                    <a:cubicBezTo>
                      <a:pt x="1764" y="1519"/>
                      <a:pt x="1" y="3137"/>
                      <a:pt x="39" y="5274"/>
                    </a:cubicBezTo>
                    <a:lnTo>
                      <a:pt x="135" y="12096"/>
                    </a:lnTo>
                    <a:cubicBezTo>
                      <a:pt x="3863" y="12485"/>
                      <a:pt x="7608" y="12680"/>
                      <a:pt x="11360" y="12680"/>
                    </a:cubicBezTo>
                    <a:cubicBezTo>
                      <a:pt x="14039" y="12680"/>
                      <a:pt x="16722" y="12581"/>
                      <a:pt x="19406" y="12382"/>
                    </a:cubicBezTo>
                    <a:cubicBezTo>
                      <a:pt x="18356" y="10426"/>
                      <a:pt x="18261" y="8089"/>
                      <a:pt x="19119" y="6038"/>
                    </a:cubicBezTo>
                    <a:cubicBezTo>
                      <a:pt x="18404" y="5847"/>
                      <a:pt x="17641" y="5704"/>
                      <a:pt x="16877" y="5656"/>
                    </a:cubicBezTo>
                    <a:cubicBezTo>
                      <a:pt x="16877" y="5656"/>
                      <a:pt x="17452" y="1"/>
                      <a:pt x="124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3"/>
              <p:cNvSpPr/>
              <p:nvPr/>
            </p:nvSpPr>
            <p:spPr>
              <a:xfrm>
                <a:off x="2296675" y="5251425"/>
                <a:ext cx="102600" cy="87300"/>
              </a:xfrm>
              <a:custGeom>
                <a:rect b="b" l="l" r="r" t="t"/>
                <a:pathLst>
                  <a:path extrusionOk="0" h="3492" w="4104">
                    <a:moveTo>
                      <a:pt x="1729" y="1"/>
                    </a:moveTo>
                    <a:cubicBezTo>
                      <a:pt x="767" y="1"/>
                      <a:pt x="1" y="793"/>
                      <a:pt x="1" y="1720"/>
                    </a:cubicBezTo>
                    <a:cubicBezTo>
                      <a:pt x="1" y="2794"/>
                      <a:pt x="868" y="3491"/>
                      <a:pt x="1767" y="3491"/>
                    </a:cubicBezTo>
                    <a:cubicBezTo>
                      <a:pt x="2185" y="3491"/>
                      <a:pt x="2610" y="3341"/>
                      <a:pt x="2958" y="3008"/>
                    </a:cubicBezTo>
                    <a:cubicBezTo>
                      <a:pt x="4103" y="1911"/>
                      <a:pt x="3340" y="50"/>
                      <a:pt x="1813" y="3"/>
                    </a:cubicBezTo>
                    <a:cubicBezTo>
                      <a:pt x="1785" y="1"/>
                      <a:pt x="1757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3"/>
              <p:cNvSpPr/>
              <p:nvPr/>
            </p:nvSpPr>
            <p:spPr>
              <a:xfrm>
                <a:off x="2239450" y="5390975"/>
                <a:ext cx="616200" cy="77550"/>
              </a:xfrm>
              <a:custGeom>
                <a:rect b="b" l="l" r="r" t="t"/>
                <a:pathLst>
                  <a:path extrusionOk="0" h="3102" w="24648">
                    <a:moveTo>
                      <a:pt x="24248" y="1"/>
                    </a:moveTo>
                    <a:cubicBezTo>
                      <a:pt x="24243" y="1"/>
                      <a:pt x="24238" y="1"/>
                      <a:pt x="24232" y="2"/>
                    </a:cubicBezTo>
                    <a:cubicBezTo>
                      <a:pt x="18723" y="916"/>
                      <a:pt x="13193" y="1165"/>
                      <a:pt x="8811" y="1165"/>
                    </a:cubicBezTo>
                    <a:cubicBezTo>
                      <a:pt x="3593" y="1165"/>
                      <a:pt x="0" y="812"/>
                      <a:pt x="0" y="812"/>
                    </a:cubicBezTo>
                    <a:lnTo>
                      <a:pt x="0" y="2339"/>
                    </a:lnTo>
                    <a:cubicBezTo>
                      <a:pt x="0" y="2339"/>
                      <a:pt x="5253" y="3102"/>
                      <a:pt x="11623" y="3102"/>
                    </a:cubicBezTo>
                    <a:cubicBezTo>
                      <a:pt x="15698" y="3102"/>
                      <a:pt x="20229" y="2790"/>
                      <a:pt x="24137" y="1766"/>
                    </a:cubicBezTo>
                    <a:cubicBezTo>
                      <a:pt x="24137" y="1766"/>
                      <a:pt x="24648" y="1"/>
                      <a:pt x="242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2498225" y="5240675"/>
                <a:ext cx="171350" cy="27525"/>
              </a:xfrm>
              <a:custGeom>
                <a:rect b="b" l="l" r="r" t="t"/>
                <a:pathLst>
                  <a:path extrusionOk="0" h="1101" w="6854">
                    <a:moveTo>
                      <a:pt x="6389" y="1"/>
                    </a:moveTo>
                    <a:cubicBezTo>
                      <a:pt x="6375" y="1"/>
                      <a:pt x="6360" y="2"/>
                      <a:pt x="6344" y="3"/>
                    </a:cubicBezTo>
                    <a:lnTo>
                      <a:pt x="6392" y="3"/>
                    </a:lnTo>
                    <a:lnTo>
                      <a:pt x="334" y="433"/>
                    </a:lnTo>
                    <a:cubicBezTo>
                      <a:pt x="143" y="433"/>
                      <a:pt x="0" y="576"/>
                      <a:pt x="48" y="766"/>
                    </a:cubicBezTo>
                    <a:cubicBezTo>
                      <a:pt x="48" y="957"/>
                      <a:pt x="191" y="1100"/>
                      <a:pt x="382" y="1100"/>
                    </a:cubicBezTo>
                    <a:lnTo>
                      <a:pt x="6392" y="719"/>
                    </a:lnTo>
                    <a:cubicBezTo>
                      <a:pt x="6854" y="673"/>
                      <a:pt x="6824" y="1"/>
                      <a:pt x="6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2487475" y="5089600"/>
                <a:ext cx="244500" cy="146400"/>
              </a:xfrm>
              <a:custGeom>
                <a:rect b="b" l="l" r="r" t="t"/>
                <a:pathLst>
                  <a:path extrusionOk="0" h="5856" w="9780">
                    <a:moveTo>
                      <a:pt x="6822" y="704"/>
                    </a:moveTo>
                    <a:cubicBezTo>
                      <a:pt x="6870" y="751"/>
                      <a:pt x="6870" y="990"/>
                      <a:pt x="6822" y="1276"/>
                    </a:cubicBezTo>
                    <a:cubicBezTo>
                      <a:pt x="6488" y="2230"/>
                      <a:pt x="6059" y="3089"/>
                      <a:pt x="5439" y="3852"/>
                    </a:cubicBezTo>
                    <a:lnTo>
                      <a:pt x="5343" y="3947"/>
                    </a:lnTo>
                    <a:cubicBezTo>
                      <a:pt x="5343" y="3709"/>
                      <a:pt x="5391" y="3470"/>
                      <a:pt x="5486" y="3232"/>
                    </a:cubicBezTo>
                    <a:cubicBezTo>
                      <a:pt x="5630" y="2516"/>
                      <a:pt x="5868" y="1801"/>
                      <a:pt x="6202" y="1181"/>
                    </a:cubicBezTo>
                    <a:cubicBezTo>
                      <a:pt x="6297" y="990"/>
                      <a:pt x="6393" y="847"/>
                      <a:pt x="6536" y="751"/>
                    </a:cubicBezTo>
                    <a:cubicBezTo>
                      <a:pt x="6584" y="704"/>
                      <a:pt x="6631" y="704"/>
                      <a:pt x="6727" y="704"/>
                    </a:cubicBezTo>
                    <a:close/>
                    <a:moveTo>
                      <a:pt x="8826" y="2373"/>
                    </a:moveTo>
                    <a:cubicBezTo>
                      <a:pt x="8969" y="2373"/>
                      <a:pt x="9159" y="2469"/>
                      <a:pt x="9159" y="2564"/>
                    </a:cubicBezTo>
                    <a:cubicBezTo>
                      <a:pt x="9159" y="2707"/>
                      <a:pt x="9064" y="2803"/>
                      <a:pt x="8826" y="3041"/>
                    </a:cubicBezTo>
                    <a:cubicBezTo>
                      <a:pt x="7967" y="3757"/>
                      <a:pt x="6917" y="4234"/>
                      <a:pt x="5820" y="4472"/>
                    </a:cubicBezTo>
                    <a:cubicBezTo>
                      <a:pt x="5868" y="4424"/>
                      <a:pt x="5916" y="4377"/>
                      <a:pt x="5963" y="4329"/>
                    </a:cubicBezTo>
                    <a:cubicBezTo>
                      <a:pt x="6584" y="3661"/>
                      <a:pt x="7299" y="3089"/>
                      <a:pt x="8110" y="2659"/>
                    </a:cubicBezTo>
                    <a:cubicBezTo>
                      <a:pt x="8301" y="2469"/>
                      <a:pt x="8539" y="2373"/>
                      <a:pt x="8826" y="2373"/>
                    </a:cubicBezTo>
                    <a:close/>
                    <a:moveTo>
                      <a:pt x="6709" y="0"/>
                    </a:moveTo>
                    <a:cubicBezTo>
                      <a:pt x="6524" y="0"/>
                      <a:pt x="6345" y="60"/>
                      <a:pt x="6202" y="179"/>
                    </a:cubicBezTo>
                    <a:cubicBezTo>
                      <a:pt x="5916" y="322"/>
                      <a:pt x="5725" y="561"/>
                      <a:pt x="5582" y="799"/>
                    </a:cubicBezTo>
                    <a:cubicBezTo>
                      <a:pt x="5200" y="1515"/>
                      <a:pt x="4914" y="2278"/>
                      <a:pt x="4771" y="3089"/>
                    </a:cubicBezTo>
                    <a:cubicBezTo>
                      <a:pt x="4676" y="3661"/>
                      <a:pt x="4532" y="4234"/>
                      <a:pt x="4246" y="4758"/>
                    </a:cubicBezTo>
                    <a:lnTo>
                      <a:pt x="335" y="5140"/>
                    </a:lnTo>
                    <a:cubicBezTo>
                      <a:pt x="144" y="5188"/>
                      <a:pt x="1" y="5331"/>
                      <a:pt x="1" y="5522"/>
                    </a:cubicBezTo>
                    <a:cubicBezTo>
                      <a:pt x="49" y="5712"/>
                      <a:pt x="192" y="5855"/>
                      <a:pt x="335" y="5855"/>
                    </a:cubicBezTo>
                    <a:lnTo>
                      <a:pt x="4580" y="5426"/>
                    </a:lnTo>
                    <a:lnTo>
                      <a:pt x="4676" y="5426"/>
                    </a:lnTo>
                    <a:cubicBezTo>
                      <a:pt x="4771" y="5426"/>
                      <a:pt x="4819" y="5426"/>
                      <a:pt x="4866" y="5378"/>
                    </a:cubicBezTo>
                    <a:lnTo>
                      <a:pt x="6679" y="5188"/>
                    </a:lnTo>
                    <a:cubicBezTo>
                      <a:pt x="6870" y="5188"/>
                      <a:pt x="7013" y="4997"/>
                      <a:pt x="6965" y="4806"/>
                    </a:cubicBezTo>
                    <a:cubicBezTo>
                      <a:pt x="7776" y="4520"/>
                      <a:pt x="8539" y="4090"/>
                      <a:pt x="9159" y="3566"/>
                    </a:cubicBezTo>
                    <a:cubicBezTo>
                      <a:pt x="9541" y="3327"/>
                      <a:pt x="9780" y="2946"/>
                      <a:pt x="9780" y="2516"/>
                    </a:cubicBezTo>
                    <a:cubicBezTo>
                      <a:pt x="9684" y="2039"/>
                      <a:pt x="9303" y="1658"/>
                      <a:pt x="8826" y="1658"/>
                    </a:cubicBezTo>
                    <a:cubicBezTo>
                      <a:pt x="8396" y="1705"/>
                      <a:pt x="8062" y="1801"/>
                      <a:pt x="7728" y="2039"/>
                    </a:cubicBezTo>
                    <a:cubicBezTo>
                      <a:pt x="7490" y="2182"/>
                      <a:pt x="7299" y="2326"/>
                      <a:pt x="7061" y="2469"/>
                    </a:cubicBezTo>
                    <a:cubicBezTo>
                      <a:pt x="7204" y="2182"/>
                      <a:pt x="7347" y="1849"/>
                      <a:pt x="7442" y="1515"/>
                    </a:cubicBezTo>
                    <a:cubicBezTo>
                      <a:pt x="7728" y="751"/>
                      <a:pt x="7442" y="370"/>
                      <a:pt x="7251" y="179"/>
                    </a:cubicBezTo>
                    <a:cubicBezTo>
                      <a:pt x="7084" y="60"/>
                      <a:pt x="6894" y="0"/>
                      <a:pt x="67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4" name="Google Shape;914;p33"/>
            <p:cNvGrpSpPr/>
            <p:nvPr/>
          </p:nvGrpSpPr>
          <p:grpSpPr>
            <a:xfrm>
              <a:off x="1908969" y="1353241"/>
              <a:ext cx="258701" cy="219882"/>
              <a:chOff x="3918550" y="1535650"/>
              <a:chExt cx="397025" cy="337450"/>
            </a:xfrm>
          </p:grpSpPr>
          <p:sp>
            <p:nvSpPr>
              <p:cNvPr id="915" name="Google Shape;915;p33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17" name="Google Shape;917;p33"/>
            <p:cNvGrpSpPr/>
            <p:nvPr/>
          </p:nvGrpSpPr>
          <p:grpSpPr>
            <a:xfrm>
              <a:off x="2420319" y="1413399"/>
              <a:ext cx="258701" cy="219882"/>
              <a:chOff x="3918550" y="1535650"/>
              <a:chExt cx="397025" cy="337450"/>
            </a:xfrm>
          </p:grpSpPr>
          <p:sp>
            <p:nvSpPr>
              <p:cNvPr id="918" name="Google Shape;918;p33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3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20" name="Google Shape;920;p33"/>
          <p:cNvGrpSpPr/>
          <p:nvPr/>
        </p:nvGrpSpPr>
        <p:grpSpPr>
          <a:xfrm>
            <a:off x="3058660" y="2836053"/>
            <a:ext cx="838047" cy="1699170"/>
            <a:chOff x="233175" y="1249525"/>
            <a:chExt cx="1833400" cy="3894500"/>
          </a:xfrm>
        </p:grpSpPr>
        <p:sp>
          <p:nvSpPr>
            <p:cNvPr id="921" name="Google Shape;921;p33"/>
            <p:cNvSpPr/>
            <p:nvPr/>
          </p:nvSpPr>
          <p:spPr>
            <a:xfrm>
              <a:off x="233175" y="1249525"/>
              <a:ext cx="1798800" cy="1918925"/>
            </a:xfrm>
            <a:custGeom>
              <a:rect b="b" l="l" r="r" t="t"/>
              <a:pathLst>
                <a:path extrusionOk="0" h="76757" w="71952">
                  <a:moveTo>
                    <a:pt x="40564" y="1"/>
                  </a:moveTo>
                  <a:cubicBezTo>
                    <a:pt x="32954" y="1"/>
                    <a:pt x="25881" y="2205"/>
                    <a:pt x="22456" y="5631"/>
                  </a:cubicBezTo>
                  <a:cubicBezTo>
                    <a:pt x="18581" y="6619"/>
                    <a:pt x="5179" y="10612"/>
                    <a:pt x="3440" y="20219"/>
                  </a:cubicBezTo>
                  <a:cubicBezTo>
                    <a:pt x="2451" y="25714"/>
                    <a:pt x="4626" y="29035"/>
                    <a:pt x="4230" y="36032"/>
                  </a:cubicBezTo>
                  <a:cubicBezTo>
                    <a:pt x="4072" y="38760"/>
                    <a:pt x="791" y="41844"/>
                    <a:pt x="633" y="44690"/>
                  </a:cubicBezTo>
                  <a:cubicBezTo>
                    <a:pt x="435" y="48288"/>
                    <a:pt x="3282" y="51608"/>
                    <a:pt x="3084" y="55008"/>
                  </a:cubicBezTo>
                  <a:cubicBezTo>
                    <a:pt x="2965" y="57657"/>
                    <a:pt x="277" y="62836"/>
                    <a:pt x="198" y="65168"/>
                  </a:cubicBezTo>
                  <a:cubicBezTo>
                    <a:pt x="0" y="70624"/>
                    <a:pt x="2017" y="72759"/>
                    <a:pt x="3005" y="74261"/>
                  </a:cubicBezTo>
                  <a:cubicBezTo>
                    <a:pt x="3005" y="74261"/>
                    <a:pt x="4349" y="74419"/>
                    <a:pt x="6523" y="74617"/>
                  </a:cubicBezTo>
                  <a:cubicBezTo>
                    <a:pt x="6526" y="74617"/>
                    <a:pt x="6528" y="74617"/>
                    <a:pt x="6530" y="74617"/>
                  </a:cubicBezTo>
                  <a:cubicBezTo>
                    <a:pt x="7038" y="74617"/>
                    <a:pt x="7583" y="70425"/>
                    <a:pt x="8168" y="70425"/>
                  </a:cubicBezTo>
                  <a:cubicBezTo>
                    <a:pt x="8173" y="70425"/>
                    <a:pt x="8178" y="70426"/>
                    <a:pt x="8184" y="70426"/>
                  </a:cubicBezTo>
                  <a:cubicBezTo>
                    <a:pt x="8935" y="70466"/>
                    <a:pt x="9765" y="74894"/>
                    <a:pt x="10595" y="74933"/>
                  </a:cubicBezTo>
                  <a:cubicBezTo>
                    <a:pt x="14318" y="75220"/>
                    <a:pt x="18976" y="75463"/>
                    <a:pt x="23667" y="75463"/>
                  </a:cubicBezTo>
                  <a:cubicBezTo>
                    <a:pt x="26748" y="75463"/>
                    <a:pt x="29842" y="75358"/>
                    <a:pt x="32695" y="75091"/>
                  </a:cubicBezTo>
                  <a:lnTo>
                    <a:pt x="32734" y="75289"/>
                  </a:lnTo>
                  <a:cubicBezTo>
                    <a:pt x="36907" y="76403"/>
                    <a:pt x="42709" y="76757"/>
                    <a:pt x="48447" y="76757"/>
                  </a:cubicBezTo>
                  <a:cubicBezTo>
                    <a:pt x="53092" y="76757"/>
                    <a:pt x="57695" y="76525"/>
                    <a:pt x="61357" y="76277"/>
                  </a:cubicBezTo>
                  <a:cubicBezTo>
                    <a:pt x="62226" y="76198"/>
                    <a:pt x="63017" y="71771"/>
                    <a:pt x="63768" y="71731"/>
                  </a:cubicBezTo>
                  <a:cubicBezTo>
                    <a:pt x="63774" y="71730"/>
                    <a:pt x="63779" y="71730"/>
                    <a:pt x="63784" y="71730"/>
                  </a:cubicBezTo>
                  <a:cubicBezTo>
                    <a:pt x="64369" y="71730"/>
                    <a:pt x="64914" y="75922"/>
                    <a:pt x="65422" y="75922"/>
                  </a:cubicBezTo>
                  <a:cubicBezTo>
                    <a:pt x="65424" y="75922"/>
                    <a:pt x="65426" y="75922"/>
                    <a:pt x="65429" y="75922"/>
                  </a:cubicBezTo>
                  <a:cubicBezTo>
                    <a:pt x="67643" y="75724"/>
                    <a:pt x="68947" y="75566"/>
                    <a:pt x="68947" y="75566"/>
                  </a:cubicBezTo>
                  <a:cubicBezTo>
                    <a:pt x="69936" y="74024"/>
                    <a:pt x="71952" y="71889"/>
                    <a:pt x="71794" y="66473"/>
                  </a:cubicBezTo>
                  <a:cubicBezTo>
                    <a:pt x="71715" y="64141"/>
                    <a:pt x="69026" y="58962"/>
                    <a:pt x="68868" y="56273"/>
                  </a:cubicBezTo>
                  <a:cubicBezTo>
                    <a:pt x="68710" y="52874"/>
                    <a:pt x="71556" y="49553"/>
                    <a:pt x="71359" y="45995"/>
                  </a:cubicBezTo>
                  <a:cubicBezTo>
                    <a:pt x="71161" y="43148"/>
                    <a:pt x="67919" y="40065"/>
                    <a:pt x="67761" y="37337"/>
                  </a:cubicBezTo>
                  <a:cubicBezTo>
                    <a:pt x="67366" y="30300"/>
                    <a:pt x="69224" y="27058"/>
                    <a:pt x="68552" y="21523"/>
                  </a:cubicBezTo>
                  <a:cubicBezTo>
                    <a:pt x="66621" y="5783"/>
                    <a:pt x="52888" y="1"/>
                    <a:pt x="40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651250" y="1272900"/>
              <a:ext cx="161125" cy="210325"/>
            </a:xfrm>
            <a:custGeom>
              <a:rect b="b" l="l" r="r" t="t"/>
              <a:pathLst>
                <a:path extrusionOk="0" h="8413" w="6445">
                  <a:moveTo>
                    <a:pt x="4291" y="0"/>
                  </a:moveTo>
                  <a:cubicBezTo>
                    <a:pt x="4139" y="0"/>
                    <a:pt x="3984" y="35"/>
                    <a:pt x="3835" y="110"/>
                  </a:cubicBezTo>
                  <a:cubicBezTo>
                    <a:pt x="3360" y="426"/>
                    <a:pt x="3400" y="1138"/>
                    <a:pt x="3479" y="1691"/>
                  </a:cubicBezTo>
                  <a:lnTo>
                    <a:pt x="4112" y="6791"/>
                  </a:lnTo>
                  <a:lnTo>
                    <a:pt x="4112" y="6791"/>
                  </a:lnTo>
                  <a:lnTo>
                    <a:pt x="1977" y="2442"/>
                  </a:lnTo>
                  <a:cubicBezTo>
                    <a:pt x="1759" y="1935"/>
                    <a:pt x="1442" y="1361"/>
                    <a:pt x="872" y="1361"/>
                  </a:cubicBezTo>
                  <a:cubicBezTo>
                    <a:pt x="821" y="1361"/>
                    <a:pt x="767" y="1365"/>
                    <a:pt x="712" y="1375"/>
                  </a:cubicBezTo>
                  <a:cubicBezTo>
                    <a:pt x="79" y="1533"/>
                    <a:pt x="0" y="2403"/>
                    <a:pt x="119" y="3075"/>
                  </a:cubicBezTo>
                  <a:cubicBezTo>
                    <a:pt x="633" y="5289"/>
                    <a:pt x="2016" y="7226"/>
                    <a:pt x="3993" y="8412"/>
                  </a:cubicBezTo>
                  <a:lnTo>
                    <a:pt x="5733" y="7266"/>
                  </a:lnTo>
                  <a:cubicBezTo>
                    <a:pt x="6444" y="5328"/>
                    <a:pt x="6405" y="3194"/>
                    <a:pt x="5653" y="1256"/>
                  </a:cubicBezTo>
                  <a:cubicBezTo>
                    <a:pt x="5535" y="861"/>
                    <a:pt x="5298" y="545"/>
                    <a:pt x="4981" y="268"/>
                  </a:cubicBezTo>
                  <a:cubicBezTo>
                    <a:pt x="4784" y="96"/>
                    <a:pt x="4542" y="0"/>
                    <a:pt x="4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663100" y="3650425"/>
              <a:ext cx="1174175" cy="1286775"/>
            </a:xfrm>
            <a:custGeom>
              <a:rect b="b" l="l" r="r" t="t"/>
              <a:pathLst>
                <a:path extrusionOk="0" h="51471" w="46967">
                  <a:moveTo>
                    <a:pt x="22154" y="0"/>
                  </a:moveTo>
                  <a:cubicBezTo>
                    <a:pt x="12838" y="0"/>
                    <a:pt x="3202" y="2447"/>
                    <a:pt x="1226" y="7124"/>
                  </a:cubicBezTo>
                  <a:cubicBezTo>
                    <a:pt x="1" y="10089"/>
                    <a:pt x="317" y="48635"/>
                    <a:pt x="317" y="48635"/>
                  </a:cubicBezTo>
                  <a:cubicBezTo>
                    <a:pt x="3614" y="50878"/>
                    <a:pt x="6421" y="51447"/>
                    <a:pt x="8418" y="51447"/>
                  </a:cubicBezTo>
                  <a:cubicBezTo>
                    <a:pt x="10467" y="51447"/>
                    <a:pt x="11663" y="50848"/>
                    <a:pt x="11663" y="50848"/>
                  </a:cubicBezTo>
                  <a:lnTo>
                    <a:pt x="17751" y="24163"/>
                  </a:lnTo>
                  <a:lnTo>
                    <a:pt x="25737" y="22266"/>
                  </a:lnTo>
                  <a:lnTo>
                    <a:pt x="35423" y="51283"/>
                  </a:lnTo>
                  <a:cubicBezTo>
                    <a:pt x="36219" y="51414"/>
                    <a:pt x="37015" y="51471"/>
                    <a:pt x="37796" y="51471"/>
                  </a:cubicBezTo>
                  <a:cubicBezTo>
                    <a:pt x="42677" y="51471"/>
                    <a:pt x="46967" y="49267"/>
                    <a:pt x="46967" y="49267"/>
                  </a:cubicBezTo>
                  <a:cubicBezTo>
                    <a:pt x="46967" y="49267"/>
                    <a:pt x="43685" y="16810"/>
                    <a:pt x="41037" y="6966"/>
                  </a:cubicBezTo>
                  <a:cubicBezTo>
                    <a:pt x="39758" y="2259"/>
                    <a:pt x="31104" y="0"/>
                    <a:pt x="22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42525" y="2616950"/>
              <a:ext cx="1276975" cy="1312400"/>
            </a:xfrm>
            <a:custGeom>
              <a:rect b="b" l="l" r="r" t="t"/>
              <a:pathLst>
                <a:path extrusionOk="0" h="52496" w="51079">
                  <a:moveTo>
                    <a:pt x="13327" y="1"/>
                  </a:moveTo>
                  <a:cubicBezTo>
                    <a:pt x="11840" y="1"/>
                    <a:pt x="10506" y="364"/>
                    <a:pt x="9489" y="1339"/>
                  </a:cubicBezTo>
                  <a:cubicBezTo>
                    <a:pt x="7433" y="3276"/>
                    <a:pt x="0" y="46328"/>
                    <a:pt x="4389" y="49293"/>
                  </a:cubicBezTo>
                  <a:cubicBezTo>
                    <a:pt x="7828" y="51665"/>
                    <a:pt x="16328" y="52496"/>
                    <a:pt x="25065" y="52496"/>
                  </a:cubicBezTo>
                  <a:cubicBezTo>
                    <a:pt x="36174" y="52496"/>
                    <a:pt x="43211" y="51665"/>
                    <a:pt x="46690" y="49293"/>
                  </a:cubicBezTo>
                  <a:cubicBezTo>
                    <a:pt x="51078" y="46289"/>
                    <a:pt x="43290" y="2683"/>
                    <a:pt x="40997" y="1023"/>
                  </a:cubicBezTo>
                  <a:cubicBezTo>
                    <a:pt x="40000" y="311"/>
                    <a:pt x="38831" y="36"/>
                    <a:pt x="37575" y="36"/>
                  </a:cubicBezTo>
                  <a:cubicBezTo>
                    <a:pt x="33604" y="36"/>
                    <a:pt x="28761" y="2778"/>
                    <a:pt x="25697" y="3079"/>
                  </a:cubicBezTo>
                  <a:cubicBezTo>
                    <a:pt x="22735" y="2788"/>
                    <a:pt x="17445" y="1"/>
                    <a:pt x="13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942800" y="2660425"/>
              <a:ext cx="445775" cy="218325"/>
            </a:xfrm>
            <a:custGeom>
              <a:rect b="b" l="l" r="r" t="t"/>
              <a:pathLst>
                <a:path extrusionOk="0" h="8733" w="17831">
                  <a:moveTo>
                    <a:pt x="9047" y="0"/>
                  </a:moveTo>
                  <a:cubicBezTo>
                    <a:pt x="6940" y="0"/>
                    <a:pt x="4558" y="131"/>
                    <a:pt x="2017" y="589"/>
                  </a:cubicBezTo>
                  <a:cubicBezTo>
                    <a:pt x="1" y="905"/>
                    <a:pt x="40" y="2526"/>
                    <a:pt x="40" y="2526"/>
                  </a:cubicBezTo>
                  <a:cubicBezTo>
                    <a:pt x="40" y="5965"/>
                    <a:pt x="2807" y="8732"/>
                    <a:pt x="6247" y="8732"/>
                  </a:cubicBezTo>
                  <a:lnTo>
                    <a:pt x="10437" y="8732"/>
                  </a:lnTo>
                  <a:cubicBezTo>
                    <a:pt x="14391" y="8732"/>
                    <a:pt x="17672" y="5926"/>
                    <a:pt x="17672" y="1972"/>
                  </a:cubicBezTo>
                  <a:cubicBezTo>
                    <a:pt x="17672" y="1972"/>
                    <a:pt x="17830" y="233"/>
                    <a:pt x="15735" y="233"/>
                  </a:cubicBezTo>
                  <a:cubicBezTo>
                    <a:pt x="14176" y="233"/>
                    <a:pt x="11856" y="0"/>
                    <a:pt x="90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409300" y="2627300"/>
              <a:ext cx="530775" cy="573650"/>
            </a:xfrm>
            <a:custGeom>
              <a:rect b="b" l="l" r="r" t="t"/>
              <a:pathLst>
                <a:path extrusionOk="0" h="22946" w="21231">
                  <a:moveTo>
                    <a:pt x="4962" y="1"/>
                  </a:moveTo>
                  <a:cubicBezTo>
                    <a:pt x="1946" y="1"/>
                    <a:pt x="308" y="2484"/>
                    <a:pt x="119" y="5511"/>
                  </a:cubicBezTo>
                  <a:lnTo>
                    <a:pt x="40" y="6104"/>
                  </a:lnTo>
                  <a:cubicBezTo>
                    <a:pt x="1" y="7013"/>
                    <a:pt x="238" y="7923"/>
                    <a:pt x="712" y="8674"/>
                  </a:cubicBezTo>
                  <a:cubicBezTo>
                    <a:pt x="1147" y="9385"/>
                    <a:pt x="1621" y="10057"/>
                    <a:pt x="2056" y="10769"/>
                  </a:cubicBezTo>
                  <a:cubicBezTo>
                    <a:pt x="2966" y="12192"/>
                    <a:pt x="3835" y="13576"/>
                    <a:pt x="4665" y="14999"/>
                  </a:cubicBezTo>
                  <a:cubicBezTo>
                    <a:pt x="5496" y="16383"/>
                    <a:pt x="6286" y="17767"/>
                    <a:pt x="6919" y="19111"/>
                  </a:cubicBezTo>
                  <a:cubicBezTo>
                    <a:pt x="7235" y="19783"/>
                    <a:pt x="7551" y="20415"/>
                    <a:pt x="7749" y="21008"/>
                  </a:cubicBezTo>
                  <a:cubicBezTo>
                    <a:pt x="7828" y="21127"/>
                    <a:pt x="7868" y="21285"/>
                    <a:pt x="7907" y="21404"/>
                  </a:cubicBezTo>
                  <a:cubicBezTo>
                    <a:pt x="8026" y="21601"/>
                    <a:pt x="8065" y="21443"/>
                    <a:pt x="8026" y="21601"/>
                  </a:cubicBezTo>
                  <a:cubicBezTo>
                    <a:pt x="12414" y="22194"/>
                    <a:pt x="16763" y="22629"/>
                    <a:pt x="21151" y="22945"/>
                  </a:cubicBezTo>
                  <a:cubicBezTo>
                    <a:pt x="21191" y="22471"/>
                    <a:pt x="21230" y="21957"/>
                    <a:pt x="21191" y="21483"/>
                  </a:cubicBezTo>
                  <a:cubicBezTo>
                    <a:pt x="21191" y="21008"/>
                    <a:pt x="21112" y="20494"/>
                    <a:pt x="21032" y="20020"/>
                  </a:cubicBezTo>
                  <a:cubicBezTo>
                    <a:pt x="20874" y="19150"/>
                    <a:pt x="18819" y="11955"/>
                    <a:pt x="13640" y="4088"/>
                  </a:cubicBezTo>
                  <a:cubicBezTo>
                    <a:pt x="10991" y="807"/>
                    <a:pt x="5931" y="55"/>
                    <a:pt x="5377" y="16"/>
                  </a:cubicBezTo>
                  <a:cubicBezTo>
                    <a:pt x="5236" y="6"/>
                    <a:pt x="5098" y="1"/>
                    <a:pt x="49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438750" y="4970050"/>
              <a:ext cx="156175" cy="131475"/>
            </a:xfrm>
            <a:custGeom>
              <a:rect b="b" l="l" r="r" t="t"/>
              <a:pathLst>
                <a:path extrusionOk="0" h="5259" w="6247">
                  <a:moveTo>
                    <a:pt x="5496" y="1"/>
                  </a:moveTo>
                  <a:cubicBezTo>
                    <a:pt x="0" y="1108"/>
                    <a:pt x="949" y="4547"/>
                    <a:pt x="949" y="4547"/>
                  </a:cubicBezTo>
                  <a:cubicBezTo>
                    <a:pt x="2372" y="4903"/>
                    <a:pt x="3835" y="5140"/>
                    <a:pt x="5258" y="5259"/>
                  </a:cubicBezTo>
                  <a:cubicBezTo>
                    <a:pt x="6168" y="3638"/>
                    <a:pt x="6247" y="1701"/>
                    <a:pt x="5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568225" y="4842100"/>
              <a:ext cx="402275" cy="263025"/>
            </a:xfrm>
            <a:custGeom>
              <a:rect b="b" l="l" r="r" t="t"/>
              <a:pathLst>
                <a:path extrusionOk="0" h="10521" w="16091">
                  <a:moveTo>
                    <a:pt x="5828" y="1"/>
                  </a:moveTo>
                  <a:cubicBezTo>
                    <a:pt x="1653" y="1"/>
                    <a:pt x="2096" y="4723"/>
                    <a:pt x="2096" y="4723"/>
                  </a:cubicBezTo>
                  <a:cubicBezTo>
                    <a:pt x="1463" y="4763"/>
                    <a:pt x="830" y="4842"/>
                    <a:pt x="237" y="5000"/>
                  </a:cubicBezTo>
                  <a:cubicBezTo>
                    <a:pt x="989" y="6700"/>
                    <a:pt x="910" y="8637"/>
                    <a:pt x="0" y="10258"/>
                  </a:cubicBezTo>
                  <a:cubicBezTo>
                    <a:pt x="2333" y="10431"/>
                    <a:pt x="4667" y="10520"/>
                    <a:pt x="7000" y="10520"/>
                  </a:cubicBezTo>
                  <a:cubicBezTo>
                    <a:pt x="10004" y="10520"/>
                    <a:pt x="13008" y="10372"/>
                    <a:pt x="16011" y="10060"/>
                  </a:cubicBezTo>
                  <a:lnTo>
                    <a:pt x="16091" y="4407"/>
                  </a:lnTo>
                  <a:cubicBezTo>
                    <a:pt x="16091" y="2596"/>
                    <a:pt x="14610" y="1271"/>
                    <a:pt x="12983" y="1271"/>
                  </a:cubicBezTo>
                  <a:cubicBezTo>
                    <a:pt x="12585" y="1271"/>
                    <a:pt x="12178" y="1350"/>
                    <a:pt x="11781" y="1521"/>
                  </a:cubicBezTo>
                  <a:cubicBezTo>
                    <a:pt x="10472" y="2099"/>
                    <a:pt x="10063" y="2789"/>
                    <a:pt x="9860" y="3336"/>
                  </a:cubicBezTo>
                  <a:lnTo>
                    <a:pt x="9860" y="3336"/>
                  </a:lnTo>
                  <a:cubicBezTo>
                    <a:pt x="9859" y="3334"/>
                    <a:pt x="9858" y="3333"/>
                    <a:pt x="9856" y="3333"/>
                  </a:cubicBezTo>
                  <a:cubicBezTo>
                    <a:pt x="9853" y="3333"/>
                    <a:pt x="9850" y="3338"/>
                    <a:pt x="9847" y="3347"/>
                  </a:cubicBezTo>
                  <a:lnTo>
                    <a:pt x="9847" y="3347"/>
                  </a:lnTo>
                  <a:cubicBezTo>
                    <a:pt x="9939" y="2271"/>
                    <a:pt x="8752" y="214"/>
                    <a:pt x="6286" y="19"/>
                  </a:cubicBezTo>
                  <a:cubicBezTo>
                    <a:pt x="6128" y="7"/>
                    <a:pt x="5975" y="1"/>
                    <a:pt x="5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58825" y="5080725"/>
              <a:ext cx="511675" cy="63300"/>
            </a:xfrm>
            <a:custGeom>
              <a:rect b="b" l="l" r="r" t="t"/>
              <a:pathLst>
                <a:path extrusionOk="0" h="2532" w="20467">
                  <a:moveTo>
                    <a:pt x="330" y="1"/>
                  </a:moveTo>
                  <a:cubicBezTo>
                    <a:pt x="1" y="1"/>
                    <a:pt x="462" y="1425"/>
                    <a:pt x="462" y="1425"/>
                  </a:cubicBezTo>
                  <a:cubicBezTo>
                    <a:pt x="3701" y="2273"/>
                    <a:pt x="7457" y="2531"/>
                    <a:pt x="10833" y="2531"/>
                  </a:cubicBezTo>
                  <a:cubicBezTo>
                    <a:pt x="16113" y="2531"/>
                    <a:pt x="20467" y="1899"/>
                    <a:pt x="20467" y="1899"/>
                  </a:cubicBezTo>
                  <a:lnTo>
                    <a:pt x="20467" y="634"/>
                  </a:lnTo>
                  <a:cubicBezTo>
                    <a:pt x="20467" y="634"/>
                    <a:pt x="17423" y="932"/>
                    <a:pt x="13015" y="932"/>
                  </a:cubicBezTo>
                  <a:cubicBezTo>
                    <a:pt x="9400" y="932"/>
                    <a:pt x="4868" y="732"/>
                    <a:pt x="344" y="1"/>
                  </a:cubicBezTo>
                  <a:cubicBezTo>
                    <a:pt x="339" y="1"/>
                    <a:pt x="334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839025" y="4964125"/>
              <a:ext cx="85025" cy="72775"/>
            </a:xfrm>
            <a:custGeom>
              <a:rect b="b" l="l" r="r" t="t"/>
              <a:pathLst>
                <a:path extrusionOk="0" h="2911" w="3401">
                  <a:moveTo>
                    <a:pt x="1463" y="0"/>
                  </a:moveTo>
                  <a:cubicBezTo>
                    <a:pt x="673" y="0"/>
                    <a:pt x="40" y="633"/>
                    <a:pt x="1" y="1463"/>
                  </a:cubicBezTo>
                  <a:cubicBezTo>
                    <a:pt x="1" y="2324"/>
                    <a:pt x="715" y="2910"/>
                    <a:pt x="1470" y="2910"/>
                  </a:cubicBezTo>
                  <a:cubicBezTo>
                    <a:pt x="1825" y="2910"/>
                    <a:pt x="2188" y="2781"/>
                    <a:pt x="2491" y="2491"/>
                  </a:cubicBezTo>
                  <a:cubicBezTo>
                    <a:pt x="3400" y="1582"/>
                    <a:pt x="2768" y="0"/>
                    <a:pt x="1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15650" y="4956225"/>
              <a:ext cx="142350" cy="21750"/>
            </a:xfrm>
            <a:custGeom>
              <a:rect b="b" l="l" r="r" t="t"/>
              <a:pathLst>
                <a:path extrusionOk="0" h="870" w="5694">
                  <a:moveTo>
                    <a:pt x="317" y="0"/>
                  </a:moveTo>
                  <a:cubicBezTo>
                    <a:pt x="159" y="0"/>
                    <a:pt x="40" y="119"/>
                    <a:pt x="40" y="237"/>
                  </a:cubicBezTo>
                  <a:cubicBezTo>
                    <a:pt x="1" y="395"/>
                    <a:pt x="119" y="554"/>
                    <a:pt x="278" y="554"/>
                  </a:cubicBezTo>
                  <a:lnTo>
                    <a:pt x="5298" y="870"/>
                  </a:lnTo>
                  <a:cubicBezTo>
                    <a:pt x="5694" y="870"/>
                    <a:pt x="5694" y="316"/>
                    <a:pt x="5298" y="316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61300" y="4830950"/>
              <a:ext cx="203625" cy="121325"/>
            </a:xfrm>
            <a:custGeom>
              <a:rect b="b" l="l" r="r" t="t"/>
              <a:pathLst>
                <a:path extrusionOk="0" h="4853" w="8145">
                  <a:moveTo>
                    <a:pt x="2550" y="554"/>
                  </a:moveTo>
                  <a:cubicBezTo>
                    <a:pt x="2560" y="554"/>
                    <a:pt x="2570" y="564"/>
                    <a:pt x="2570" y="583"/>
                  </a:cubicBezTo>
                  <a:cubicBezTo>
                    <a:pt x="2649" y="583"/>
                    <a:pt x="2689" y="583"/>
                    <a:pt x="2728" y="623"/>
                  </a:cubicBezTo>
                  <a:cubicBezTo>
                    <a:pt x="2847" y="702"/>
                    <a:pt x="2966" y="821"/>
                    <a:pt x="3005" y="979"/>
                  </a:cubicBezTo>
                  <a:cubicBezTo>
                    <a:pt x="3321" y="1493"/>
                    <a:pt x="3519" y="2086"/>
                    <a:pt x="3598" y="2679"/>
                  </a:cubicBezTo>
                  <a:cubicBezTo>
                    <a:pt x="3634" y="2823"/>
                    <a:pt x="3670" y="3033"/>
                    <a:pt x="3736" y="3219"/>
                  </a:cubicBezTo>
                  <a:lnTo>
                    <a:pt x="3736" y="3219"/>
                  </a:lnTo>
                  <a:lnTo>
                    <a:pt x="3638" y="3153"/>
                  </a:lnTo>
                  <a:cubicBezTo>
                    <a:pt x="3163" y="2520"/>
                    <a:pt x="2768" y="1809"/>
                    <a:pt x="2531" y="1058"/>
                  </a:cubicBezTo>
                  <a:cubicBezTo>
                    <a:pt x="2452" y="821"/>
                    <a:pt x="2452" y="623"/>
                    <a:pt x="2531" y="583"/>
                  </a:cubicBezTo>
                  <a:cubicBezTo>
                    <a:pt x="2531" y="564"/>
                    <a:pt x="2541" y="554"/>
                    <a:pt x="2550" y="554"/>
                  </a:cubicBezTo>
                  <a:close/>
                  <a:moveTo>
                    <a:pt x="831" y="1888"/>
                  </a:moveTo>
                  <a:cubicBezTo>
                    <a:pt x="1068" y="1927"/>
                    <a:pt x="1266" y="2007"/>
                    <a:pt x="1424" y="2125"/>
                  </a:cubicBezTo>
                  <a:cubicBezTo>
                    <a:pt x="2056" y="2520"/>
                    <a:pt x="2689" y="2995"/>
                    <a:pt x="3203" y="3509"/>
                  </a:cubicBezTo>
                  <a:lnTo>
                    <a:pt x="3321" y="3667"/>
                  </a:lnTo>
                  <a:cubicBezTo>
                    <a:pt x="2412" y="3469"/>
                    <a:pt x="1542" y="3034"/>
                    <a:pt x="831" y="2441"/>
                  </a:cubicBezTo>
                  <a:cubicBezTo>
                    <a:pt x="594" y="2283"/>
                    <a:pt x="554" y="2165"/>
                    <a:pt x="554" y="2125"/>
                  </a:cubicBezTo>
                  <a:lnTo>
                    <a:pt x="554" y="2086"/>
                  </a:lnTo>
                  <a:cubicBezTo>
                    <a:pt x="554" y="2007"/>
                    <a:pt x="712" y="1888"/>
                    <a:pt x="831" y="1888"/>
                  </a:cubicBezTo>
                  <a:close/>
                  <a:moveTo>
                    <a:pt x="2590" y="0"/>
                  </a:moveTo>
                  <a:cubicBezTo>
                    <a:pt x="2432" y="0"/>
                    <a:pt x="2274" y="50"/>
                    <a:pt x="2135" y="148"/>
                  </a:cubicBezTo>
                  <a:cubicBezTo>
                    <a:pt x="1938" y="307"/>
                    <a:pt x="1780" y="662"/>
                    <a:pt x="1977" y="1255"/>
                  </a:cubicBezTo>
                  <a:cubicBezTo>
                    <a:pt x="2056" y="1532"/>
                    <a:pt x="2175" y="1809"/>
                    <a:pt x="2293" y="2046"/>
                  </a:cubicBezTo>
                  <a:cubicBezTo>
                    <a:pt x="2096" y="1927"/>
                    <a:pt x="1938" y="1809"/>
                    <a:pt x="1740" y="1690"/>
                  </a:cubicBezTo>
                  <a:cubicBezTo>
                    <a:pt x="1463" y="1493"/>
                    <a:pt x="1187" y="1414"/>
                    <a:pt x="831" y="1374"/>
                  </a:cubicBezTo>
                  <a:cubicBezTo>
                    <a:pt x="806" y="1371"/>
                    <a:pt x="781" y="1370"/>
                    <a:pt x="756" y="1370"/>
                  </a:cubicBezTo>
                  <a:cubicBezTo>
                    <a:pt x="391" y="1370"/>
                    <a:pt x="75" y="1639"/>
                    <a:pt x="1" y="2046"/>
                  </a:cubicBezTo>
                  <a:cubicBezTo>
                    <a:pt x="1" y="2362"/>
                    <a:pt x="159" y="2718"/>
                    <a:pt x="475" y="2916"/>
                  </a:cubicBezTo>
                  <a:cubicBezTo>
                    <a:pt x="1028" y="3351"/>
                    <a:pt x="1621" y="3746"/>
                    <a:pt x="2293" y="4023"/>
                  </a:cubicBezTo>
                  <a:cubicBezTo>
                    <a:pt x="2293" y="4141"/>
                    <a:pt x="2412" y="4299"/>
                    <a:pt x="2570" y="4299"/>
                  </a:cubicBezTo>
                  <a:lnTo>
                    <a:pt x="4033" y="4458"/>
                  </a:lnTo>
                  <a:cubicBezTo>
                    <a:pt x="4073" y="4497"/>
                    <a:pt x="4112" y="4497"/>
                    <a:pt x="4191" y="4497"/>
                  </a:cubicBezTo>
                  <a:lnTo>
                    <a:pt x="4270" y="4497"/>
                  </a:lnTo>
                  <a:lnTo>
                    <a:pt x="7789" y="4853"/>
                  </a:lnTo>
                  <a:lnTo>
                    <a:pt x="7828" y="4853"/>
                  </a:lnTo>
                  <a:cubicBezTo>
                    <a:pt x="7986" y="4853"/>
                    <a:pt x="8105" y="4734"/>
                    <a:pt x="8105" y="4576"/>
                  </a:cubicBezTo>
                  <a:cubicBezTo>
                    <a:pt x="8144" y="4418"/>
                    <a:pt x="8026" y="4299"/>
                    <a:pt x="7868" y="4260"/>
                  </a:cubicBezTo>
                  <a:lnTo>
                    <a:pt x="4586" y="3944"/>
                  </a:lnTo>
                  <a:cubicBezTo>
                    <a:pt x="4389" y="3509"/>
                    <a:pt x="4231" y="3034"/>
                    <a:pt x="4152" y="2560"/>
                  </a:cubicBezTo>
                  <a:cubicBezTo>
                    <a:pt x="4033" y="1888"/>
                    <a:pt x="3835" y="1255"/>
                    <a:pt x="3480" y="702"/>
                  </a:cubicBezTo>
                  <a:cubicBezTo>
                    <a:pt x="3400" y="465"/>
                    <a:pt x="3242" y="307"/>
                    <a:pt x="3045" y="148"/>
                  </a:cubicBezTo>
                  <a:cubicBezTo>
                    <a:pt x="2906" y="50"/>
                    <a:pt x="2748" y="0"/>
                    <a:pt x="2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910400" y="4962150"/>
              <a:ext cx="156175" cy="131475"/>
            </a:xfrm>
            <a:custGeom>
              <a:rect b="b" l="l" r="r" t="t"/>
              <a:pathLst>
                <a:path extrusionOk="0" h="5259" w="6247">
                  <a:moveTo>
                    <a:pt x="751" y="0"/>
                  </a:moveTo>
                  <a:cubicBezTo>
                    <a:pt x="0" y="1700"/>
                    <a:pt x="79" y="3637"/>
                    <a:pt x="988" y="5258"/>
                  </a:cubicBezTo>
                  <a:cubicBezTo>
                    <a:pt x="2451" y="5140"/>
                    <a:pt x="3874" y="4902"/>
                    <a:pt x="5298" y="4547"/>
                  </a:cubicBezTo>
                  <a:cubicBezTo>
                    <a:pt x="5298" y="4547"/>
                    <a:pt x="6246" y="1107"/>
                    <a:pt x="7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535025" y="4834200"/>
              <a:ext cx="402075" cy="263025"/>
            </a:xfrm>
            <a:custGeom>
              <a:rect b="b" l="l" r="r" t="t"/>
              <a:pathLst>
                <a:path extrusionOk="0" h="10521" w="16083">
                  <a:moveTo>
                    <a:pt x="10258" y="1"/>
                  </a:moveTo>
                  <a:cubicBezTo>
                    <a:pt x="10110" y="1"/>
                    <a:pt x="9956" y="6"/>
                    <a:pt x="9797" y="18"/>
                  </a:cubicBezTo>
                  <a:cubicBezTo>
                    <a:pt x="7370" y="214"/>
                    <a:pt x="6144" y="2271"/>
                    <a:pt x="6236" y="3347"/>
                  </a:cubicBezTo>
                  <a:lnTo>
                    <a:pt x="6236" y="3347"/>
                  </a:lnTo>
                  <a:cubicBezTo>
                    <a:pt x="6233" y="3337"/>
                    <a:pt x="6229" y="3333"/>
                    <a:pt x="6226" y="3333"/>
                  </a:cubicBezTo>
                  <a:cubicBezTo>
                    <a:pt x="6225" y="3333"/>
                    <a:pt x="6224" y="3334"/>
                    <a:pt x="6223" y="3336"/>
                  </a:cubicBezTo>
                  <a:lnTo>
                    <a:pt x="6223" y="3336"/>
                  </a:lnTo>
                  <a:cubicBezTo>
                    <a:pt x="6020" y="2789"/>
                    <a:pt x="5611" y="2098"/>
                    <a:pt x="4301" y="1521"/>
                  </a:cubicBezTo>
                  <a:cubicBezTo>
                    <a:pt x="3905" y="1350"/>
                    <a:pt x="3498" y="1270"/>
                    <a:pt x="3100" y="1270"/>
                  </a:cubicBezTo>
                  <a:cubicBezTo>
                    <a:pt x="1474" y="1270"/>
                    <a:pt x="0" y="2596"/>
                    <a:pt x="32" y="4407"/>
                  </a:cubicBezTo>
                  <a:lnTo>
                    <a:pt x="71" y="10060"/>
                  </a:lnTo>
                  <a:cubicBezTo>
                    <a:pt x="3075" y="10372"/>
                    <a:pt x="6079" y="10520"/>
                    <a:pt x="9083" y="10520"/>
                  </a:cubicBezTo>
                  <a:cubicBezTo>
                    <a:pt x="11416" y="10520"/>
                    <a:pt x="13749" y="10430"/>
                    <a:pt x="16083" y="10258"/>
                  </a:cubicBezTo>
                  <a:cubicBezTo>
                    <a:pt x="15173" y="8637"/>
                    <a:pt x="15094" y="6700"/>
                    <a:pt x="15845" y="5000"/>
                  </a:cubicBezTo>
                  <a:cubicBezTo>
                    <a:pt x="15252" y="4842"/>
                    <a:pt x="14620" y="4762"/>
                    <a:pt x="13987" y="4723"/>
                  </a:cubicBezTo>
                  <a:cubicBezTo>
                    <a:pt x="13987" y="4723"/>
                    <a:pt x="14467" y="1"/>
                    <a:pt x="10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583250" y="4957150"/>
              <a:ext cx="84025" cy="71850"/>
            </a:xfrm>
            <a:custGeom>
              <a:rect b="b" l="l" r="r" t="t"/>
              <a:pathLst>
                <a:path extrusionOk="0" h="2874" w="3361">
                  <a:moveTo>
                    <a:pt x="1429" y="1"/>
                  </a:moveTo>
                  <a:cubicBezTo>
                    <a:pt x="633" y="1"/>
                    <a:pt x="0" y="620"/>
                    <a:pt x="0" y="1426"/>
                  </a:cubicBezTo>
                  <a:cubicBezTo>
                    <a:pt x="0" y="2287"/>
                    <a:pt x="715" y="2873"/>
                    <a:pt x="1458" y="2873"/>
                  </a:cubicBezTo>
                  <a:cubicBezTo>
                    <a:pt x="1806" y="2873"/>
                    <a:pt x="2161" y="2744"/>
                    <a:pt x="2452" y="2454"/>
                  </a:cubicBezTo>
                  <a:cubicBezTo>
                    <a:pt x="3361" y="1584"/>
                    <a:pt x="2768" y="3"/>
                    <a:pt x="1503" y="3"/>
                  </a:cubicBezTo>
                  <a:cubicBezTo>
                    <a:pt x="1478" y="1"/>
                    <a:pt x="1454" y="1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535800" y="5072825"/>
              <a:ext cx="510725" cy="63300"/>
            </a:xfrm>
            <a:custGeom>
              <a:rect b="b" l="l" r="r" t="t"/>
              <a:pathLst>
                <a:path extrusionOk="0" h="2532" w="20429">
                  <a:moveTo>
                    <a:pt x="20098" y="0"/>
                  </a:moveTo>
                  <a:cubicBezTo>
                    <a:pt x="20093" y="0"/>
                    <a:pt x="20089" y="1"/>
                    <a:pt x="20084" y="1"/>
                  </a:cubicBezTo>
                  <a:cubicBezTo>
                    <a:pt x="15578" y="731"/>
                    <a:pt x="11055" y="932"/>
                    <a:pt x="7446" y="932"/>
                  </a:cubicBezTo>
                  <a:cubicBezTo>
                    <a:pt x="3044" y="932"/>
                    <a:pt x="1" y="634"/>
                    <a:pt x="1" y="634"/>
                  </a:cubicBezTo>
                  <a:lnTo>
                    <a:pt x="1" y="1899"/>
                  </a:lnTo>
                  <a:cubicBezTo>
                    <a:pt x="1" y="1899"/>
                    <a:pt x="4339" y="2531"/>
                    <a:pt x="9617" y="2531"/>
                  </a:cubicBezTo>
                  <a:cubicBezTo>
                    <a:pt x="12992" y="2531"/>
                    <a:pt x="16751" y="2272"/>
                    <a:pt x="20005" y="1424"/>
                  </a:cubicBezTo>
                  <a:cubicBezTo>
                    <a:pt x="20005" y="1424"/>
                    <a:pt x="20428" y="0"/>
                    <a:pt x="200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1748300" y="4948125"/>
              <a:ext cx="142350" cy="21950"/>
            </a:xfrm>
            <a:custGeom>
              <a:rect b="b" l="l" r="r" t="t"/>
              <a:pathLst>
                <a:path extrusionOk="0" h="878" w="5694">
                  <a:moveTo>
                    <a:pt x="5437" y="0"/>
                  </a:moveTo>
                  <a:cubicBezTo>
                    <a:pt x="5418" y="0"/>
                    <a:pt x="5398" y="3"/>
                    <a:pt x="5377" y="8"/>
                  </a:cubicBezTo>
                  <a:lnTo>
                    <a:pt x="396" y="324"/>
                  </a:lnTo>
                  <a:cubicBezTo>
                    <a:pt x="1" y="324"/>
                    <a:pt x="1" y="878"/>
                    <a:pt x="396" y="878"/>
                  </a:cubicBezTo>
                  <a:lnTo>
                    <a:pt x="5417" y="561"/>
                  </a:lnTo>
                  <a:cubicBezTo>
                    <a:pt x="5575" y="522"/>
                    <a:pt x="5693" y="403"/>
                    <a:pt x="5693" y="245"/>
                  </a:cubicBezTo>
                  <a:cubicBezTo>
                    <a:pt x="5659" y="108"/>
                    <a:pt x="5565" y="0"/>
                    <a:pt x="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739400" y="4823025"/>
              <a:ext cx="204625" cy="120375"/>
            </a:xfrm>
            <a:custGeom>
              <a:rect b="b" l="l" r="r" t="t"/>
              <a:pathLst>
                <a:path extrusionOk="0" h="4815" w="8185">
                  <a:moveTo>
                    <a:pt x="5694" y="545"/>
                  </a:moveTo>
                  <a:cubicBezTo>
                    <a:pt x="5773" y="624"/>
                    <a:pt x="5773" y="782"/>
                    <a:pt x="5694" y="1019"/>
                  </a:cubicBezTo>
                  <a:cubicBezTo>
                    <a:pt x="5456" y="1810"/>
                    <a:pt x="5061" y="2521"/>
                    <a:pt x="4547" y="3154"/>
                  </a:cubicBezTo>
                  <a:lnTo>
                    <a:pt x="4468" y="3233"/>
                  </a:lnTo>
                  <a:cubicBezTo>
                    <a:pt x="4508" y="3075"/>
                    <a:pt x="4547" y="2837"/>
                    <a:pt x="4587" y="2640"/>
                  </a:cubicBezTo>
                  <a:cubicBezTo>
                    <a:pt x="4705" y="2047"/>
                    <a:pt x="4903" y="1493"/>
                    <a:pt x="5180" y="940"/>
                  </a:cubicBezTo>
                  <a:cubicBezTo>
                    <a:pt x="5259" y="821"/>
                    <a:pt x="5338" y="703"/>
                    <a:pt x="5456" y="584"/>
                  </a:cubicBezTo>
                  <a:cubicBezTo>
                    <a:pt x="5536" y="584"/>
                    <a:pt x="5575" y="545"/>
                    <a:pt x="5615" y="545"/>
                  </a:cubicBezTo>
                  <a:close/>
                  <a:moveTo>
                    <a:pt x="7354" y="1928"/>
                  </a:moveTo>
                  <a:cubicBezTo>
                    <a:pt x="7473" y="1928"/>
                    <a:pt x="7631" y="2007"/>
                    <a:pt x="7631" y="2126"/>
                  </a:cubicBezTo>
                  <a:cubicBezTo>
                    <a:pt x="7631" y="2205"/>
                    <a:pt x="7591" y="2284"/>
                    <a:pt x="7354" y="2482"/>
                  </a:cubicBezTo>
                  <a:cubicBezTo>
                    <a:pt x="6642" y="3075"/>
                    <a:pt x="5773" y="3470"/>
                    <a:pt x="4863" y="3707"/>
                  </a:cubicBezTo>
                  <a:lnTo>
                    <a:pt x="4982" y="3549"/>
                  </a:lnTo>
                  <a:cubicBezTo>
                    <a:pt x="5536" y="3035"/>
                    <a:pt x="6129" y="2561"/>
                    <a:pt x="6761" y="2165"/>
                  </a:cubicBezTo>
                  <a:cubicBezTo>
                    <a:pt x="6919" y="2047"/>
                    <a:pt x="7117" y="1968"/>
                    <a:pt x="7354" y="1928"/>
                  </a:cubicBezTo>
                  <a:close/>
                  <a:moveTo>
                    <a:pt x="5600" y="1"/>
                  </a:moveTo>
                  <a:cubicBezTo>
                    <a:pt x="5447" y="1"/>
                    <a:pt x="5298" y="50"/>
                    <a:pt x="5180" y="149"/>
                  </a:cubicBezTo>
                  <a:cubicBezTo>
                    <a:pt x="4982" y="268"/>
                    <a:pt x="4784" y="465"/>
                    <a:pt x="4666" y="663"/>
                  </a:cubicBezTo>
                  <a:cubicBezTo>
                    <a:pt x="4349" y="1256"/>
                    <a:pt x="4152" y="1889"/>
                    <a:pt x="4033" y="2561"/>
                  </a:cubicBezTo>
                  <a:cubicBezTo>
                    <a:pt x="3915" y="3035"/>
                    <a:pt x="3796" y="3470"/>
                    <a:pt x="3598" y="3944"/>
                  </a:cubicBezTo>
                  <a:lnTo>
                    <a:pt x="317" y="4261"/>
                  </a:lnTo>
                  <a:cubicBezTo>
                    <a:pt x="1" y="4300"/>
                    <a:pt x="1" y="4814"/>
                    <a:pt x="357" y="4814"/>
                  </a:cubicBezTo>
                  <a:lnTo>
                    <a:pt x="3836" y="4498"/>
                  </a:lnTo>
                  <a:lnTo>
                    <a:pt x="3954" y="4498"/>
                  </a:lnTo>
                  <a:cubicBezTo>
                    <a:pt x="3994" y="4498"/>
                    <a:pt x="4033" y="4458"/>
                    <a:pt x="4073" y="4419"/>
                  </a:cubicBezTo>
                  <a:lnTo>
                    <a:pt x="5615" y="4300"/>
                  </a:lnTo>
                  <a:cubicBezTo>
                    <a:pt x="5733" y="4261"/>
                    <a:pt x="5852" y="4142"/>
                    <a:pt x="5852" y="3984"/>
                  </a:cubicBezTo>
                  <a:cubicBezTo>
                    <a:pt x="6524" y="3707"/>
                    <a:pt x="7117" y="3351"/>
                    <a:pt x="7670" y="2917"/>
                  </a:cubicBezTo>
                  <a:cubicBezTo>
                    <a:pt x="7987" y="2719"/>
                    <a:pt x="8184" y="2403"/>
                    <a:pt x="8184" y="2047"/>
                  </a:cubicBezTo>
                  <a:cubicBezTo>
                    <a:pt x="8110" y="1674"/>
                    <a:pt x="7789" y="1371"/>
                    <a:pt x="7421" y="1371"/>
                  </a:cubicBezTo>
                  <a:cubicBezTo>
                    <a:pt x="7399" y="1371"/>
                    <a:pt x="7377" y="1372"/>
                    <a:pt x="7354" y="1375"/>
                  </a:cubicBezTo>
                  <a:cubicBezTo>
                    <a:pt x="7038" y="1375"/>
                    <a:pt x="6722" y="1493"/>
                    <a:pt x="6445" y="1691"/>
                  </a:cubicBezTo>
                  <a:cubicBezTo>
                    <a:pt x="6287" y="1810"/>
                    <a:pt x="6089" y="1928"/>
                    <a:pt x="5891" y="2047"/>
                  </a:cubicBezTo>
                  <a:cubicBezTo>
                    <a:pt x="6010" y="1770"/>
                    <a:pt x="6129" y="1493"/>
                    <a:pt x="6208" y="1217"/>
                  </a:cubicBezTo>
                  <a:cubicBezTo>
                    <a:pt x="6445" y="584"/>
                    <a:pt x="6208" y="268"/>
                    <a:pt x="6049" y="149"/>
                  </a:cubicBezTo>
                  <a:cubicBezTo>
                    <a:pt x="5911" y="50"/>
                    <a:pt x="5753" y="1"/>
                    <a:pt x="5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193850" y="3550800"/>
              <a:ext cx="341000" cy="284625"/>
            </a:xfrm>
            <a:custGeom>
              <a:rect b="b" l="l" r="r" t="t"/>
              <a:pathLst>
                <a:path extrusionOk="0" h="11385" w="13640">
                  <a:moveTo>
                    <a:pt x="5812" y="0"/>
                  </a:moveTo>
                  <a:cubicBezTo>
                    <a:pt x="5812" y="0"/>
                    <a:pt x="0" y="2926"/>
                    <a:pt x="395" y="3796"/>
                  </a:cubicBezTo>
                  <a:cubicBezTo>
                    <a:pt x="667" y="4393"/>
                    <a:pt x="1761" y="4487"/>
                    <a:pt x="2418" y="4487"/>
                  </a:cubicBezTo>
                  <a:cubicBezTo>
                    <a:pt x="2717" y="4487"/>
                    <a:pt x="2926" y="4468"/>
                    <a:pt x="2926" y="4468"/>
                  </a:cubicBezTo>
                  <a:lnTo>
                    <a:pt x="2926" y="4468"/>
                  </a:lnTo>
                  <a:cubicBezTo>
                    <a:pt x="2926" y="4468"/>
                    <a:pt x="2016" y="9449"/>
                    <a:pt x="3044" y="10556"/>
                  </a:cubicBezTo>
                  <a:cubicBezTo>
                    <a:pt x="3324" y="10943"/>
                    <a:pt x="3744" y="11143"/>
                    <a:pt x="4171" y="11143"/>
                  </a:cubicBezTo>
                  <a:cubicBezTo>
                    <a:pt x="4528" y="11143"/>
                    <a:pt x="4891" y="11002"/>
                    <a:pt x="5179" y="10714"/>
                  </a:cubicBezTo>
                  <a:cubicBezTo>
                    <a:pt x="5179" y="10714"/>
                    <a:pt x="5587" y="11374"/>
                    <a:pt x="6389" y="11374"/>
                  </a:cubicBezTo>
                  <a:cubicBezTo>
                    <a:pt x="6732" y="11374"/>
                    <a:pt x="7146" y="11254"/>
                    <a:pt x="7630" y="10912"/>
                  </a:cubicBezTo>
                  <a:cubicBezTo>
                    <a:pt x="7630" y="10912"/>
                    <a:pt x="8166" y="11385"/>
                    <a:pt x="8840" y="11385"/>
                  </a:cubicBezTo>
                  <a:cubicBezTo>
                    <a:pt x="9233" y="11385"/>
                    <a:pt x="9673" y="11224"/>
                    <a:pt x="10081" y="10714"/>
                  </a:cubicBezTo>
                  <a:cubicBezTo>
                    <a:pt x="12453" y="7749"/>
                    <a:pt x="13639" y="3005"/>
                    <a:pt x="13639" y="3005"/>
                  </a:cubicBezTo>
                  <a:lnTo>
                    <a:pt x="58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279825" y="3234525"/>
              <a:ext cx="535700" cy="522975"/>
            </a:xfrm>
            <a:custGeom>
              <a:rect b="b" l="l" r="r" t="t"/>
              <a:pathLst>
                <a:path extrusionOk="0" h="20919" w="21428">
                  <a:moveTo>
                    <a:pt x="11465" y="1"/>
                  </a:moveTo>
                  <a:cubicBezTo>
                    <a:pt x="11426" y="1"/>
                    <a:pt x="10635" y="2096"/>
                    <a:pt x="9765" y="2887"/>
                  </a:cubicBezTo>
                  <a:cubicBezTo>
                    <a:pt x="9647" y="3084"/>
                    <a:pt x="2570" y="11070"/>
                    <a:pt x="2096" y="11623"/>
                  </a:cubicBezTo>
                  <a:lnTo>
                    <a:pt x="2096" y="11663"/>
                  </a:lnTo>
                  <a:lnTo>
                    <a:pt x="1977" y="11782"/>
                  </a:lnTo>
                  <a:cubicBezTo>
                    <a:pt x="1" y="13916"/>
                    <a:pt x="1305" y="16565"/>
                    <a:pt x="3519" y="18581"/>
                  </a:cubicBezTo>
                  <a:cubicBezTo>
                    <a:pt x="4921" y="19882"/>
                    <a:pt x="6653" y="20919"/>
                    <a:pt x="8278" y="20919"/>
                  </a:cubicBezTo>
                  <a:cubicBezTo>
                    <a:pt x="9173" y="20919"/>
                    <a:pt x="10035" y="20604"/>
                    <a:pt x="10793" y="19846"/>
                  </a:cubicBezTo>
                  <a:cubicBezTo>
                    <a:pt x="11386" y="19253"/>
                    <a:pt x="18384" y="9963"/>
                    <a:pt x="19333" y="8461"/>
                  </a:cubicBezTo>
                  <a:cubicBezTo>
                    <a:pt x="19847" y="7631"/>
                    <a:pt x="20321" y="6761"/>
                    <a:pt x="20716" y="5852"/>
                  </a:cubicBezTo>
                  <a:cubicBezTo>
                    <a:pt x="20993" y="5179"/>
                    <a:pt x="21191" y="4468"/>
                    <a:pt x="21349" y="3717"/>
                  </a:cubicBezTo>
                  <a:cubicBezTo>
                    <a:pt x="21349" y="3598"/>
                    <a:pt x="21388" y="3440"/>
                    <a:pt x="21428" y="3282"/>
                  </a:cubicBezTo>
                  <a:lnTo>
                    <a:pt x="114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1292675" y="3102100"/>
              <a:ext cx="644425" cy="630725"/>
            </a:xfrm>
            <a:custGeom>
              <a:rect b="b" l="l" r="r" t="t"/>
              <a:pathLst>
                <a:path extrusionOk="0" h="25229" w="25777">
                  <a:moveTo>
                    <a:pt x="13798" y="0"/>
                  </a:moveTo>
                  <a:cubicBezTo>
                    <a:pt x="13758" y="0"/>
                    <a:pt x="12809" y="2530"/>
                    <a:pt x="11782" y="3479"/>
                  </a:cubicBezTo>
                  <a:cubicBezTo>
                    <a:pt x="11623" y="3716"/>
                    <a:pt x="3124" y="13362"/>
                    <a:pt x="2491" y="14034"/>
                  </a:cubicBezTo>
                  <a:lnTo>
                    <a:pt x="2452" y="14074"/>
                  </a:lnTo>
                  <a:lnTo>
                    <a:pt x="2373" y="14193"/>
                  </a:lnTo>
                  <a:cubicBezTo>
                    <a:pt x="1" y="16802"/>
                    <a:pt x="1542" y="20004"/>
                    <a:pt x="4191" y="22416"/>
                  </a:cubicBezTo>
                  <a:cubicBezTo>
                    <a:pt x="5873" y="23970"/>
                    <a:pt x="7965" y="25228"/>
                    <a:pt x="9928" y="25228"/>
                  </a:cubicBezTo>
                  <a:cubicBezTo>
                    <a:pt x="11011" y="25228"/>
                    <a:pt x="12054" y="24845"/>
                    <a:pt x="12968" y="23918"/>
                  </a:cubicBezTo>
                  <a:cubicBezTo>
                    <a:pt x="13679" y="23206"/>
                    <a:pt x="22139" y="12018"/>
                    <a:pt x="23246" y="10200"/>
                  </a:cubicBezTo>
                  <a:cubicBezTo>
                    <a:pt x="23879" y="9211"/>
                    <a:pt x="24432" y="8144"/>
                    <a:pt x="24907" y="7037"/>
                  </a:cubicBezTo>
                  <a:cubicBezTo>
                    <a:pt x="25263" y="6207"/>
                    <a:pt x="25539" y="5377"/>
                    <a:pt x="25697" y="4507"/>
                  </a:cubicBezTo>
                  <a:cubicBezTo>
                    <a:pt x="25737" y="4349"/>
                    <a:pt x="25777" y="4151"/>
                    <a:pt x="25777" y="3953"/>
                  </a:cubicBezTo>
                  <a:lnTo>
                    <a:pt x="13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437750" y="2628300"/>
              <a:ext cx="530775" cy="573625"/>
            </a:xfrm>
            <a:custGeom>
              <a:rect b="b" l="l" r="r" t="t"/>
              <a:pathLst>
                <a:path extrusionOk="0" h="22945" w="21231">
                  <a:moveTo>
                    <a:pt x="16269" y="0"/>
                  </a:moveTo>
                  <a:cubicBezTo>
                    <a:pt x="16133" y="0"/>
                    <a:pt x="15995" y="5"/>
                    <a:pt x="15854" y="15"/>
                  </a:cubicBezTo>
                  <a:cubicBezTo>
                    <a:pt x="15340" y="15"/>
                    <a:pt x="10240" y="767"/>
                    <a:pt x="7591" y="4048"/>
                  </a:cubicBezTo>
                  <a:cubicBezTo>
                    <a:pt x="2452" y="11915"/>
                    <a:pt x="357" y="19150"/>
                    <a:pt x="198" y="19980"/>
                  </a:cubicBezTo>
                  <a:cubicBezTo>
                    <a:pt x="119" y="20494"/>
                    <a:pt x="40" y="20968"/>
                    <a:pt x="40" y="21482"/>
                  </a:cubicBezTo>
                  <a:cubicBezTo>
                    <a:pt x="1" y="21957"/>
                    <a:pt x="40" y="22431"/>
                    <a:pt x="80" y="22945"/>
                  </a:cubicBezTo>
                  <a:cubicBezTo>
                    <a:pt x="4468" y="22589"/>
                    <a:pt x="8817" y="22154"/>
                    <a:pt x="13205" y="21561"/>
                  </a:cubicBezTo>
                  <a:cubicBezTo>
                    <a:pt x="13205" y="21482"/>
                    <a:pt x="13205" y="21482"/>
                    <a:pt x="13225" y="21482"/>
                  </a:cubicBezTo>
                  <a:cubicBezTo>
                    <a:pt x="13245" y="21482"/>
                    <a:pt x="13284" y="21482"/>
                    <a:pt x="13363" y="21403"/>
                  </a:cubicBezTo>
                  <a:cubicBezTo>
                    <a:pt x="13403" y="21285"/>
                    <a:pt x="13442" y="21126"/>
                    <a:pt x="13521" y="21008"/>
                  </a:cubicBezTo>
                  <a:cubicBezTo>
                    <a:pt x="13719" y="20415"/>
                    <a:pt x="13996" y="19782"/>
                    <a:pt x="14352" y="19110"/>
                  </a:cubicBezTo>
                  <a:cubicBezTo>
                    <a:pt x="14984" y="17766"/>
                    <a:pt x="15775" y="16382"/>
                    <a:pt x="16605" y="14999"/>
                  </a:cubicBezTo>
                  <a:cubicBezTo>
                    <a:pt x="17435" y="13575"/>
                    <a:pt x="18305" y="12192"/>
                    <a:pt x="19214" y="10769"/>
                  </a:cubicBezTo>
                  <a:cubicBezTo>
                    <a:pt x="19649" y="10057"/>
                    <a:pt x="20124" y="9385"/>
                    <a:pt x="20558" y="8673"/>
                  </a:cubicBezTo>
                  <a:cubicBezTo>
                    <a:pt x="21033" y="7922"/>
                    <a:pt x="21230" y="7013"/>
                    <a:pt x="21191" y="6104"/>
                  </a:cubicBezTo>
                  <a:lnTo>
                    <a:pt x="21151" y="5511"/>
                  </a:lnTo>
                  <a:cubicBezTo>
                    <a:pt x="20962" y="2484"/>
                    <a:pt x="19288" y="0"/>
                    <a:pt x="16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842975" y="3550800"/>
              <a:ext cx="340025" cy="284625"/>
            </a:xfrm>
            <a:custGeom>
              <a:rect b="b" l="l" r="r" t="t"/>
              <a:pathLst>
                <a:path extrusionOk="0" h="11385" w="13601">
                  <a:moveTo>
                    <a:pt x="7789" y="0"/>
                  </a:moveTo>
                  <a:lnTo>
                    <a:pt x="1" y="3005"/>
                  </a:lnTo>
                  <a:cubicBezTo>
                    <a:pt x="1" y="3005"/>
                    <a:pt x="1187" y="7749"/>
                    <a:pt x="3559" y="10714"/>
                  </a:cubicBezTo>
                  <a:cubicBezTo>
                    <a:pt x="3967" y="11224"/>
                    <a:pt x="4401" y="11385"/>
                    <a:pt x="4788" y="11385"/>
                  </a:cubicBezTo>
                  <a:cubicBezTo>
                    <a:pt x="5450" y="11385"/>
                    <a:pt x="5970" y="10912"/>
                    <a:pt x="5970" y="10912"/>
                  </a:cubicBezTo>
                  <a:cubicBezTo>
                    <a:pt x="6455" y="11254"/>
                    <a:pt x="6872" y="11374"/>
                    <a:pt x="7219" y="11374"/>
                  </a:cubicBezTo>
                  <a:cubicBezTo>
                    <a:pt x="8033" y="11374"/>
                    <a:pt x="8461" y="10714"/>
                    <a:pt x="8461" y="10714"/>
                  </a:cubicBezTo>
                  <a:cubicBezTo>
                    <a:pt x="8731" y="11002"/>
                    <a:pt x="9092" y="11143"/>
                    <a:pt x="9453" y="11143"/>
                  </a:cubicBezTo>
                  <a:cubicBezTo>
                    <a:pt x="9884" y="11143"/>
                    <a:pt x="10316" y="10943"/>
                    <a:pt x="10596" y="10556"/>
                  </a:cubicBezTo>
                  <a:cubicBezTo>
                    <a:pt x="11584" y="9449"/>
                    <a:pt x="10714" y="4468"/>
                    <a:pt x="10714" y="4468"/>
                  </a:cubicBezTo>
                  <a:lnTo>
                    <a:pt x="10714" y="4468"/>
                  </a:lnTo>
                  <a:cubicBezTo>
                    <a:pt x="10714" y="4468"/>
                    <a:pt x="10923" y="4487"/>
                    <a:pt x="11222" y="4487"/>
                  </a:cubicBezTo>
                  <a:cubicBezTo>
                    <a:pt x="11879" y="4487"/>
                    <a:pt x="12973" y="4393"/>
                    <a:pt x="13244" y="3796"/>
                  </a:cubicBezTo>
                  <a:cubicBezTo>
                    <a:pt x="13600" y="2926"/>
                    <a:pt x="7789" y="0"/>
                    <a:pt x="77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562300" y="3234525"/>
              <a:ext cx="534700" cy="522975"/>
            </a:xfrm>
            <a:custGeom>
              <a:rect b="b" l="l" r="r" t="t"/>
              <a:pathLst>
                <a:path extrusionOk="0" h="20919" w="21388">
                  <a:moveTo>
                    <a:pt x="9963" y="1"/>
                  </a:moveTo>
                  <a:lnTo>
                    <a:pt x="0" y="3282"/>
                  </a:lnTo>
                  <a:cubicBezTo>
                    <a:pt x="0" y="3440"/>
                    <a:pt x="40" y="3598"/>
                    <a:pt x="79" y="3717"/>
                  </a:cubicBezTo>
                  <a:cubicBezTo>
                    <a:pt x="198" y="4468"/>
                    <a:pt x="435" y="5179"/>
                    <a:pt x="712" y="5852"/>
                  </a:cubicBezTo>
                  <a:cubicBezTo>
                    <a:pt x="1107" y="6761"/>
                    <a:pt x="1581" y="7631"/>
                    <a:pt x="2095" y="8461"/>
                  </a:cubicBezTo>
                  <a:cubicBezTo>
                    <a:pt x="3005" y="9963"/>
                    <a:pt x="10042" y="19253"/>
                    <a:pt x="10635" y="19846"/>
                  </a:cubicBezTo>
                  <a:cubicBezTo>
                    <a:pt x="11393" y="20604"/>
                    <a:pt x="12255" y="20919"/>
                    <a:pt x="13150" y="20919"/>
                  </a:cubicBezTo>
                  <a:cubicBezTo>
                    <a:pt x="14775" y="20919"/>
                    <a:pt x="16507" y="19882"/>
                    <a:pt x="17909" y="18581"/>
                  </a:cubicBezTo>
                  <a:cubicBezTo>
                    <a:pt x="20083" y="16565"/>
                    <a:pt x="21388" y="13916"/>
                    <a:pt x="19411" y="11782"/>
                  </a:cubicBezTo>
                  <a:lnTo>
                    <a:pt x="19332" y="11663"/>
                  </a:lnTo>
                  <a:lnTo>
                    <a:pt x="19332" y="11623"/>
                  </a:lnTo>
                  <a:cubicBezTo>
                    <a:pt x="18818" y="11070"/>
                    <a:pt x="11781" y="3084"/>
                    <a:pt x="11663" y="2887"/>
                  </a:cubicBezTo>
                  <a:cubicBezTo>
                    <a:pt x="10793" y="2096"/>
                    <a:pt x="10002" y="1"/>
                    <a:pt x="9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439725" y="3102100"/>
              <a:ext cx="645425" cy="630725"/>
            </a:xfrm>
            <a:custGeom>
              <a:rect b="b" l="l" r="r" t="t"/>
              <a:pathLst>
                <a:path extrusionOk="0" h="25229" w="25817">
                  <a:moveTo>
                    <a:pt x="12019" y="0"/>
                  </a:moveTo>
                  <a:lnTo>
                    <a:pt x="1" y="3914"/>
                  </a:lnTo>
                  <a:cubicBezTo>
                    <a:pt x="40" y="4112"/>
                    <a:pt x="80" y="4309"/>
                    <a:pt x="80" y="4467"/>
                  </a:cubicBezTo>
                  <a:cubicBezTo>
                    <a:pt x="278" y="5337"/>
                    <a:pt x="515" y="6207"/>
                    <a:pt x="871" y="7037"/>
                  </a:cubicBezTo>
                  <a:cubicBezTo>
                    <a:pt x="1345" y="8144"/>
                    <a:pt x="1899" y="9211"/>
                    <a:pt x="2531" y="10200"/>
                  </a:cubicBezTo>
                  <a:cubicBezTo>
                    <a:pt x="3678" y="12018"/>
                    <a:pt x="12138" y="23206"/>
                    <a:pt x="12849" y="23918"/>
                  </a:cubicBezTo>
                  <a:cubicBezTo>
                    <a:pt x="13763" y="24845"/>
                    <a:pt x="14806" y="25228"/>
                    <a:pt x="15889" y="25228"/>
                  </a:cubicBezTo>
                  <a:cubicBezTo>
                    <a:pt x="17852" y="25228"/>
                    <a:pt x="19944" y="23970"/>
                    <a:pt x="21626" y="22416"/>
                  </a:cubicBezTo>
                  <a:cubicBezTo>
                    <a:pt x="24235" y="20004"/>
                    <a:pt x="25816" y="16802"/>
                    <a:pt x="23444" y="14193"/>
                  </a:cubicBezTo>
                  <a:lnTo>
                    <a:pt x="23326" y="14074"/>
                  </a:lnTo>
                  <a:lnTo>
                    <a:pt x="23286" y="14034"/>
                  </a:lnTo>
                  <a:cubicBezTo>
                    <a:pt x="22693" y="13362"/>
                    <a:pt x="14194" y="3716"/>
                    <a:pt x="14035" y="3479"/>
                  </a:cubicBezTo>
                  <a:cubicBezTo>
                    <a:pt x="13007" y="2530"/>
                    <a:pt x="12059" y="0"/>
                    <a:pt x="12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387825" y="2185000"/>
              <a:ext cx="302975" cy="254775"/>
            </a:xfrm>
            <a:custGeom>
              <a:rect b="b" l="l" r="r" t="t"/>
              <a:pathLst>
                <a:path extrusionOk="0" h="10191" w="12119">
                  <a:moveTo>
                    <a:pt x="6563" y="1"/>
                  </a:moveTo>
                  <a:cubicBezTo>
                    <a:pt x="2583" y="1"/>
                    <a:pt x="1" y="4595"/>
                    <a:pt x="2433" y="8022"/>
                  </a:cubicBezTo>
                  <a:cubicBezTo>
                    <a:pt x="3491" y="9507"/>
                    <a:pt x="5049" y="10191"/>
                    <a:pt x="6587" y="10191"/>
                  </a:cubicBezTo>
                  <a:cubicBezTo>
                    <a:pt x="8899" y="10191"/>
                    <a:pt x="11169" y="8648"/>
                    <a:pt x="11644" y="5966"/>
                  </a:cubicBezTo>
                  <a:cubicBezTo>
                    <a:pt x="12118" y="3160"/>
                    <a:pt x="10221" y="550"/>
                    <a:pt x="7453" y="76"/>
                  </a:cubicBezTo>
                  <a:cubicBezTo>
                    <a:pt x="7150" y="25"/>
                    <a:pt x="6853" y="1"/>
                    <a:pt x="65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442450" y="2271875"/>
              <a:ext cx="223650" cy="53150"/>
            </a:xfrm>
            <a:custGeom>
              <a:rect b="b" l="l" r="r" t="t"/>
              <a:pathLst>
                <a:path extrusionOk="0" h="2126" w="8946">
                  <a:moveTo>
                    <a:pt x="4517" y="1"/>
                  </a:moveTo>
                  <a:cubicBezTo>
                    <a:pt x="3727" y="1"/>
                    <a:pt x="2936" y="159"/>
                    <a:pt x="2185" y="475"/>
                  </a:cubicBezTo>
                  <a:cubicBezTo>
                    <a:pt x="1790" y="594"/>
                    <a:pt x="1434" y="792"/>
                    <a:pt x="1078" y="989"/>
                  </a:cubicBezTo>
                  <a:cubicBezTo>
                    <a:pt x="722" y="1187"/>
                    <a:pt x="406" y="1424"/>
                    <a:pt x="90" y="1701"/>
                  </a:cubicBezTo>
                  <a:lnTo>
                    <a:pt x="129" y="1701"/>
                  </a:lnTo>
                  <a:cubicBezTo>
                    <a:pt x="1" y="1829"/>
                    <a:pt x="107" y="2010"/>
                    <a:pt x="236" y="2010"/>
                  </a:cubicBezTo>
                  <a:cubicBezTo>
                    <a:pt x="266" y="2010"/>
                    <a:pt x="297" y="2000"/>
                    <a:pt x="327" y="1978"/>
                  </a:cubicBezTo>
                  <a:cubicBezTo>
                    <a:pt x="959" y="1543"/>
                    <a:pt x="1631" y="1187"/>
                    <a:pt x="2343" y="910"/>
                  </a:cubicBezTo>
                  <a:cubicBezTo>
                    <a:pt x="3055" y="633"/>
                    <a:pt x="3806" y="515"/>
                    <a:pt x="4557" y="515"/>
                  </a:cubicBezTo>
                  <a:cubicBezTo>
                    <a:pt x="4634" y="511"/>
                    <a:pt x="4710" y="509"/>
                    <a:pt x="4787" y="509"/>
                  </a:cubicBezTo>
                  <a:cubicBezTo>
                    <a:pt x="5461" y="509"/>
                    <a:pt x="6128" y="662"/>
                    <a:pt x="6731" y="910"/>
                  </a:cubicBezTo>
                  <a:cubicBezTo>
                    <a:pt x="7087" y="1068"/>
                    <a:pt x="7403" y="1226"/>
                    <a:pt x="7720" y="1424"/>
                  </a:cubicBezTo>
                  <a:cubicBezTo>
                    <a:pt x="7878" y="1503"/>
                    <a:pt x="8036" y="1622"/>
                    <a:pt x="8194" y="1740"/>
                  </a:cubicBezTo>
                  <a:lnTo>
                    <a:pt x="8668" y="2096"/>
                  </a:lnTo>
                  <a:cubicBezTo>
                    <a:pt x="8688" y="2116"/>
                    <a:pt x="8728" y="2126"/>
                    <a:pt x="8767" y="2126"/>
                  </a:cubicBezTo>
                  <a:cubicBezTo>
                    <a:pt x="8807" y="2126"/>
                    <a:pt x="8846" y="2116"/>
                    <a:pt x="8866" y="2096"/>
                  </a:cubicBezTo>
                  <a:cubicBezTo>
                    <a:pt x="8945" y="2017"/>
                    <a:pt x="8945" y="1938"/>
                    <a:pt x="8866" y="1859"/>
                  </a:cubicBezTo>
                  <a:lnTo>
                    <a:pt x="8431" y="1464"/>
                  </a:lnTo>
                  <a:cubicBezTo>
                    <a:pt x="8273" y="1345"/>
                    <a:pt x="8115" y="1226"/>
                    <a:pt x="7917" y="1108"/>
                  </a:cubicBezTo>
                  <a:cubicBezTo>
                    <a:pt x="7601" y="871"/>
                    <a:pt x="7245" y="673"/>
                    <a:pt x="6889" y="515"/>
                  </a:cubicBezTo>
                  <a:cubicBezTo>
                    <a:pt x="6692" y="436"/>
                    <a:pt x="6534" y="357"/>
                    <a:pt x="6336" y="317"/>
                  </a:cubicBezTo>
                  <a:lnTo>
                    <a:pt x="5743" y="119"/>
                  </a:lnTo>
                  <a:cubicBezTo>
                    <a:pt x="5348" y="40"/>
                    <a:pt x="4952" y="1"/>
                    <a:pt x="4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1609925" y="2156450"/>
              <a:ext cx="283325" cy="238875"/>
            </a:xfrm>
            <a:custGeom>
              <a:rect b="b" l="l" r="r" t="t"/>
              <a:pathLst>
                <a:path extrusionOk="0" h="9555" w="11333">
                  <a:moveTo>
                    <a:pt x="5346" y="1"/>
                  </a:moveTo>
                  <a:cubicBezTo>
                    <a:pt x="4959" y="1"/>
                    <a:pt x="4560" y="49"/>
                    <a:pt x="4152" y="151"/>
                  </a:cubicBezTo>
                  <a:cubicBezTo>
                    <a:pt x="1582" y="823"/>
                    <a:pt x="1" y="3432"/>
                    <a:pt x="673" y="6002"/>
                  </a:cubicBezTo>
                  <a:cubicBezTo>
                    <a:pt x="1276" y="8301"/>
                    <a:pt x="3291" y="9554"/>
                    <a:pt x="5322" y="9554"/>
                  </a:cubicBezTo>
                  <a:cubicBezTo>
                    <a:pt x="6888" y="9554"/>
                    <a:pt x="8464" y="8810"/>
                    <a:pt x="9410" y="7227"/>
                  </a:cubicBezTo>
                  <a:cubicBezTo>
                    <a:pt x="11333" y="3951"/>
                    <a:pt x="8861" y="1"/>
                    <a:pt x="5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1637600" y="2238025"/>
              <a:ext cx="207575" cy="59075"/>
            </a:xfrm>
            <a:custGeom>
              <a:rect b="b" l="l" r="r" t="t"/>
              <a:pathLst>
                <a:path extrusionOk="0" h="2363" w="8303">
                  <a:moveTo>
                    <a:pt x="4332" y="1"/>
                  </a:moveTo>
                  <a:cubicBezTo>
                    <a:pt x="4206" y="1"/>
                    <a:pt x="4079" y="4"/>
                    <a:pt x="3954" y="11"/>
                  </a:cubicBezTo>
                  <a:cubicBezTo>
                    <a:pt x="3598" y="50"/>
                    <a:pt x="3203" y="129"/>
                    <a:pt x="2847" y="248"/>
                  </a:cubicBezTo>
                  <a:lnTo>
                    <a:pt x="2333" y="446"/>
                  </a:lnTo>
                  <a:cubicBezTo>
                    <a:pt x="2136" y="525"/>
                    <a:pt x="1977" y="604"/>
                    <a:pt x="1819" y="683"/>
                  </a:cubicBezTo>
                  <a:cubicBezTo>
                    <a:pt x="1503" y="880"/>
                    <a:pt x="1187" y="1078"/>
                    <a:pt x="871" y="1315"/>
                  </a:cubicBezTo>
                  <a:cubicBezTo>
                    <a:pt x="752" y="1434"/>
                    <a:pt x="594" y="1553"/>
                    <a:pt x="475" y="1711"/>
                  </a:cubicBezTo>
                  <a:lnTo>
                    <a:pt x="80" y="2066"/>
                  </a:lnTo>
                  <a:cubicBezTo>
                    <a:pt x="1" y="2146"/>
                    <a:pt x="1" y="2264"/>
                    <a:pt x="80" y="2304"/>
                  </a:cubicBezTo>
                  <a:cubicBezTo>
                    <a:pt x="100" y="2343"/>
                    <a:pt x="139" y="2363"/>
                    <a:pt x="179" y="2363"/>
                  </a:cubicBezTo>
                  <a:cubicBezTo>
                    <a:pt x="218" y="2363"/>
                    <a:pt x="258" y="2343"/>
                    <a:pt x="278" y="2304"/>
                  </a:cubicBezTo>
                  <a:lnTo>
                    <a:pt x="673" y="1948"/>
                  </a:lnTo>
                  <a:cubicBezTo>
                    <a:pt x="831" y="1829"/>
                    <a:pt x="950" y="1711"/>
                    <a:pt x="1108" y="1592"/>
                  </a:cubicBezTo>
                  <a:cubicBezTo>
                    <a:pt x="1384" y="1394"/>
                    <a:pt x="1661" y="1197"/>
                    <a:pt x="1977" y="1039"/>
                  </a:cubicBezTo>
                  <a:cubicBezTo>
                    <a:pt x="2610" y="722"/>
                    <a:pt x="3282" y="525"/>
                    <a:pt x="3994" y="485"/>
                  </a:cubicBezTo>
                  <a:cubicBezTo>
                    <a:pt x="4116" y="478"/>
                    <a:pt x="4238" y="475"/>
                    <a:pt x="4360" y="475"/>
                  </a:cubicBezTo>
                  <a:cubicBezTo>
                    <a:pt x="4948" y="475"/>
                    <a:pt x="5532" y="552"/>
                    <a:pt x="6089" y="683"/>
                  </a:cubicBezTo>
                  <a:cubicBezTo>
                    <a:pt x="6761" y="880"/>
                    <a:pt x="7433" y="1157"/>
                    <a:pt x="8026" y="1513"/>
                  </a:cubicBezTo>
                  <a:cubicBezTo>
                    <a:pt x="8056" y="1543"/>
                    <a:pt x="8092" y="1556"/>
                    <a:pt x="8127" y="1556"/>
                  </a:cubicBezTo>
                  <a:cubicBezTo>
                    <a:pt x="8184" y="1556"/>
                    <a:pt x="8239" y="1522"/>
                    <a:pt x="8263" y="1473"/>
                  </a:cubicBezTo>
                  <a:cubicBezTo>
                    <a:pt x="8303" y="1394"/>
                    <a:pt x="8303" y="1315"/>
                    <a:pt x="8224" y="1276"/>
                  </a:cubicBezTo>
                  <a:cubicBezTo>
                    <a:pt x="7908" y="1039"/>
                    <a:pt x="7591" y="841"/>
                    <a:pt x="7275" y="683"/>
                  </a:cubicBezTo>
                  <a:cubicBezTo>
                    <a:pt x="6919" y="525"/>
                    <a:pt x="6563" y="367"/>
                    <a:pt x="6208" y="248"/>
                  </a:cubicBezTo>
                  <a:cubicBezTo>
                    <a:pt x="5615" y="83"/>
                    <a:pt x="4967" y="1"/>
                    <a:pt x="43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534625" y="1407700"/>
              <a:ext cx="1248300" cy="1430525"/>
            </a:xfrm>
            <a:custGeom>
              <a:rect b="b" l="l" r="r" t="t"/>
              <a:pathLst>
                <a:path extrusionOk="0" h="57221" w="49932">
                  <a:moveTo>
                    <a:pt x="24927" y="1"/>
                  </a:moveTo>
                  <a:cubicBezTo>
                    <a:pt x="12952" y="1"/>
                    <a:pt x="2599" y="9134"/>
                    <a:pt x="1305" y="21482"/>
                  </a:cubicBezTo>
                  <a:cubicBezTo>
                    <a:pt x="0" y="33619"/>
                    <a:pt x="6167" y="45123"/>
                    <a:pt x="19134" y="48167"/>
                  </a:cubicBezTo>
                  <a:lnTo>
                    <a:pt x="19134" y="52872"/>
                  </a:lnTo>
                  <a:cubicBezTo>
                    <a:pt x="19134" y="56193"/>
                    <a:pt x="21823" y="57221"/>
                    <a:pt x="25144" y="57221"/>
                  </a:cubicBezTo>
                  <a:lnTo>
                    <a:pt x="25460" y="57221"/>
                  </a:lnTo>
                  <a:cubicBezTo>
                    <a:pt x="28781" y="57221"/>
                    <a:pt x="31469" y="56193"/>
                    <a:pt x="31469" y="52872"/>
                  </a:cubicBezTo>
                  <a:lnTo>
                    <a:pt x="31469" y="48405"/>
                  </a:lnTo>
                  <a:cubicBezTo>
                    <a:pt x="41906" y="46072"/>
                    <a:pt x="47401" y="37019"/>
                    <a:pt x="48508" y="26503"/>
                  </a:cubicBezTo>
                  <a:cubicBezTo>
                    <a:pt x="49931" y="13338"/>
                    <a:pt x="40483" y="1557"/>
                    <a:pt x="27437" y="134"/>
                  </a:cubicBezTo>
                  <a:cubicBezTo>
                    <a:pt x="26594" y="44"/>
                    <a:pt x="25756" y="1"/>
                    <a:pt x="24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385375" y="1335425"/>
              <a:ext cx="1429175" cy="780200"/>
            </a:xfrm>
            <a:custGeom>
              <a:rect b="b" l="l" r="r" t="t"/>
              <a:pathLst>
                <a:path extrusionOk="0" h="31208" w="57167">
                  <a:moveTo>
                    <a:pt x="30352" y="0"/>
                  </a:moveTo>
                  <a:cubicBezTo>
                    <a:pt x="21766" y="0"/>
                    <a:pt x="10938" y="4109"/>
                    <a:pt x="6049" y="9509"/>
                  </a:cubicBezTo>
                  <a:cubicBezTo>
                    <a:pt x="1" y="16190"/>
                    <a:pt x="4824" y="30936"/>
                    <a:pt x="4824" y="30936"/>
                  </a:cubicBezTo>
                  <a:cubicBezTo>
                    <a:pt x="5081" y="31122"/>
                    <a:pt x="5385" y="31207"/>
                    <a:pt x="5726" y="31207"/>
                  </a:cubicBezTo>
                  <a:cubicBezTo>
                    <a:pt x="8992" y="31207"/>
                    <a:pt x="15613" y="23404"/>
                    <a:pt x="16723" y="22831"/>
                  </a:cubicBezTo>
                  <a:cubicBezTo>
                    <a:pt x="17909" y="22199"/>
                    <a:pt x="16802" y="14451"/>
                    <a:pt x="16802" y="14450"/>
                  </a:cubicBezTo>
                  <a:lnTo>
                    <a:pt x="16802" y="14450"/>
                  </a:lnTo>
                  <a:cubicBezTo>
                    <a:pt x="16803" y="14451"/>
                    <a:pt x="18700" y="21132"/>
                    <a:pt x="19926" y="21843"/>
                  </a:cubicBezTo>
                  <a:cubicBezTo>
                    <a:pt x="20288" y="22053"/>
                    <a:pt x="21598" y="22132"/>
                    <a:pt x="23292" y="22132"/>
                  </a:cubicBezTo>
                  <a:cubicBezTo>
                    <a:pt x="27332" y="22132"/>
                    <a:pt x="33552" y="21682"/>
                    <a:pt x="34276" y="21487"/>
                  </a:cubicBezTo>
                  <a:cubicBezTo>
                    <a:pt x="35265" y="21250"/>
                    <a:pt x="34553" y="13819"/>
                    <a:pt x="34553" y="13818"/>
                  </a:cubicBezTo>
                  <a:lnTo>
                    <a:pt x="34553" y="13818"/>
                  </a:lnTo>
                  <a:cubicBezTo>
                    <a:pt x="34553" y="13819"/>
                    <a:pt x="35463" y="20934"/>
                    <a:pt x="37913" y="21685"/>
                  </a:cubicBezTo>
                  <a:cubicBezTo>
                    <a:pt x="40325" y="22397"/>
                    <a:pt x="45978" y="22752"/>
                    <a:pt x="45978" y="22752"/>
                  </a:cubicBezTo>
                  <a:cubicBezTo>
                    <a:pt x="45978" y="22752"/>
                    <a:pt x="45944" y="16804"/>
                    <a:pt x="46452" y="16804"/>
                  </a:cubicBezTo>
                  <a:cubicBezTo>
                    <a:pt x="46489" y="16804"/>
                    <a:pt x="46529" y="16835"/>
                    <a:pt x="46571" y="16901"/>
                  </a:cubicBezTo>
                  <a:cubicBezTo>
                    <a:pt x="47164" y="17890"/>
                    <a:pt x="48074" y="23306"/>
                    <a:pt x="49299" y="24096"/>
                  </a:cubicBezTo>
                  <a:cubicBezTo>
                    <a:pt x="50485" y="24927"/>
                    <a:pt x="55308" y="30185"/>
                    <a:pt x="55308" y="30185"/>
                  </a:cubicBezTo>
                  <a:cubicBezTo>
                    <a:pt x="55308" y="30185"/>
                    <a:pt x="57166" y="19511"/>
                    <a:pt x="55743" y="11762"/>
                  </a:cubicBezTo>
                  <a:cubicBezTo>
                    <a:pt x="54320" y="3974"/>
                    <a:pt x="44753" y="3341"/>
                    <a:pt x="35976" y="732"/>
                  </a:cubicBezTo>
                  <a:cubicBezTo>
                    <a:pt x="34300" y="232"/>
                    <a:pt x="32389" y="0"/>
                    <a:pt x="30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1072275" y="2253675"/>
              <a:ext cx="200650" cy="67650"/>
            </a:xfrm>
            <a:custGeom>
              <a:rect b="b" l="l" r="r" t="t"/>
              <a:pathLst>
                <a:path extrusionOk="0" h="2706" w="8026">
                  <a:moveTo>
                    <a:pt x="162" y="1"/>
                  </a:moveTo>
                  <a:cubicBezTo>
                    <a:pt x="146" y="1"/>
                    <a:pt x="131" y="6"/>
                    <a:pt x="119" y="17"/>
                  </a:cubicBezTo>
                  <a:cubicBezTo>
                    <a:pt x="40" y="17"/>
                    <a:pt x="0" y="96"/>
                    <a:pt x="40" y="175"/>
                  </a:cubicBezTo>
                  <a:cubicBezTo>
                    <a:pt x="317" y="966"/>
                    <a:pt x="870" y="1638"/>
                    <a:pt x="1621" y="2073"/>
                  </a:cubicBezTo>
                  <a:cubicBezTo>
                    <a:pt x="2333" y="2468"/>
                    <a:pt x="3163" y="2706"/>
                    <a:pt x="3993" y="2706"/>
                  </a:cubicBezTo>
                  <a:cubicBezTo>
                    <a:pt x="4863" y="2706"/>
                    <a:pt x="5693" y="2508"/>
                    <a:pt x="6405" y="2073"/>
                  </a:cubicBezTo>
                  <a:cubicBezTo>
                    <a:pt x="7117" y="1638"/>
                    <a:pt x="7670" y="1006"/>
                    <a:pt x="7986" y="215"/>
                  </a:cubicBezTo>
                  <a:cubicBezTo>
                    <a:pt x="8026" y="136"/>
                    <a:pt x="7986" y="57"/>
                    <a:pt x="7947" y="57"/>
                  </a:cubicBezTo>
                  <a:cubicBezTo>
                    <a:pt x="7917" y="27"/>
                    <a:pt x="7886" y="14"/>
                    <a:pt x="7858" y="14"/>
                  </a:cubicBezTo>
                  <a:cubicBezTo>
                    <a:pt x="7813" y="14"/>
                    <a:pt x="7774" y="47"/>
                    <a:pt x="7749" y="96"/>
                  </a:cubicBezTo>
                  <a:cubicBezTo>
                    <a:pt x="7354" y="729"/>
                    <a:pt x="6840" y="1282"/>
                    <a:pt x="6168" y="1678"/>
                  </a:cubicBezTo>
                  <a:cubicBezTo>
                    <a:pt x="5496" y="1994"/>
                    <a:pt x="4745" y="2152"/>
                    <a:pt x="3993" y="2152"/>
                  </a:cubicBezTo>
                  <a:cubicBezTo>
                    <a:pt x="3282" y="2152"/>
                    <a:pt x="2531" y="1954"/>
                    <a:pt x="1859" y="1638"/>
                  </a:cubicBezTo>
                  <a:cubicBezTo>
                    <a:pt x="1187" y="1282"/>
                    <a:pt x="633" y="768"/>
                    <a:pt x="277" y="96"/>
                  </a:cubicBezTo>
                  <a:lnTo>
                    <a:pt x="277" y="57"/>
                  </a:lnTo>
                  <a:cubicBezTo>
                    <a:pt x="249" y="29"/>
                    <a:pt x="20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721350" y="1871350"/>
              <a:ext cx="306475" cy="191300"/>
            </a:xfrm>
            <a:custGeom>
              <a:rect b="b" l="l" r="r" t="t"/>
              <a:pathLst>
                <a:path extrusionOk="0" h="7652" w="12259">
                  <a:moveTo>
                    <a:pt x="8416" y="0"/>
                  </a:moveTo>
                  <a:cubicBezTo>
                    <a:pt x="5449" y="0"/>
                    <a:pt x="794" y="5704"/>
                    <a:pt x="794" y="5704"/>
                  </a:cubicBezTo>
                  <a:cubicBezTo>
                    <a:pt x="1" y="7212"/>
                    <a:pt x="636" y="7651"/>
                    <a:pt x="1612" y="7651"/>
                  </a:cubicBezTo>
                  <a:cubicBezTo>
                    <a:pt x="2632" y="7651"/>
                    <a:pt x="4024" y="7172"/>
                    <a:pt x="4549" y="6929"/>
                  </a:cubicBezTo>
                  <a:cubicBezTo>
                    <a:pt x="5538" y="6415"/>
                    <a:pt x="12258" y="2264"/>
                    <a:pt x="9491" y="327"/>
                  </a:cubicBezTo>
                  <a:cubicBezTo>
                    <a:pt x="9172" y="100"/>
                    <a:pt x="8809" y="0"/>
                    <a:pt x="8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1274875" y="1852175"/>
              <a:ext cx="314900" cy="180875"/>
            </a:xfrm>
            <a:custGeom>
              <a:rect b="b" l="l" r="r" t="t"/>
              <a:pathLst>
                <a:path extrusionOk="0" h="7235" w="12596">
                  <a:moveTo>
                    <a:pt x="3793" y="1"/>
                  </a:moveTo>
                  <a:cubicBezTo>
                    <a:pt x="3349" y="1"/>
                    <a:pt x="2948" y="116"/>
                    <a:pt x="2610" y="382"/>
                  </a:cubicBezTo>
                  <a:cubicBezTo>
                    <a:pt x="1" y="2478"/>
                    <a:pt x="6959" y="6233"/>
                    <a:pt x="7987" y="6668"/>
                  </a:cubicBezTo>
                  <a:cubicBezTo>
                    <a:pt x="8495" y="6875"/>
                    <a:pt x="9755" y="7234"/>
                    <a:pt x="10745" y="7234"/>
                  </a:cubicBezTo>
                  <a:cubicBezTo>
                    <a:pt x="11834" y="7234"/>
                    <a:pt x="12596" y="6799"/>
                    <a:pt x="11663" y="5245"/>
                  </a:cubicBezTo>
                  <a:cubicBezTo>
                    <a:pt x="11663" y="5245"/>
                    <a:pt x="6779" y="1"/>
                    <a:pt x="3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1122675" y="1932875"/>
              <a:ext cx="145325" cy="319425"/>
            </a:xfrm>
            <a:custGeom>
              <a:rect b="b" l="l" r="r" t="t"/>
              <a:pathLst>
                <a:path extrusionOk="0" h="12777" w="5813">
                  <a:moveTo>
                    <a:pt x="396" y="1"/>
                  </a:moveTo>
                  <a:cubicBezTo>
                    <a:pt x="357" y="1"/>
                    <a:pt x="317" y="40"/>
                    <a:pt x="317" y="119"/>
                  </a:cubicBezTo>
                  <a:cubicBezTo>
                    <a:pt x="119" y="1701"/>
                    <a:pt x="1" y="3322"/>
                    <a:pt x="1" y="4943"/>
                  </a:cubicBezTo>
                  <a:cubicBezTo>
                    <a:pt x="1" y="5773"/>
                    <a:pt x="80" y="6603"/>
                    <a:pt x="238" y="7433"/>
                  </a:cubicBezTo>
                  <a:cubicBezTo>
                    <a:pt x="317" y="7631"/>
                    <a:pt x="357" y="7868"/>
                    <a:pt x="475" y="8066"/>
                  </a:cubicBezTo>
                  <a:cubicBezTo>
                    <a:pt x="594" y="8303"/>
                    <a:pt x="791" y="8501"/>
                    <a:pt x="1068" y="8540"/>
                  </a:cubicBezTo>
                  <a:cubicBezTo>
                    <a:pt x="1143" y="8547"/>
                    <a:pt x="1219" y="8550"/>
                    <a:pt x="1295" y="8550"/>
                  </a:cubicBezTo>
                  <a:cubicBezTo>
                    <a:pt x="1663" y="8550"/>
                    <a:pt x="2045" y="8473"/>
                    <a:pt x="2373" y="8342"/>
                  </a:cubicBezTo>
                  <a:cubicBezTo>
                    <a:pt x="2768" y="8184"/>
                    <a:pt x="3124" y="8026"/>
                    <a:pt x="3519" y="7908"/>
                  </a:cubicBezTo>
                  <a:cubicBezTo>
                    <a:pt x="3756" y="7819"/>
                    <a:pt x="4016" y="7774"/>
                    <a:pt x="4281" y="7774"/>
                  </a:cubicBezTo>
                  <a:cubicBezTo>
                    <a:pt x="4369" y="7774"/>
                    <a:pt x="4458" y="7779"/>
                    <a:pt x="4547" y="7789"/>
                  </a:cubicBezTo>
                  <a:cubicBezTo>
                    <a:pt x="4863" y="7947"/>
                    <a:pt x="5101" y="8184"/>
                    <a:pt x="5180" y="8540"/>
                  </a:cubicBezTo>
                  <a:cubicBezTo>
                    <a:pt x="5219" y="8698"/>
                    <a:pt x="5298" y="8896"/>
                    <a:pt x="5298" y="9054"/>
                  </a:cubicBezTo>
                  <a:lnTo>
                    <a:pt x="5338" y="9331"/>
                  </a:lnTo>
                  <a:lnTo>
                    <a:pt x="5338" y="9607"/>
                  </a:lnTo>
                  <a:cubicBezTo>
                    <a:pt x="5338" y="9805"/>
                    <a:pt x="5298" y="10003"/>
                    <a:pt x="5219" y="10161"/>
                  </a:cubicBezTo>
                  <a:cubicBezTo>
                    <a:pt x="5180" y="10319"/>
                    <a:pt x="5061" y="10517"/>
                    <a:pt x="4982" y="10675"/>
                  </a:cubicBezTo>
                  <a:cubicBezTo>
                    <a:pt x="4745" y="10991"/>
                    <a:pt x="4508" y="11268"/>
                    <a:pt x="4191" y="11505"/>
                  </a:cubicBezTo>
                  <a:cubicBezTo>
                    <a:pt x="3559" y="11980"/>
                    <a:pt x="2887" y="12375"/>
                    <a:pt x="2136" y="12612"/>
                  </a:cubicBezTo>
                  <a:cubicBezTo>
                    <a:pt x="1995" y="12647"/>
                    <a:pt x="2042" y="12776"/>
                    <a:pt x="2138" y="12776"/>
                  </a:cubicBezTo>
                  <a:cubicBezTo>
                    <a:pt x="2150" y="12776"/>
                    <a:pt x="2162" y="12775"/>
                    <a:pt x="2175" y="12770"/>
                  </a:cubicBezTo>
                  <a:cubicBezTo>
                    <a:pt x="3005" y="12573"/>
                    <a:pt x="3756" y="12217"/>
                    <a:pt x="4428" y="11742"/>
                  </a:cubicBezTo>
                  <a:cubicBezTo>
                    <a:pt x="4784" y="11466"/>
                    <a:pt x="5101" y="11189"/>
                    <a:pt x="5338" y="10833"/>
                  </a:cubicBezTo>
                  <a:cubicBezTo>
                    <a:pt x="5456" y="10675"/>
                    <a:pt x="5575" y="10477"/>
                    <a:pt x="5654" y="10280"/>
                  </a:cubicBezTo>
                  <a:cubicBezTo>
                    <a:pt x="5733" y="10042"/>
                    <a:pt x="5773" y="9845"/>
                    <a:pt x="5812" y="9607"/>
                  </a:cubicBezTo>
                  <a:lnTo>
                    <a:pt x="5812" y="9291"/>
                  </a:lnTo>
                  <a:lnTo>
                    <a:pt x="5773" y="8975"/>
                  </a:lnTo>
                  <a:cubicBezTo>
                    <a:pt x="5733" y="8777"/>
                    <a:pt x="5694" y="8540"/>
                    <a:pt x="5615" y="8342"/>
                  </a:cubicBezTo>
                  <a:cubicBezTo>
                    <a:pt x="5535" y="8145"/>
                    <a:pt x="5456" y="7908"/>
                    <a:pt x="5298" y="7749"/>
                  </a:cubicBezTo>
                  <a:cubicBezTo>
                    <a:pt x="5259" y="7710"/>
                    <a:pt x="5219" y="7631"/>
                    <a:pt x="5180" y="7591"/>
                  </a:cubicBezTo>
                  <a:lnTo>
                    <a:pt x="5061" y="7473"/>
                  </a:lnTo>
                  <a:cubicBezTo>
                    <a:pt x="4942" y="7433"/>
                    <a:pt x="4824" y="7354"/>
                    <a:pt x="4705" y="7315"/>
                  </a:cubicBezTo>
                  <a:cubicBezTo>
                    <a:pt x="4560" y="7288"/>
                    <a:pt x="4411" y="7275"/>
                    <a:pt x="4262" y="7275"/>
                  </a:cubicBezTo>
                  <a:cubicBezTo>
                    <a:pt x="3963" y="7275"/>
                    <a:pt x="3664" y="7328"/>
                    <a:pt x="3401" y="7433"/>
                  </a:cubicBezTo>
                  <a:cubicBezTo>
                    <a:pt x="3005" y="7552"/>
                    <a:pt x="2610" y="7710"/>
                    <a:pt x="2254" y="7868"/>
                  </a:cubicBezTo>
                  <a:cubicBezTo>
                    <a:pt x="1898" y="7987"/>
                    <a:pt x="1543" y="8066"/>
                    <a:pt x="1187" y="8066"/>
                  </a:cubicBezTo>
                  <a:cubicBezTo>
                    <a:pt x="1068" y="8026"/>
                    <a:pt x="950" y="7908"/>
                    <a:pt x="910" y="7789"/>
                  </a:cubicBezTo>
                  <a:cubicBezTo>
                    <a:pt x="831" y="7631"/>
                    <a:pt x="752" y="7473"/>
                    <a:pt x="712" y="7275"/>
                  </a:cubicBezTo>
                  <a:cubicBezTo>
                    <a:pt x="554" y="6524"/>
                    <a:pt x="475" y="5733"/>
                    <a:pt x="436" y="4943"/>
                  </a:cubicBezTo>
                  <a:cubicBezTo>
                    <a:pt x="436" y="4152"/>
                    <a:pt x="436" y="3322"/>
                    <a:pt x="436" y="2531"/>
                  </a:cubicBezTo>
                  <a:cubicBezTo>
                    <a:pt x="475" y="1740"/>
                    <a:pt x="475" y="910"/>
                    <a:pt x="554" y="119"/>
                  </a:cubicBezTo>
                  <a:cubicBezTo>
                    <a:pt x="554" y="40"/>
                    <a:pt x="475" y="1"/>
                    <a:pt x="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1303550" y="2053400"/>
              <a:ext cx="232275" cy="132525"/>
            </a:xfrm>
            <a:custGeom>
              <a:rect b="b" l="l" r="r" t="t"/>
              <a:pathLst>
                <a:path extrusionOk="0" h="5301" w="9291">
                  <a:moveTo>
                    <a:pt x="4766" y="1"/>
                  </a:moveTo>
                  <a:cubicBezTo>
                    <a:pt x="4719" y="1"/>
                    <a:pt x="4673" y="2"/>
                    <a:pt x="4626" y="3"/>
                  </a:cubicBezTo>
                  <a:cubicBezTo>
                    <a:pt x="3321" y="3"/>
                    <a:pt x="2056" y="596"/>
                    <a:pt x="1186" y="1584"/>
                  </a:cubicBezTo>
                  <a:cubicBezTo>
                    <a:pt x="356" y="2533"/>
                    <a:pt x="0" y="3877"/>
                    <a:pt x="277" y="5142"/>
                  </a:cubicBezTo>
                  <a:cubicBezTo>
                    <a:pt x="277" y="5221"/>
                    <a:pt x="356" y="5300"/>
                    <a:pt x="475" y="5300"/>
                  </a:cubicBezTo>
                  <a:cubicBezTo>
                    <a:pt x="554" y="5261"/>
                    <a:pt x="633" y="5182"/>
                    <a:pt x="593" y="5103"/>
                  </a:cubicBezTo>
                  <a:cubicBezTo>
                    <a:pt x="475" y="3956"/>
                    <a:pt x="870" y="2810"/>
                    <a:pt x="1661" y="1980"/>
                  </a:cubicBezTo>
                  <a:cubicBezTo>
                    <a:pt x="2451" y="1189"/>
                    <a:pt x="3519" y="754"/>
                    <a:pt x="4626" y="715"/>
                  </a:cubicBezTo>
                  <a:cubicBezTo>
                    <a:pt x="5733" y="715"/>
                    <a:pt x="6800" y="1149"/>
                    <a:pt x="7591" y="1980"/>
                  </a:cubicBezTo>
                  <a:cubicBezTo>
                    <a:pt x="8382" y="2810"/>
                    <a:pt x="8737" y="3917"/>
                    <a:pt x="8579" y="5063"/>
                  </a:cubicBezTo>
                  <a:cubicBezTo>
                    <a:pt x="8579" y="5142"/>
                    <a:pt x="8658" y="5182"/>
                    <a:pt x="8737" y="5221"/>
                  </a:cubicBezTo>
                  <a:cubicBezTo>
                    <a:pt x="8816" y="5221"/>
                    <a:pt x="8895" y="5182"/>
                    <a:pt x="8935" y="5103"/>
                  </a:cubicBezTo>
                  <a:cubicBezTo>
                    <a:pt x="9291" y="3838"/>
                    <a:pt x="8975" y="2454"/>
                    <a:pt x="8105" y="1466"/>
                  </a:cubicBezTo>
                  <a:cubicBezTo>
                    <a:pt x="7228" y="513"/>
                    <a:pt x="6021" y="1"/>
                    <a:pt x="47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0000" y="2146375"/>
              <a:ext cx="64250" cy="18000"/>
            </a:xfrm>
            <a:custGeom>
              <a:rect b="b" l="l" r="r" t="t"/>
              <a:pathLst>
                <a:path extrusionOk="0" h="720" w="2570">
                  <a:moveTo>
                    <a:pt x="2254" y="0"/>
                  </a:moveTo>
                  <a:lnTo>
                    <a:pt x="317" y="79"/>
                  </a:lnTo>
                  <a:cubicBezTo>
                    <a:pt x="119" y="119"/>
                    <a:pt x="0" y="277"/>
                    <a:pt x="40" y="474"/>
                  </a:cubicBezTo>
                  <a:cubicBezTo>
                    <a:pt x="74" y="612"/>
                    <a:pt x="198" y="719"/>
                    <a:pt x="334" y="719"/>
                  </a:cubicBezTo>
                  <a:cubicBezTo>
                    <a:pt x="354" y="719"/>
                    <a:pt x="375" y="717"/>
                    <a:pt x="396" y="712"/>
                  </a:cubicBezTo>
                  <a:lnTo>
                    <a:pt x="2293" y="435"/>
                  </a:lnTo>
                  <a:cubicBezTo>
                    <a:pt x="2570" y="356"/>
                    <a:pt x="2530" y="0"/>
                    <a:pt x="2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515050" y="2117325"/>
              <a:ext cx="60325" cy="28325"/>
            </a:xfrm>
            <a:custGeom>
              <a:rect b="b" l="l" r="r" t="t"/>
              <a:pathLst>
                <a:path extrusionOk="0" h="1133" w="2413">
                  <a:moveTo>
                    <a:pt x="2200" y="1"/>
                  </a:moveTo>
                  <a:cubicBezTo>
                    <a:pt x="2177" y="1"/>
                    <a:pt x="2155" y="6"/>
                    <a:pt x="2135" y="16"/>
                  </a:cubicBezTo>
                  <a:lnTo>
                    <a:pt x="277" y="530"/>
                  </a:lnTo>
                  <a:lnTo>
                    <a:pt x="238" y="530"/>
                  </a:lnTo>
                  <a:cubicBezTo>
                    <a:pt x="80" y="609"/>
                    <a:pt x="1" y="767"/>
                    <a:pt x="40" y="925"/>
                  </a:cubicBezTo>
                  <a:cubicBezTo>
                    <a:pt x="106" y="1056"/>
                    <a:pt x="253" y="1133"/>
                    <a:pt x="391" y="1133"/>
                  </a:cubicBezTo>
                  <a:cubicBezTo>
                    <a:pt x="420" y="1133"/>
                    <a:pt x="448" y="1129"/>
                    <a:pt x="475" y="1123"/>
                  </a:cubicBezTo>
                  <a:lnTo>
                    <a:pt x="2254" y="411"/>
                  </a:lnTo>
                  <a:cubicBezTo>
                    <a:pt x="2373" y="371"/>
                    <a:pt x="2412" y="253"/>
                    <a:pt x="2373" y="134"/>
                  </a:cubicBezTo>
                  <a:cubicBezTo>
                    <a:pt x="2343" y="45"/>
                    <a:pt x="2269" y="1"/>
                    <a:pt x="2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1509125" y="2084425"/>
              <a:ext cx="57575" cy="38050"/>
            </a:xfrm>
            <a:custGeom>
              <a:rect b="b" l="l" r="r" t="t"/>
              <a:pathLst>
                <a:path extrusionOk="0" h="1522" w="2303">
                  <a:moveTo>
                    <a:pt x="2002" y="1"/>
                  </a:moveTo>
                  <a:cubicBezTo>
                    <a:pt x="1969" y="1"/>
                    <a:pt x="1934" y="9"/>
                    <a:pt x="1898" y="27"/>
                  </a:cubicBezTo>
                  <a:lnTo>
                    <a:pt x="238" y="936"/>
                  </a:lnTo>
                  <a:lnTo>
                    <a:pt x="198" y="936"/>
                  </a:lnTo>
                  <a:cubicBezTo>
                    <a:pt x="40" y="1055"/>
                    <a:pt x="0" y="1253"/>
                    <a:pt x="119" y="1411"/>
                  </a:cubicBezTo>
                  <a:cubicBezTo>
                    <a:pt x="165" y="1480"/>
                    <a:pt x="251" y="1522"/>
                    <a:pt x="346" y="1522"/>
                  </a:cubicBezTo>
                  <a:cubicBezTo>
                    <a:pt x="414" y="1522"/>
                    <a:pt x="488" y="1500"/>
                    <a:pt x="554" y="1450"/>
                  </a:cubicBezTo>
                  <a:lnTo>
                    <a:pt x="2135" y="383"/>
                  </a:lnTo>
                  <a:cubicBezTo>
                    <a:pt x="2303" y="249"/>
                    <a:pt x="2186" y="1"/>
                    <a:pt x="2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804425" y="2058350"/>
              <a:ext cx="238225" cy="135475"/>
            </a:xfrm>
            <a:custGeom>
              <a:rect b="b" l="l" r="r" t="t"/>
              <a:pathLst>
                <a:path extrusionOk="0" h="5419" w="9529">
                  <a:moveTo>
                    <a:pt x="4610" y="1"/>
                  </a:moveTo>
                  <a:cubicBezTo>
                    <a:pt x="3314" y="1"/>
                    <a:pt x="2066" y="551"/>
                    <a:pt x="1187" y="1544"/>
                  </a:cubicBezTo>
                  <a:cubicBezTo>
                    <a:pt x="317" y="2572"/>
                    <a:pt x="1" y="3956"/>
                    <a:pt x="357" y="5261"/>
                  </a:cubicBezTo>
                  <a:cubicBezTo>
                    <a:pt x="357" y="5340"/>
                    <a:pt x="436" y="5379"/>
                    <a:pt x="515" y="5379"/>
                  </a:cubicBezTo>
                  <a:cubicBezTo>
                    <a:pt x="633" y="5379"/>
                    <a:pt x="712" y="5300"/>
                    <a:pt x="673" y="5181"/>
                  </a:cubicBezTo>
                  <a:cubicBezTo>
                    <a:pt x="554" y="4035"/>
                    <a:pt x="910" y="2889"/>
                    <a:pt x="1740" y="2019"/>
                  </a:cubicBezTo>
                  <a:cubicBezTo>
                    <a:pt x="2531" y="1189"/>
                    <a:pt x="3598" y="754"/>
                    <a:pt x="4745" y="754"/>
                  </a:cubicBezTo>
                  <a:cubicBezTo>
                    <a:pt x="5891" y="754"/>
                    <a:pt x="6998" y="1228"/>
                    <a:pt x="7789" y="2058"/>
                  </a:cubicBezTo>
                  <a:cubicBezTo>
                    <a:pt x="8619" y="2889"/>
                    <a:pt x="9015" y="4035"/>
                    <a:pt x="8896" y="5221"/>
                  </a:cubicBezTo>
                  <a:cubicBezTo>
                    <a:pt x="8856" y="5300"/>
                    <a:pt x="8935" y="5379"/>
                    <a:pt x="9015" y="5419"/>
                  </a:cubicBezTo>
                  <a:cubicBezTo>
                    <a:pt x="9133" y="5419"/>
                    <a:pt x="9212" y="5379"/>
                    <a:pt x="9252" y="5300"/>
                  </a:cubicBezTo>
                  <a:cubicBezTo>
                    <a:pt x="9528" y="3956"/>
                    <a:pt x="9173" y="2612"/>
                    <a:pt x="8263" y="1623"/>
                  </a:cubicBezTo>
                  <a:cubicBezTo>
                    <a:pt x="7394" y="596"/>
                    <a:pt x="6089" y="3"/>
                    <a:pt x="4745" y="3"/>
                  </a:cubicBezTo>
                  <a:cubicBezTo>
                    <a:pt x="4700" y="1"/>
                    <a:pt x="4655" y="1"/>
                    <a:pt x="4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756000" y="2153275"/>
              <a:ext cx="66625" cy="18950"/>
            </a:xfrm>
            <a:custGeom>
              <a:rect b="b" l="l" r="r" t="t"/>
              <a:pathLst>
                <a:path extrusionOk="0" h="758" w="2665">
                  <a:moveTo>
                    <a:pt x="238" y="1"/>
                  </a:moveTo>
                  <a:cubicBezTo>
                    <a:pt x="119" y="1"/>
                    <a:pt x="40" y="80"/>
                    <a:pt x="1" y="198"/>
                  </a:cubicBezTo>
                  <a:cubicBezTo>
                    <a:pt x="1" y="317"/>
                    <a:pt x="80" y="436"/>
                    <a:pt x="198" y="436"/>
                  </a:cubicBezTo>
                  <a:lnTo>
                    <a:pt x="2136" y="752"/>
                  </a:lnTo>
                  <a:lnTo>
                    <a:pt x="2175" y="752"/>
                  </a:lnTo>
                  <a:cubicBezTo>
                    <a:pt x="2199" y="756"/>
                    <a:pt x="2221" y="758"/>
                    <a:pt x="2243" y="758"/>
                  </a:cubicBezTo>
                  <a:cubicBezTo>
                    <a:pt x="2641" y="758"/>
                    <a:pt x="2664" y="118"/>
                    <a:pt x="2250" y="118"/>
                  </a:cubicBezTo>
                  <a:cubicBezTo>
                    <a:pt x="2239" y="118"/>
                    <a:pt x="2227" y="118"/>
                    <a:pt x="2215" y="119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761475" y="2123375"/>
              <a:ext cx="63750" cy="30125"/>
            </a:xfrm>
            <a:custGeom>
              <a:rect b="b" l="l" r="r" t="t"/>
              <a:pathLst>
                <a:path extrusionOk="0" h="1205" w="2550">
                  <a:moveTo>
                    <a:pt x="304" y="0"/>
                  </a:moveTo>
                  <a:cubicBezTo>
                    <a:pt x="80" y="0"/>
                    <a:pt x="1" y="338"/>
                    <a:pt x="217" y="446"/>
                  </a:cubicBezTo>
                  <a:lnTo>
                    <a:pt x="2035" y="1157"/>
                  </a:lnTo>
                  <a:lnTo>
                    <a:pt x="2075" y="1197"/>
                  </a:lnTo>
                  <a:cubicBezTo>
                    <a:pt x="2101" y="1202"/>
                    <a:pt x="2126" y="1204"/>
                    <a:pt x="2150" y="1204"/>
                  </a:cubicBezTo>
                  <a:cubicBezTo>
                    <a:pt x="2312" y="1204"/>
                    <a:pt x="2436" y="1097"/>
                    <a:pt x="2470" y="960"/>
                  </a:cubicBezTo>
                  <a:cubicBezTo>
                    <a:pt x="2549" y="762"/>
                    <a:pt x="2430" y="604"/>
                    <a:pt x="2272" y="564"/>
                  </a:cubicBezTo>
                  <a:lnTo>
                    <a:pt x="375" y="11"/>
                  </a:lnTo>
                  <a:cubicBezTo>
                    <a:pt x="350" y="4"/>
                    <a:pt x="326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772800" y="2089950"/>
              <a:ext cx="57350" cy="39650"/>
            </a:xfrm>
            <a:custGeom>
              <a:rect b="b" l="l" r="r" t="t"/>
              <a:pathLst>
                <a:path extrusionOk="0" h="1586" w="2294">
                  <a:moveTo>
                    <a:pt x="242" y="0"/>
                  </a:moveTo>
                  <a:cubicBezTo>
                    <a:pt x="174" y="0"/>
                    <a:pt x="104" y="34"/>
                    <a:pt x="80" y="83"/>
                  </a:cubicBezTo>
                  <a:cubicBezTo>
                    <a:pt x="1" y="201"/>
                    <a:pt x="40" y="320"/>
                    <a:pt x="119" y="399"/>
                  </a:cubicBezTo>
                  <a:lnTo>
                    <a:pt x="1740" y="1506"/>
                  </a:lnTo>
                  <a:lnTo>
                    <a:pt x="1780" y="1545"/>
                  </a:lnTo>
                  <a:cubicBezTo>
                    <a:pt x="1832" y="1572"/>
                    <a:pt x="1890" y="1585"/>
                    <a:pt x="1945" y="1585"/>
                  </a:cubicBezTo>
                  <a:cubicBezTo>
                    <a:pt x="2057" y="1585"/>
                    <a:pt x="2162" y="1532"/>
                    <a:pt x="2215" y="1427"/>
                  </a:cubicBezTo>
                  <a:cubicBezTo>
                    <a:pt x="2294" y="1269"/>
                    <a:pt x="2254" y="1071"/>
                    <a:pt x="2096" y="992"/>
                  </a:cubicBezTo>
                  <a:lnTo>
                    <a:pt x="357" y="43"/>
                  </a:lnTo>
                  <a:cubicBezTo>
                    <a:pt x="326" y="13"/>
                    <a:pt x="285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33"/>
          <p:cNvGrpSpPr/>
          <p:nvPr/>
        </p:nvGrpSpPr>
        <p:grpSpPr>
          <a:xfrm>
            <a:off x="1970187" y="2801948"/>
            <a:ext cx="813985" cy="1699144"/>
            <a:chOff x="3945427" y="1303254"/>
            <a:chExt cx="1454843" cy="3181918"/>
          </a:xfrm>
        </p:grpSpPr>
        <p:grpSp>
          <p:nvGrpSpPr>
            <p:cNvPr id="965" name="Google Shape;965;p33"/>
            <p:cNvGrpSpPr/>
            <p:nvPr/>
          </p:nvGrpSpPr>
          <p:grpSpPr>
            <a:xfrm>
              <a:off x="3945427" y="1303254"/>
              <a:ext cx="1454843" cy="3181918"/>
              <a:chOff x="2616475" y="237950"/>
              <a:chExt cx="2381475" cy="5208575"/>
            </a:xfrm>
          </p:grpSpPr>
          <p:sp>
            <p:nvSpPr>
              <p:cNvPr id="966" name="Google Shape;966;p33"/>
              <p:cNvSpPr/>
              <p:nvPr/>
            </p:nvSpPr>
            <p:spPr>
              <a:xfrm>
                <a:off x="2616475" y="1732325"/>
                <a:ext cx="719550" cy="600050"/>
              </a:xfrm>
              <a:custGeom>
                <a:rect b="b" l="l" r="r" t="t"/>
                <a:pathLst>
                  <a:path extrusionOk="0" h="24002" w="28782">
                    <a:moveTo>
                      <a:pt x="10878" y="0"/>
                    </a:moveTo>
                    <a:cubicBezTo>
                      <a:pt x="9688" y="0"/>
                      <a:pt x="8488" y="229"/>
                      <a:pt x="7341" y="699"/>
                    </a:cubicBezTo>
                    <a:cubicBezTo>
                      <a:pt x="6390" y="1016"/>
                      <a:pt x="5545" y="1756"/>
                      <a:pt x="5123" y="2706"/>
                    </a:cubicBezTo>
                    <a:cubicBezTo>
                      <a:pt x="4753" y="3657"/>
                      <a:pt x="5229" y="4977"/>
                      <a:pt x="6232" y="5188"/>
                    </a:cubicBezTo>
                    <a:cubicBezTo>
                      <a:pt x="4542" y="6244"/>
                      <a:pt x="3063" y="7512"/>
                      <a:pt x="1849" y="8991"/>
                    </a:cubicBezTo>
                    <a:cubicBezTo>
                      <a:pt x="634" y="10575"/>
                      <a:pt x="0" y="12634"/>
                      <a:pt x="581" y="14536"/>
                    </a:cubicBezTo>
                    <a:cubicBezTo>
                      <a:pt x="1070" y="16092"/>
                      <a:pt x="2645" y="17311"/>
                      <a:pt x="4233" y="17311"/>
                    </a:cubicBezTo>
                    <a:cubicBezTo>
                      <a:pt x="4532" y="17311"/>
                      <a:pt x="4831" y="17268"/>
                      <a:pt x="5123" y="17176"/>
                    </a:cubicBezTo>
                    <a:lnTo>
                      <a:pt x="5123" y="17176"/>
                    </a:lnTo>
                    <a:cubicBezTo>
                      <a:pt x="3750" y="19236"/>
                      <a:pt x="4384" y="22035"/>
                      <a:pt x="6549" y="23249"/>
                    </a:cubicBezTo>
                    <a:cubicBezTo>
                      <a:pt x="7122" y="23522"/>
                      <a:pt x="7724" y="23651"/>
                      <a:pt x="8317" y="23651"/>
                    </a:cubicBezTo>
                    <a:cubicBezTo>
                      <a:pt x="10016" y="23651"/>
                      <a:pt x="11639" y="22596"/>
                      <a:pt x="12305" y="20873"/>
                    </a:cubicBezTo>
                    <a:cubicBezTo>
                      <a:pt x="12754" y="22720"/>
                      <a:pt x="14432" y="24001"/>
                      <a:pt x="16309" y="24001"/>
                    </a:cubicBezTo>
                    <a:cubicBezTo>
                      <a:pt x="16418" y="24001"/>
                      <a:pt x="16526" y="23997"/>
                      <a:pt x="16635" y="23989"/>
                    </a:cubicBezTo>
                    <a:cubicBezTo>
                      <a:pt x="18642" y="23725"/>
                      <a:pt x="20121" y="22035"/>
                      <a:pt x="20174" y="20028"/>
                    </a:cubicBezTo>
                    <a:cubicBezTo>
                      <a:pt x="20629" y="20834"/>
                      <a:pt x="21550" y="21244"/>
                      <a:pt x="22488" y="21244"/>
                    </a:cubicBezTo>
                    <a:cubicBezTo>
                      <a:pt x="22964" y="21244"/>
                      <a:pt x="23444" y="21139"/>
                      <a:pt x="23870" y="20926"/>
                    </a:cubicBezTo>
                    <a:cubicBezTo>
                      <a:pt x="25085" y="20239"/>
                      <a:pt x="25983" y="19077"/>
                      <a:pt x="26405" y="17757"/>
                    </a:cubicBezTo>
                    <a:cubicBezTo>
                      <a:pt x="28782" y="11578"/>
                      <a:pt x="25349" y="4766"/>
                      <a:pt x="19012" y="2970"/>
                    </a:cubicBezTo>
                    <a:lnTo>
                      <a:pt x="16847" y="2178"/>
                    </a:lnTo>
                    <a:cubicBezTo>
                      <a:pt x="15146" y="750"/>
                      <a:pt x="13030" y="0"/>
                      <a:pt x="10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33"/>
              <p:cNvSpPr/>
              <p:nvPr/>
            </p:nvSpPr>
            <p:spPr>
              <a:xfrm>
                <a:off x="4318275" y="1713475"/>
                <a:ext cx="679675" cy="642650"/>
              </a:xfrm>
              <a:custGeom>
                <a:rect b="b" l="l" r="r" t="t"/>
                <a:pathLst>
                  <a:path extrusionOk="0" h="25706" w="27187">
                    <a:moveTo>
                      <a:pt x="15396" y="0"/>
                    </a:moveTo>
                    <a:cubicBezTo>
                      <a:pt x="12107" y="0"/>
                      <a:pt x="8840" y="1440"/>
                      <a:pt x="6602" y="4252"/>
                    </a:cubicBezTo>
                    <a:lnTo>
                      <a:pt x="5070" y="5942"/>
                    </a:lnTo>
                    <a:cubicBezTo>
                      <a:pt x="2007" y="7527"/>
                      <a:pt x="53" y="10695"/>
                      <a:pt x="53" y="14128"/>
                    </a:cubicBezTo>
                    <a:cubicBezTo>
                      <a:pt x="0" y="15131"/>
                      <a:pt x="317" y="16187"/>
                      <a:pt x="1057" y="16980"/>
                    </a:cubicBezTo>
                    <a:cubicBezTo>
                      <a:pt x="1433" y="17329"/>
                      <a:pt x="1973" y="17528"/>
                      <a:pt x="2489" y="17528"/>
                    </a:cubicBezTo>
                    <a:cubicBezTo>
                      <a:pt x="2988" y="17528"/>
                      <a:pt x="3464" y="17342"/>
                      <a:pt x="3750" y="16927"/>
                    </a:cubicBezTo>
                    <a:cubicBezTo>
                      <a:pt x="4067" y="18828"/>
                      <a:pt x="4700" y="20729"/>
                      <a:pt x="5598" y="22419"/>
                    </a:cubicBezTo>
                    <a:cubicBezTo>
                      <a:pt x="6602" y="24109"/>
                      <a:pt x="8239" y="25535"/>
                      <a:pt x="10245" y="25693"/>
                    </a:cubicBezTo>
                    <a:cubicBezTo>
                      <a:pt x="10348" y="25702"/>
                      <a:pt x="10451" y="25706"/>
                      <a:pt x="10554" y="25706"/>
                    </a:cubicBezTo>
                    <a:cubicBezTo>
                      <a:pt x="12411" y="25706"/>
                      <a:pt x="14267" y="24376"/>
                      <a:pt x="14417" y="22525"/>
                    </a:cubicBezTo>
                    <a:cubicBezTo>
                      <a:pt x="15188" y="23840"/>
                      <a:pt x="16582" y="24552"/>
                      <a:pt x="17996" y="24552"/>
                    </a:cubicBezTo>
                    <a:cubicBezTo>
                      <a:pt x="18909" y="24552"/>
                      <a:pt x="19830" y="24255"/>
                      <a:pt x="20596" y="23634"/>
                    </a:cubicBezTo>
                    <a:cubicBezTo>
                      <a:pt x="22550" y="21997"/>
                      <a:pt x="22550" y="18986"/>
                      <a:pt x="20649" y="17349"/>
                    </a:cubicBezTo>
                    <a:lnTo>
                      <a:pt x="20649" y="17349"/>
                    </a:lnTo>
                    <a:cubicBezTo>
                      <a:pt x="20985" y="17423"/>
                      <a:pt x="21307" y="17458"/>
                      <a:pt x="21614" y="17458"/>
                    </a:cubicBezTo>
                    <a:cubicBezTo>
                      <a:pt x="25709" y="17458"/>
                      <a:pt x="27186" y="11317"/>
                      <a:pt x="22814" y="9745"/>
                    </a:cubicBezTo>
                    <a:cubicBezTo>
                      <a:pt x="24240" y="9586"/>
                      <a:pt x="25191" y="8107"/>
                      <a:pt x="25085" y="6682"/>
                    </a:cubicBezTo>
                    <a:cubicBezTo>
                      <a:pt x="24927" y="5309"/>
                      <a:pt x="24187" y="3988"/>
                      <a:pt x="23131" y="3091"/>
                    </a:cubicBezTo>
                    <a:cubicBezTo>
                      <a:pt x="20937" y="1017"/>
                      <a:pt x="18159" y="0"/>
                      <a:pt x="15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33"/>
              <p:cNvSpPr/>
              <p:nvPr/>
            </p:nvSpPr>
            <p:spPr>
              <a:xfrm>
                <a:off x="2759050" y="279825"/>
                <a:ext cx="2051700" cy="1870925"/>
              </a:xfrm>
              <a:custGeom>
                <a:rect b="b" l="l" r="r" t="t"/>
                <a:pathLst>
                  <a:path extrusionOk="0" h="74837" w="82068">
                    <a:moveTo>
                      <a:pt x="47002" y="0"/>
                    </a:moveTo>
                    <a:cubicBezTo>
                      <a:pt x="38375" y="0"/>
                      <a:pt x="29768" y="2676"/>
                      <a:pt x="22498" y="7996"/>
                    </a:cubicBezTo>
                    <a:lnTo>
                      <a:pt x="21494" y="7521"/>
                    </a:lnTo>
                    <a:cubicBezTo>
                      <a:pt x="21225" y="7413"/>
                      <a:pt x="20893" y="7360"/>
                      <a:pt x="20508" y="7360"/>
                    </a:cubicBezTo>
                    <a:cubicBezTo>
                      <a:pt x="15231" y="7360"/>
                      <a:pt x="1" y="17330"/>
                      <a:pt x="1" y="33081"/>
                    </a:cubicBezTo>
                    <a:cubicBezTo>
                      <a:pt x="1" y="38837"/>
                      <a:pt x="1585" y="43537"/>
                      <a:pt x="2641" y="49188"/>
                    </a:cubicBezTo>
                    <a:cubicBezTo>
                      <a:pt x="3750" y="54839"/>
                      <a:pt x="5968" y="60437"/>
                      <a:pt x="9929" y="64767"/>
                    </a:cubicBezTo>
                    <a:cubicBezTo>
                      <a:pt x="16060" y="71574"/>
                      <a:pt x="25770" y="74751"/>
                      <a:pt x="35185" y="74751"/>
                    </a:cubicBezTo>
                    <a:cubicBezTo>
                      <a:pt x="35339" y="74751"/>
                      <a:pt x="35494" y="74750"/>
                      <a:pt x="35648" y="74748"/>
                    </a:cubicBezTo>
                    <a:cubicBezTo>
                      <a:pt x="35905" y="74747"/>
                      <a:pt x="36161" y="74746"/>
                      <a:pt x="36414" y="74746"/>
                    </a:cubicBezTo>
                    <a:cubicBezTo>
                      <a:pt x="39389" y="74746"/>
                      <a:pt x="42076" y="74836"/>
                      <a:pt x="44642" y="74836"/>
                    </a:cubicBezTo>
                    <a:cubicBezTo>
                      <a:pt x="49965" y="74836"/>
                      <a:pt x="54765" y="74447"/>
                      <a:pt x="60521" y="72055"/>
                    </a:cubicBezTo>
                    <a:cubicBezTo>
                      <a:pt x="63690" y="70734"/>
                      <a:pt x="69604" y="65295"/>
                      <a:pt x="72192" y="63077"/>
                    </a:cubicBezTo>
                    <a:cubicBezTo>
                      <a:pt x="77103" y="58641"/>
                      <a:pt x="78793" y="51829"/>
                      <a:pt x="80008" y="45439"/>
                    </a:cubicBezTo>
                    <a:cubicBezTo>
                      <a:pt x="81064" y="40316"/>
                      <a:pt x="82067" y="35141"/>
                      <a:pt x="82015" y="29912"/>
                    </a:cubicBezTo>
                    <a:cubicBezTo>
                      <a:pt x="81962" y="24631"/>
                      <a:pt x="80853" y="19350"/>
                      <a:pt x="78054" y="14862"/>
                    </a:cubicBezTo>
                    <a:cubicBezTo>
                      <a:pt x="75730" y="11482"/>
                      <a:pt x="72773" y="8630"/>
                      <a:pt x="69287" y="6465"/>
                    </a:cubicBezTo>
                    <a:cubicBezTo>
                      <a:pt x="62475" y="2148"/>
                      <a:pt x="54731" y="0"/>
                      <a:pt x="470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33"/>
              <p:cNvSpPr/>
              <p:nvPr/>
            </p:nvSpPr>
            <p:spPr>
              <a:xfrm>
                <a:off x="3203975" y="237950"/>
                <a:ext cx="194100" cy="307800"/>
              </a:xfrm>
              <a:custGeom>
                <a:rect b="b" l="l" r="r" t="t"/>
                <a:pathLst>
                  <a:path extrusionOk="0" h="12312" w="7764">
                    <a:moveTo>
                      <a:pt x="6574" y="0"/>
                    </a:moveTo>
                    <a:cubicBezTo>
                      <a:pt x="6108" y="0"/>
                      <a:pt x="5734" y="250"/>
                      <a:pt x="5493" y="588"/>
                    </a:cubicBezTo>
                    <a:cubicBezTo>
                      <a:pt x="5229" y="1010"/>
                      <a:pt x="5071" y="1433"/>
                      <a:pt x="5018" y="1908"/>
                    </a:cubicBezTo>
                    <a:cubicBezTo>
                      <a:pt x="4278" y="4918"/>
                      <a:pt x="4067" y="7981"/>
                      <a:pt x="4384" y="11097"/>
                    </a:cubicBezTo>
                    <a:cubicBezTo>
                      <a:pt x="3645" y="8826"/>
                      <a:pt x="2958" y="6555"/>
                      <a:pt x="2272" y="4285"/>
                    </a:cubicBezTo>
                    <a:cubicBezTo>
                      <a:pt x="2060" y="3651"/>
                      <a:pt x="1691" y="2859"/>
                      <a:pt x="1004" y="2859"/>
                    </a:cubicBezTo>
                    <a:cubicBezTo>
                      <a:pt x="529" y="2912"/>
                      <a:pt x="159" y="3281"/>
                      <a:pt x="54" y="3809"/>
                    </a:cubicBezTo>
                    <a:cubicBezTo>
                      <a:pt x="1" y="4232"/>
                      <a:pt x="54" y="4760"/>
                      <a:pt x="212" y="5182"/>
                    </a:cubicBezTo>
                    <a:cubicBezTo>
                      <a:pt x="1004" y="7770"/>
                      <a:pt x="2324" y="10199"/>
                      <a:pt x="4067" y="12312"/>
                    </a:cubicBezTo>
                    <a:lnTo>
                      <a:pt x="5387" y="11995"/>
                    </a:lnTo>
                    <a:cubicBezTo>
                      <a:pt x="6602" y="8932"/>
                      <a:pt x="7394" y="5658"/>
                      <a:pt x="7711" y="2383"/>
                    </a:cubicBezTo>
                    <a:cubicBezTo>
                      <a:pt x="7764" y="1908"/>
                      <a:pt x="7764" y="1433"/>
                      <a:pt x="7658" y="958"/>
                    </a:cubicBezTo>
                    <a:cubicBezTo>
                      <a:pt x="7500" y="482"/>
                      <a:pt x="7130" y="113"/>
                      <a:pt x="6708" y="7"/>
                    </a:cubicBezTo>
                    <a:cubicBezTo>
                      <a:pt x="6662" y="2"/>
                      <a:pt x="6618" y="0"/>
                      <a:pt x="65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3"/>
              <p:cNvSpPr/>
              <p:nvPr/>
            </p:nvSpPr>
            <p:spPr>
              <a:xfrm>
                <a:off x="3242275" y="3544025"/>
                <a:ext cx="1215975" cy="1143350"/>
              </a:xfrm>
              <a:custGeom>
                <a:rect b="b" l="l" r="r" t="t"/>
                <a:pathLst>
                  <a:path extrusionOk="0" h="45734" w="48639">
                    <a:moveTo>
                      <a:pt x="0" y="0"/>
                    </a:moveTo>
                    <a:cubicBezTo>
                      <a:pt x="0" y="0"/>
                      <a:pt x="423" y="23659"/>
                      <a:pt x="1743" y="44308"/>
                    </a:cubicBezTo>
                    <a:cubicBezTo>
                      <a:pt x="8080" y="45206"/>
                      <a:pt x="14470" y="45681"/>
                      <a:pt x="20913" y="45734"/>
                    </a:cubicBezTo>
                    <a:lnTo>
                      <a:pt x="21652" y="23659"/>
                    </a:lnTo>
                    <a:lnTo>
                      <a:pt x="21652" y="23078"/>
                    </a:lnTo>
                    <a:cubicBezTo>
                      <a:pt x="23289" y="23025"/>
                      <a:pt x="25085" y="23025"/>
                      <a:pt x="26933" y="23025"/>
                    </a:cubicBezTo>
                    <a:lnTo>
                      <a:pt x="26933" y="23659"/>
                    </a:lnTo>
                    <a:lnTo>
                      <a:pt x="27831" y="45734"/>
                    </a:lnTo>
                    <a:cubicBezTo>
                      <a:pt x="33587" y="45628"/>
                      <a:pt x="39713" y="45153"/>
                      <a:pt x="46843" y="44361"/>
                    </a:cubicBezTo>
                    <a:cubicBezTo>
                      <a:pt x="48216" y="23659"/>
                      <a:pt x="48638" y="1"/>
                      <a:pt x="48638" y="0"/>
                    </a:cubicBezTo>
                    <a:lnTo>
                      <a:pt x="48638" y="0"/>
                    </a:lnTo>
                    <a:lnTo>
                      <a:pt x="38287" y="2113"/>
                    </a:lnTo>
                    <a:lnTo>
                      <a:pt x="9770" y="20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33"/>
              <p:cNvSpPr/>
              <p:nvPr/>
            </p:nvSpPr>
            <p:spPr>
              <a:xfrm>
                <a:off x="3934075" y="4653025"/>
                <a:ext cx="480600" cy="631400"/>
              </a:xfrm>
              <a:custGeom>
                <a:rect b="b" l="l" r="r" t="t"/>
                <a:pathLst>
                  <a:path extrusionOk="0" h="25256" w="19224">
                    <a:moveTo>
                      <a:pt x="1" y="1"/>
                    </a:moveTo>
                    <a:lnTo>
                      <a:pt x="423" y="23448"/>
                    </a:lnTo>
                    <a:cubicBezTo>
                      <a:pt x="2977" y="24777"/>
                      <a:pt x="5406" y="25255"/>
                      <a:pt x="7582" y="25255"/>
                    </a:cubicBezTo>
                    <a:cubicBezTo>
                      <a:pt x="13191" y="25255"/>
                      <a:pt x="17111" y="22075"/>
                      <a:pt x="17111" y="22075"/>
                    </a:cubicBezTo>
                    <a:cubicBezTo>
                      <a:pt x="17956" y="16424"/>
                      <a:pt x="18695" y="8450"/>
                      <a:pt x="19223" y="1"/>
                    </a:cubicBezTo>
                    <a:lnTo>
                      <a:pt x="19223" y="1"/>
                    </a:lnTo>
                    <a:cubicBezTo>
                      <a:pt x="16513" y="302"/>
                      <a:pt x="13848" y="404"/>
                      <a:pt x="11296" y="404"/>
                    </a:cubicBezTo>
                    <a:cubicBezTo>
                      <a:pt x="7135" y="404"/>
                      <a:pt x="3274" y="13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33"/>
              <p:cNvSpPr/>
              <p:nvPr/>
            </p:nvSpPr>
            <p:spPr>
              <a:xfrm>
                <a:off x="3285825" y="4653025"/>
                <a:ext cx="484575" cy="632150"/>
              </a:xfrm>
              <a:custGeom>
                <a:rect b="b" l="l" r="r" t="t"/>
                <a:pathLst>
                  <a:path extrusionOk="0" h="25286" w="19383">
                    <a:moveTo>
                      <a:pt x="1" y="1"/>
                    </a:moveTo>
                    <a:cubicBezTo>
                      <a:pt x="582" y="8450"/>
                      <a:pt x="1268" y="16424"/>
                      <a:pt x="2166" y="22128"/>
                    </a:cubicBezTo>
                    <a:cubicBezTo>
                      <a:pt x="2166" y="22128"/>
                      <a:pt x="6065" y="25285"/>
                      <a:pt x="11684" y="25285"/>
                    </a:cubicBezTo>
                    <a:cubicBezTo>
                      <a:pt x="13858" y="25285"/>
                      <a:pt x="16290" y="24812"/>
                      <a:pt x="18854" y="23501"/>
                    </a:cubicBezTo>
                    <a:lnTo>
                      <a:pt x="19382" y="265"/>
                    </a:lnTo>
                    <a:lnTo>
                      <a:pt x="19382" y="265"/>
                    </a:lnTo>
                    <a:cubicBezTo>
                      <a:pt x="17019" y="481"/>
                      <a:pt x="14077" y="583"/>
                      <a:pt x="11123" y="583"/>
                    </a:cubicBezTo>
                    <a:cubicBezTo>
                      <a:pt x="6882" y="583"/>
                      <a:pt x="2616" y="37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3"/>
              <p:cNvSpPr/>
              <p:nvPr/>
            </p:nvSpPr>
            <p:spPr>
              <a:xfrm>
                <a:off x="2846200" y="2246200"/>
                <a:ext cx="685225" cy="1250325"/>
              </a:xfrm>
              <a:custGeom>
                <a:rect b="b" l="l" r="r" t="t"/>
                <a:pathLst>
                  <a:path extrusionOk="0" h="50013" w="27409">
                    <a:moveTo>
                      <a:pt x="23606" y="1"/>
                    </a:moveTo>
                    <a:lnTo>
                      <a:pt x="23606" y="1"/>
                    </a:lnTo>
                    <a:cubicBezTo>
                      <a:pt x="22497" y="54"/>
                      <a:pt x="21388" y="159"/>
                      <a:pt x="20226" y="265"/>
                    </a:cubicBezTo>
                    <a:cubicBezTo>
                      <a:pt x="6285" y="1691"/>
                      <a:pt x="4436" y="23501"/>
                      <a:pt x="4436" y="23501"/>
                    </a:cubicBezTo>
                    <a:cubicBezTo>
                      <a:pt x="4436" y="23501"/>
                      <a:pt x="0" y="45998"/>
                      <a:pt x="14048" y="49748"/>
                    </a:cubicBezTo>
                    <a:lnTo>
                      <a:pt x="14048" y="50012"/>
                    </a:lnTo>
                    <a:cubicBezTo>
                      <a:pt x="27409" y="35225"/>
                      <a:pt x="25296" y="10669"/>
                      <a:pt x="236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33"/>
              <p:cNvSpPr/>
              <p:nvPr/>
            </p:nvSpPr>
            <p:spPr>
              <a:xfrm>
                <a:off x="4158525" y="2235650"/>
                <a:ext cx="711625" cy="1198800"/>
              </a:xfrm>
              <a:custGeom>
                <a:rect b="b" l="l" r="r" t="t"/>
                <a:pathLst>
                  <a:path extrusionOk="0" h="47952" w="28465">
                    <a:moveTo>
                      <a:pt x="4278" y="1"/>
                    </a:moveTo>
                    <a:cubicBezTo>
                      <a:pt x="2430" y="10034"/>
                      <a:pt x="0" y="33588"/>
                      <a:pt x="14417" y="47952"/>
                    </a:cubicBezTo>
                    <a:cubicBezTo>
                      <a:pt x="19223" y="46949"/>
                      <a:pt x="23923" y="45523"/>
                      <a:pt x="28465" y="43622"/>
                    </a:cubicBezTo>
                    <a:cubicBezTo>
                      <a:pt x="28465" y="43622"/>
                      <a:pt x="23712" y="476"/>
                      <a:pt x="7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3093075" y="2233800"/>
                <a:ext cx="1485300" cy="2195050"/>
              </a:xfrm>
              <a:custGeom>
                <a:rect b="b" l="l" r="r" t="t"/>
                <a:pathLst>
                  <a:path extrusionOk="0" h="87802" w="59412">
                    <a:moveTo>
                      <a:pt x="43577" y="0"/>
                    </a:moveTo>
                    <a:cubicBezTo>
                      <a:pt x="37004" y="0"/>
                      <a:pt x="32032" y="248"/>
                      <a:pt x="30578" y="339"/>
                    </a:cubicBezTo>
                    <a:cubicBezTo>
                      <a:pt x="28223" y="229"/>
                      <a:pt x="25878" y="174"/>
                      <a:pt x="23538" y="174"/>
                    </a:cubicBezTo>
                    <a:cubicBezTo>
                      <a:pt x="20262" y="174"/>
                      <a:pt x="16997" y="281"/>
                      <a:pt x="13731" y="497"/>
                    </a:cubicBezTo>
                    <a:cubicBezTo>
                      <a:pt x="15421" y="11165"/>
                      <a:pt x="17534" y="35721"/>
                      <a:pt x="4173" y="50508"/>
                    </a:cubicBezTo>
                    <a:lnTo>
                      <a:pt x="1" y="82564"/>
                    </a:lnTo>
                    <a:cubicBezTo>
                      <a:pt x="1" y="82564"/>
                      <a:pt x="5229" y="86736"/>
                      <a:pt x="28782" y="87686"/>
                    </a:cubicBezTo>
                    <a:cubicBezTo>
                      <a:pt x="30745" y="87765"/>
                      <a:pt x="32593" y="87802"/>
                      <a:pt x="34333" y="87802"/>
                    </a:cubicBezTo>
                    <a:cubicBezTo>
                      <a:pt x="53466" y="87802"/>
                      <a:pt x="59412" y="83409"/>
                      <a:pt x="59412" y="83409"/>
                    </a:cubicBezTo>
                    <a:lnTo>
                      <a:pt x="54606" y="48184"/>
                    </a:lnTo>
                    <a:lnTo>
                      <a:pt x="54606" y="48184"/>
                    </a:lnTo>
                    <a:cubicBezTo>
                      <a:pt x="54752" y="48194"/>
                      <a:pt x="54899" y="48198"/>
                      <a:pt x="55047" y="48198"/>
                    </a:cubicBezTo>
                    <a:cubicBezTo>
                      <a:pt x="55707" y="48198"/>
                      <a:pt x="56389" y="48112"/>
                      <a:pt x="57035" y="48026"/>
                    </a:cubicBezTo>
                    <a:cubicBezTo>
                      <a:pt x="42618" y="33662"/>
                      <a:pt x="45048" y="10108"/>
                      <a:pt x="46896" y="22"/>
                    </a:cubicBezTo>
                    <a:cubicBezTo>
                      <a:pt x="45753" y="7"/>
                      <a:pt x="44644" y="0"/>
                      <a:pt x="43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3564400" y="2243775"/>
                <a:ext cx="557175" cy="261225"/>
              </a:xfrm>
              <a:custGeom>
                <a:rect b="b" l="l" r="r" t="t"/>
                <a:pathLst>
                  <a:path extrusionOk="0" h="10449" w="22287">
                    <a:moveTo>
                      <a:pt x="11146" y="0"/>
                    </a:moveTo>
                    <a:cubicBezTo>
                      <a:pt x="8588" y="0"/>
                      <a:pt x="5685" y="91"/>
                      <a:pt x="2589" y="415"/>
                    </a:cubicBezTo>
                    <a:cubicBezTo>
                      <a:pt x="159" y="679"/>
                      <a:pt x="159" y="1841"/>
                      <a:pt x="159" y="1841"/>
                    </a:cubicBezTo>
                    <a:cubicBezTo>
                      <a:pt x="159" y="4376"/>
                      <a:pt x="1" y="10449"/>
                      <a:pt x="4120" y="10449"/>
                    </a:cubicBezTo>
                    <a:lnTo>
                      <a:pt x="17587" y="10449"/>
                    </a:lnTo>
                    <a:cubicBezTo>
                      <a:pt x="22287" y="10449"/>
                      <a:pt x="21283" y="4323"/>
                      <a:pt x="21283" y="1418"/>
                    </a:cubicBezTo>
                    <a:cubicBezTo>
                      <a:pt x="21283" y="1418"/>
                      <a:pt x="21495" y="151"/>
                      <a:pt x="18960" y="151"/>
                    </a:cubicBezTo>
                    <a:cubicBezTo>
                      <a:pt x="17148" y="151"/>
                      <a:pt x="14433" y="0"/>
                      <a:pt x="11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3614575" y="1769600"/>
                <a:ext cx="411950" cy="681275"/>
              </a:xfrm>
              <a:custGeom>
                <a:rect b="b" l="l" r="r" t="t"/>
                <a:pathLst>
                  <a:path extrusionOk="0" h="27251" w="16478">
                    <a:moveTo>
                      <a:pt x="8028" y="1"/>
                    </a:moveTo>
                    <a:cubicBezTo>
                      <a:pt x="3592" y="1"/>
                      <a:pt x="1" y="3592"/>
                      <a:pt x="1" y="8028"/>
                    </a:cubicBezTo>
                    <a:lnTo>
                      <a:pt x="1" y="19223"/>
                    </a:lnTo>
                    <a:cubicBezTo>
                      <a:pt x="1" y="23659"/>
                      <a:pt x="3592" y="27251"/>
                      <a:pt x="8028" y="27251"/>
                    </a:cubicBezTo>
                    <a:lnTo>
                      <a:pt x="8450" y="27251"/>
                    </a:lnTo>
                    <a:cubicBezTo>
                      <a:pt x="12939" y="27251"/>
                      <a:pt x="16477" y="23659"/>
                      <a:pt x="16477" y="19223"/>
                    </a:cubicBezTo>
                    <a:lnTo>
                      <a:pt x="16477" y="8028"/>
                    </a:lnTo>
                    <a:cubicBezTo>
                      <a:pt x="16477" y="3592"/>
                      <a:pt x="12939" y="1"/>
                      <a:pt x="84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2707575" y="1391150"/>
                <a:ext cx="394775" cy="365725"/>
              </a:xfrm>
              <a:custGeom>
                <a:rect b="b" l="l" r="r" t="t"/>
                <a:pathLst>
                  <a:path extrusionOk="0" h="14629" w="15791">
                    <a:moveTo>
                      <a:pt x="7830" y="0"/>
                    </a:moveTo>
                    <a:cubicBezTo>
                      <a:pt x="4414" y="0"/>
                      <a:pt x="1390" y="2463"/>
                      <a:pt x="740" y="5950"/>
                    </a:cubicBezTo>
                    <a:cubicBezTo>
                      <a:pt x="0" y="9910"/>
                      <a:pt x="2588" y="13766"/>
                      <a:pt x="6549" y="14505"/>
                    </a:cubicBezTo>
                    <a:cubicBezTo>
                      <a:pt x="6991" y="14589"/>
                      <a:pt x="7433" y="14629"/>
                      <a:pt x="7868" y="14629"/>
                    </a:cubicBezTo>
                    <a:cubicBezTo>
                      <a:pt x="11279" y="14629"/>
                      <a:pt x="14343" y="12155"/>
                      <a:pt x="14998" y="8643"/>
                    </a:cubicBezTo>
                    <a:cubicBezTo>
                      <a:pt x="15790" y="4682"/>
                      <a:pt x="13203" y="880"/>
                      <a:pt x="9242" y="141"/>
                    </a:cubicBezTo>
                    <a:cubicBezTo>
                      <a:pt x="8767" y="46"/>
                      <a:pt x="8295" y="0"/>
                      <a:pt x="78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2748500" y="1515925"/>
                <a:ext cx="316875" cy="78775"/>
              </a:xfrm>
              <a:custGeom>
                <a:rect b="b" l="l" r="r" t="t"/>
                <a:pathLst>
                  <a:path extrusionOk="0" h="3151" w="12675">
                    <a:moveTo>
                      <a:pt x="6087" y="0"/>
                    </a:moveTo>
                    <a:cubicBezTo>
                      <a:pt x="5045" y="0"/>
                      <a:pt x="4012" y="204"/>
                      <a:pt x="3063" y="536"/>
                    </a:cubicBezTo>
                    <a:cubicBezTo>
                      <a:pt x="2535" y="747"/>
                      <a:pt x="2007" y="1011"/>
                      <a:pt x="1479" y="1276"/>
                    </a:cubicBezTo>
                    <a:cubicBezTo>
                      <a:pt x="1004" y="1540"/>
                      <a:pt x="528" y="1856"/>
                      <a:pt x="106" y="2279"/>
                    </a:cubicBezTo>
                    <a:cubicBezTo>
                      <a:pt x="0" y="2332"/>
                      <a:pt x="0" y="2437"/>
                      <a:pt x="53" y="2543"/>
                    </a:cubicBezTo>
                    <a:cubicBezTo>
                      <a:pt x="92" y="2620"/>
                      <a:pt x="187" y="2669"/>
                      <a:pt x="277" y="2669"/>
                    </a:cubicBezTo>
                    <a:cubicBezTo>
                      <a:pt x="310" y="2669"/>
                      <a:pt x="342" y="2663"/>
                      <a:pt x="370" y="2649"/>
                    </a:cubicBezTo>
                    <a:cubicBezTo>
                      <a:pt x="1268" y="2015"/>
                      <a:pt x="2271" y="1540"/>
                      <a:pt x="3275" y="1223"/>
                    </a:cubicBezTo>
                    <a:cubicBezTo>
                      <a:pt x="4176" y="891"/>
                      <a:pt x="5119" y="687"/>
                      <a:pt x="6105" y="687"/>
                    </a:cubicBezTo>
                    <a:cubicBezTo>
                      <a:pt x="6217" y="687"/>
                      <a:pt x="6330" y="689"/>
                      <a:pt x="6443" y="695"/>
                    </a:cubicBezTo>
                    <a:cubicBezTo>
                      <a:pt x="6533" y="690"/>
                      <a:pt x="6623" y="688"/>
                      <a:pt x="6713" y="688"/>
                    </a:cubicBezTo>
                    <a:cubicBezTo>
                      <a:pt x="7678" y="688"/>
                      <a:pt x="8636" y="942"/>
                      <a:pt x="9506" y="1328"/>
                    </a:cubicBezTo>
                    <a:cubicBezTo>
                      <a:pt x="10034" y="1540"/>
                      <a:pt x="10510" y="1804"/>
                      <a:pt x="10932" y="2068"/>
                    </a:cubicBezTo>
                    <a:cubicBezTo>
                      <a:pt x="11196" y="2226"/>
                      <a:pt x="11407" y="2385"/>
                      <a:pt x="11619" y="2596"/>
                    </a:cubicBezTo>
                    <a:lnTo>
                      <a:pt x="12252" y="3071"/>
                    </a:lnTo>
                    <a:cubicBezTo>
                      <a:pt x="12305" y="3124"/>
                      <a:pt x="12371" y="3150"/>
                      <a:pt x="12430" y="3150"/>
                    </a:cubicBezTo>
                    <a:cubicBezTo>
                      <a:pt x="12490" y="3150"/>
                      <a:pt x="12543" y="3124"/>
                      <a:pt x="12569" y="3071"/>
                    </a:cubicBezTo>
                    <a:cubicBezTo>
                      <a:pt x="12675" y="2965"/>
                      <a:pt x="12675" y="2860"/>
                      <a:pt x="12569" y="2754"/>
                    </a:cubicBezTo>
                    <a:lnTo>
                      <a:pt x="11935" y="2173"/>
                    </a:lnTo>
                    <a:cubicBezTo>
                      <a:pt x="11724" y="2015"/>
                      <a:pt x="11513" y="1804"/>
                      <a:pt x="11249" y="1645"/>
                    </a:cubicBezTo>
                    <a:cubicBezTo>
                      <a:pt x="10826" y="1328"/>
                      <a:pt x="10298" y="1011"/>
                      <a:pt x="9770" y="800"/>
                    </a:cubicBezTo>
                    <a:cubicBezTo>
                      <a:pt x="9559" y="642"/>
                      <a:pt x="9295" y="536"/>
                      <a:pt x="8978" y="431"/>
                    </a:cubicBezTo>
                    <a:lnTo>
                      <a:pt x="8186" y="219"/>
                    </a:lnTo>
                    <a:cubicBezTo>
                      <a:pt x="7605" y="61"/>
                      <a:pt x="7024" y="8"/>
                      <a:pt x="6443" y="8"/>
                    </a:cubicBezTo>
                    <a:cubicBezTo>
                      <a:pt x="6325" y="3"/>
                      <a:pt x="6206" y="0"/>
                      <a:pt x="6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4455575" y="1382175"/>
                <a:ext cx="417750" cy="352825"/>
              </a:xfrm>
              <a:custGeom>
                <a:rect b="b" l="l" r="r" t="t"/>
                <a:pathLst>
                  <a:path extrusionOk="0" h="14113" w="16710">
                    <a:moveTo>
                      <a:pt x="7787" y="0"/>
                    </a:moveTo>
                    <a:cubicBezTo>
                      <a:pt x="7265" y="0"/>
                      <a:pt x="6728" y="59"/>
                      <a:pt x="6179" y="183"/>
                    </a:cubicBezTo>
                    <a:cubicBezTo>
                      <a:pt x="2377" y="1080"/>
                      <a:pt x="1" y="4883"/>
                      <a:pt x="898" y="8685"/>
                    </a:cubicBezTo>
                    <a:cubicBezTo>
                      <a:pt x="1716" y="12197"/>
                      <a:pt x="4720" y="14112"/>
                      <a:pt x="7762" y="14112"/>
                    </a:cubicBezTo>
                    <a:cubicBezTo>
                      <a:pt x="10026" y="14112"/>
                      <a:pt x="12311" y="13051"/>
                      <a:pt x="13731" y="10797"/>
                    </a:cubicBezTo>
                    <a:cubicBezTo>
                      <a:pt x="16710" y="5945"/>
                      <a:pt x="13045" y="0"/>
                      <a:pt x="77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33"/>
              <p:cNvSpPr/>
              <p:nvPr/>
            </p:nvSpPr>
            <p:spPr>
              <a:xfrm>
                <a:off x="4493875" y="1502650"/>
                <a:ext cx="306300" cy="83125"/>
              </a:xfrm>
              <a:custGeom>
                <a:rect b="b" l="l" r="r" t="t"/>
                <a:pathLst>
                  <a:path extrusionOk="0" h="3325" w="12252">
                    <a:moveTo>
                      <a:pt x="6355" y="1"/>
                    </a:moveTo>
                    <a:cubicBezTo>
                      <a:pt x="6209" y="1"/>
                      <a:pt x="6062" y="4"/>
                      <a:pt x="5915" y="11"/>
                    </a:cubicBezTo>
                    <a:cubicBezTo>
                      <a:pt x="5387" y="64"/>
                      <a:pt x="4806" y="169"/>
                      <a:pt x="4278" y="275"/>
                    </a:cubicBezTo>
                    <a:lnTo>
                      <a:pt x="3486" y="592"/>
                    </a:lnTo>
                    <a:cubicBezTo>
                      <a:pt x="3221" y="645"/>
                      <a:pt x="2957" y="803"/>
                      <a:pt x="2746" y="909"/>
                    </a:cubicBezTo>
                    <a:cubicBezTo>
                      <a:pt x="2218" y="1173"/>
                      <a:pt x="1743" y="1490"/>
                      <a:pt x="1320" y="1807"/>
                    </a:cubicBezTo>
                    <a:cubicBezTo>
                      <a:pt x="1109" y="2018"/>
                      <a:pt x="898" y="2176"/>
                      <a:pt x="687" y="2387"/>
                    </a:cubicBezTo>
                    <a:lnTo>
                      <a:pt x="106" y="2968"/>
                    </a:lnTo>
                    <a:cubicBezTo>
                      <a:pt x="0" y="3021"/>
                      <a:pt x="0" y="3180"/>
                      <a:pt x="106" y="3285"/>
                    </a:cubicBezTo>
                    <a:cubicBezTo>
                      <a:pt x="158" y="3312"/>
                      <a:pt x="211" y="3325"/>
                      <a:pt x="264" y="3325"/>
                    </a:cubicBezTo>
                    <a:cubicBezTo>
                      <a:pt x="317" y="3325"/>
                      <a:pt x="370" y="3312"/>
                      <a:pt x="423" y="3285"/>
                    </a:cubicBezTo>
                    <a:lnTo>
                      <a:pt x="1003" y="2757"/>
                    </a:lnTo>
                    <a:cubicBezTo>
                      <a:pt x="1215" y="2546"/>
                      <a:pt x="1426" y="2387"/>
                      <a:pt x="1637" y="2282"/>
                    </a:cubicBezTo>
                    <a:cubicBezTo>
                      <a:pt x="2060" y="1965"/>
                      <a:pt x="2482" y="1701"/>
                      <a:pt x="2957" y="1490"/>
                    </a:cubicBezTo>
                    <a:cubicBezTo>
                      <a:pt x="3908" y="1014"/>
                      <a:pt x="4911" y="750"/>
                      <a:pt x="5915" y="697"/>
                    </a:cubicBezTo>
                    <a:cubicBezTo>
                      <a:pt x="6086" y="689"/>
                      <a:pt x="6258" y="685"/>
                      <a:pt x="6428" y="685"/>
                    </a:cubicBezTo>
                    <a:cubicBezTo>
                      <a:pt x="7311" y="685"/>
                      <a:pt x="8181" y="802"/>
                      <a:pt x="8978" y="1067"/>
                    </a:cubicBezTo>
                    <a:cubicBezTo>
                      <a:pt x="9981" y="1384"/>
                      <a:pt x="10985" y="1807"/>
                      <a:pt x="11882" y="2335"/>
                    </a:cubicBezTo>
                    <a:cubicBezTo>
                      <a:pt x="11926" y="2356"/>
                      <a:pt x="11970" y="2369"/>
                      <a:pt x="12010" y="2369"/>
                    </a:cubicBezTo>
                    <a:cubicBezTo>
                      <a:pt x="12066" y="2369"/>
                      <a:pt x="12115" y="2344"/>
                      <a:pt x="12146" y="2282"/>
                    </a:cubicBezTo>
                    <a:cubicBezTo>
                      <a:pt x="12252" y="2176"/>
                      <a:pt x="12252" y="2071"/>
                      <a:pt x="12146" y="2018"/>
                    </a:cubicBezTo>
                    <a:cubicBezTo>
                      <a:pt x="11724" y="1648"/>
                      <a:pt x="11249" y="1331"/>
                      <a:pt x="10773" y="1120"/>
                    </a:cubicBezTo>
                    <a:cubicBezTo>
                      <a:pt x="10298" y="856"/>
                      <a:pt x="9770" y="592"/>
                      <a:pt x="9242" y="433"/>
                    </a:cubicBezTo>
                    <a:cubicBezTo>
                      <a:pt x="8320" y="157"/>
                      <a:pt x="7357" y="1"/>
                      <a:pt x="63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33"/>
              <p:cNvSpPr/>
              <p:nvPr/>
            </p:nvSpPr>
            <p:spPr>
              <a:xfrm>
                <a:off x="2933325" y="447100"/>
                <a:ext cx="1716350" cy="1701750"/>
              </a:xfrm>
              <a:custGeom>
                <a:rect b="b" l="l" r="r" t="t"/>
                <a:pathLst>
                  <a:path extrusionOk="0" h="68070" w="68654">
                    <a:moveTo>
                      <a:pt x="34446" y="0"/>
                    </a:moveTo>
                    <a:cubicBezTo>
                      <a:pt x="17714" y="0"/>
                      <a:pt x="3387" y="12962"/>
                      <a:pt x="1743" y="30245"/>
                    </a:cubicBezTo>
                    <a:cubicBezTo>
                      <a:pt x="1" y="48623"/>
                      <a:pt x="10404" y="65786"/>
                      <a:pt x="31423" y="67846"/>
                    </a:cubicBezTo>
                    <a:cubicBezTo>
                      <a:pt x="32916" y="67997"/>
                      <a:pt x="34360" y="68070"/>
                      <a:pt x="35755" y="68070"/>
                    </a:cubicBezTo>
                    <a:cubicBezTo>
                      <a:pt x="55371" y="68070"/>
                      <a:pt x="65284" y="53582"/>
                      <a:pt x="66911" y="36424"/>
                    </a:cubicBezTo>
                    <a:cubicBezTo>
                      <a:pt x="68654" y="18099"/>
                      <a:pt x="55504" y="1886"/>
                      <a:pt x="37496" y="143"/>
                    </a:cubicBezTo>
                    <a:cubicBezTo>
                      <a:pt x="36472" y="47"/>
                      <a:pt x="35455" y="0"/>
                      <a:pt x="34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33"/>
              <p:cNvSpPr/>
              <p:nvPr/>
            </p:nvSpPr>
            <p:spPr>
              <a:xfrm>
                <a:off x="3242275" y="1305550"/>
                <a:ext cx="400050" cy="366175"/>
              </a:xfrm>
              <a:custGeom>
                <a:rect b="b" l="l" r="r" t="t"/>
                <a:pathLst>
                  <a:path extrusionOk="0" h="14647" w="16002">
                    <a:moveTo>
                      <a:pt x="8050" y="1"/>
                    </a:moveTo>
                    <a:cubicBezTo>
                      <a:pt x="4733" y="1"/>
                      <a:pt x="1724" y="2310"/>
                      <a:pt x="951" y="5677"/>
                    </a:cubicBezTo>
                    <a:cubicBezTo>
                      <a:pt x="0" y="9638"/>
                      <a:pt x="2429" y="13546"/>
                      <a:pt x="6337" y="14443"/>
                    </a:cubicBezTo>
                    <a:cubicBezTo>
                      <a:pt x="6902" y="14581"/>
                      <a:pt x="7467" y="14647"/>
                      <a:pt x="8023" y="14647"/>
                    </a:cubicBezTo>
                    <a:cubicBezTo>
                      <a:pt x="11312" y="14647"/>
                      <a:pt x="14283" y="12347"/>
                      <a:pt x="15051" y="9004"/>
                    </a:cubicBezTo>
                    <a:cubicBezTo>
                      <a:pt x="16002" y="5043"/>
                      <a:pt x="13572" y="1135"/>
                      <a:pt x="9664" y="185"/>
                    </a:cubicBezTo>
                    <a:cubicBezTo>
                      <a:pt x="9124" y="61"/>
                      <a:pt x="8583" y="1"/>
                      <a:pt x="8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33"/>
              <p:cNvSpPr/>
              <p:nvPr/>
            </p:nvSpPr>
            <p:spPr>
              <a:xfrm>
                <a:off x="3989525" y="1290750"/>
                <a:ext cx="389500" cy="366250"/>
              </a:xfrm>
              <a:custGeom>
                <a:rect b="b" l="l" r="r" t="t"/>
                <a:pathLst>
                  <a:path extrusionOk="0" h="14650" w="15580">
                    <a:moveTo>
                      <a:pt x="7830" y="1"/>
                    </a:moveTo>
                    <a:cubicBezTo>
                      <a:pt x="7460" y="1"/>
                      <a:pt x="7085" y="30"/>
                      <a:pt x="6708" y="90"/>
                    </a:cubicBezTo>
                    <a:cubicBezTo>
                      <a:pt x="2747" y="671"/>
                      <a:pt x="1" y="4421"/>
                      <a:pt x="634" y="8434"/>
                    </a:cubicBezTo>
                    <a:cubicBezTo>
                      <a:pt x="1160" y="12017"/>
                      <a:pt x="4236" y="14650"/>
                      <a:pt x="7750" y="14650"/>
                    </a:cubicBezTo>
                    <a:cubicBezTo>
                      <a:pt x="8120" y="14650"/>
                      <a:pt x="8495" y="14621"/>
                      <a:pt x="8873" y="14560"/>
                    </a:cubicBezTo>
                    <a:cubicBezTo>
                      <a:pt x="12886" y="13979"/>
                      <a:pt x="15580" y="10230"/>
                      <a:pt x="14999" y="6216"/>
                    </a:cubicBezTo>
                    <a:cubicBezTo>
                      <a:pt x="14425" y="2633"/>
                      <a:pt x="11345" y="1"/>
                      <a:pt x="7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33"/>
              <p:cNvSpPr/>
              <p:nvPr/>
            </p:nvSpPr>
            <p:spPr>
              <a:xfrm>
                <a:off x="3695400" y="1717250"/>
                <a:ext cx="214950" cy="74575"/>
              </a:xfrm>
              <a:custGeom>
                <a:rect b="b" l="l" r="r" t="t"/>
                <a:pathLst>
                  <a:path extrusionOk="0" h="2983" w="8598">
                    <a:moveTo>
                      <a:pt x="201" y="1"/>
                    </a:moveTo>
                    <a:cubicBezTo>
                      <a:pt x="87" y="1"/>
                      <a:pt x="1" y="124"/>
                      <a:pt x="42" y="246"/>
                    </a:cubicBezTo>
                    <a:cubicBezTo>
                      <a:pt x="517" y="933"/>
                      <a:pt x="1098" y="1461"/>
                      <a:pt x="1785" y="1936"/>
                    </a:cubicBezTo>
                    <a:cubicBezTo>
                      <a:pt x="2418" y="2359"/>
                      <a:pt x="3158" y="2675"/>
                      <a:pt x="3950" y="2834"/>
                    </a:cubicBezTo>
                    <a:cubicBezTo>
                      <a:pt x="4379" y="2926"/>
                      <a:pt x="4845" y="2982"/>
                      <a:pt x="5315" y="2982"/>
                    </a:cubicBezTo>
                    <a:cubicBezTo>
                      <a:pt x="5653" y="2982"/>
                      <a:pt x="5994" y="2953"/>
                      <a:pt x="6326" y="2887"/>
                    </a:cubicBezTo>
                    <a:cubicBezTo>
                      <a:pt x="7066" y="2728"/>
                      <a:pt x="7805" y="2464"/>
                      <a:pt x="8491" y="2095"/>
                    </a:cubicBezTo>
                    <a:cubicBezTo>
                      <a:pt x="8544" y="2095"/>
                      <a:pt x="8597" y="1989"/>
                      <a:pt x="8597" y="1936"/>
                    </a:cubicBezTo>
                    <a:cubicBezTo>
                      <a:pt x="8558" y="1859"/>
                      <a:pt x="8491" y="1810"/>
                      <a:pt x="8438" y="1810"/>
                    </a:cubicBezTo>
                    <a:cubicBezTo>
                      <a:pt x="8418" y="1810"/>
                      <a:pt x="8400" y="1816"/>
                      <a:pt x="8386" y="1831"/>
                    </a:cubicBezTo>
                    <a:cubicBezTo>
                      <a:pt x="7699" y="2042"/>
                      <a:pt x="6960" y="2253"/>
                      <a:pt x="6221" y="2306"/>
                    </a:cubicBezTo>
                    <a:cubicBezTo>
                      <a:pt x="5977" y="2343"/>
                      <a:pt x="5728" y="2361"/>
                      <a:pt x="5476" y="2361"/>
                    </a:cubicBezTo>
                    <a:cubicBezTo>
                      <a:pt x="5017" y="2361"/>
                      <a:pt x="4552" y="2303"/>
                      <a:pt x="4108" y="2200"/>
                    </a:cubicBezTo>
                    <a:cubicBezTo>
                      <a:pt x="2682" y="1778"/>
                      <a:pt x="1362" y="1091"/>
                      <a:pt x="306" y="88"/>
                    </a:cubicBezTo>
                    <a:lnTo>
                      <a:pt x="306" y="35"/>
                    </a:lnTo>
                    <a:cubicBezTo>
                      <a:pt x="270" y="11"/>
                      <a:pt x="234" y="1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33"/>
              <p:cNvSpPr/>
              <p:nvPr/>
            </p:nvSpPr>
            <p:spPr>
              <a:xfrm>
                <a:off x="3740250" y="1790375"/>
                <a:ext cx="114650" cy="34300"/>
              </a:xfrm>
              <a:custGeom>
                <a:rect b="b" l="l" r="r" t="t"/>
                <a:pathLst>
                  <a:path extrusionOk="0" h="1372" w="4586">
                    <a:moveTo>
                      <a:pt x="145" y="0"/>
                    </a:moveTo>
                    <a:cubicBezTo>
                      <a:pt x="63" y="0"/>
                      <a:pt x="0" y="87"/>
                      <a:pt x="43" y="173"/>
                    </a:cubicBezTo>
                    <a:cubicBezTo>
                      <a:pt x="624" y="754"/>
                      <a:pt x="1364" y="1124"/>
                      <a:pt x="2156" y="1282"/>
                    </a:cubicBezTo>
                    <a:cubicBezTo>
                      <a:pt x="2433" y="1341"/>
                      <a:pt x="2725" y="1371"/>
                      <a:pt x="3021" y="1371"/>
                    </a:cubicBezTo>
                    <a:cubicBezTo>
                      <a:pt x="3514" y="1371"/>
                      <a:pt x="4017" y="1289"/>
                      <a:pt x="4479" y="1124"/>
                    </a:cubicBezTo>
                    <a:cubicBezTo>
                      <a:pt x="4532" y="1124"/>
                      <a:pt x="4585" y="1071"/>
                      <a:pt x="4532" y="1018"/>
                    </a:cubicBezTo>
                    <a:cubicBezTo>
                      <a:pt x="4532" y="981"/>
                      <a:pt x="4506" y="943"/>
                      <a:pt x="4472" y="943"/>
                    </a:cubicBezTo>
                    <a:cubicBezTo>
                      <a:pt x="4458" y="943"/>
                      <a:pt x="4442" y="950"/>
                      <a:pt x="4427" y="965"/>
                    </a:cubicBezTo>
                    <a:cubicBezTo>
                      <a:pt x="4031" y="1050"/>
                      <a:pt x="3635" y="1104"/>
                      <a:pt x="3240" y="1104"/>
                    </a:cubicBezTo>
                    <a:cubicBezTo>
                      <a:pt x="2896" y="1104"/>
                      <a:pt x="2552" y="1063"/>
                      <a:pt x="2209" y="965"/>
                    </a:cubicBezTo>
                    <a:cubicBezTo>
                      <a:pt x="1469" y="807"/>
                      <a:pt x="783" y="490"/>
                      <a:pt x="202" y="15"/>
                    </a:cubicBezTo>
                    <a:cubicBezTo>
                      <a:pt x="182" y="5"/>
                      <a:pt x="163" y="0"/>
                      <a:pt x="1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3"/>
              <p:cNvSpPr/>
              <p:nvPr/>
            </p:nvSpPr>
            <p:spPr>
              <a:xfrm>
                <a:off x="3150100" y="1017275"/>
                <a:ext cx="391900" cy="295300"/>
              </a:xfrm>
              <a:custGeom>
                <a:rect b="b" l="l" r="r" t="t"/>
                <a:pathLst>
                  <a:path extrusionOk="0" h="11812" w="15676">
                    <a:moveTo>
                      <a:pt x="10455" y="1"/>
                    </a:moveTo>
                    <a:cubicBezTo>
                      <a:pt x="6337" y="1"/>
                      <a:pt x="677" y="9286"/>
                      <a:pt x="677" y="9286"/>
                    </a:cubicBezTo>
                    <a:cubicBezTo>
                      <a:pt x="0" y="11204"/>
                      <a:pt x="634" y="11811"/>
                      <a:pt x="1686" y="11811"/>
                    </a:cubicBezTo>
                    <a:cubicBezTo>
                      <a:pt x="3095" y="11811"/>
                      <a:pt x="5255" y="10721"/>
                      <a:pt x="6011" y="10237"/>
                    </a:cubicBezTo>
                    <a:cubicBezTo>
                      <a:pt x="7331" y="9339"/>
                      <a:pt x="15675" y="2368"/>
                      <a:pt x="11556" y="256"/>
                    </a:cubicBezTo>
                    <a:cubicBezTo>
                      <a:pt x="11206" y="81"/>
                      <a:pt x="10837" y="1"/>
                      <a:pt x="104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33"/>
              <p:cNvSpPr/>
              <p:nvPr/>
            </p:nvSpPr>
            <p:spPr>
              <a:xfrm>
                <a:off x="3994800" y="989675"/>
                <a:ext cx="425500" cy="260450"/>
              </a:xfrm>
              <a:custGeom>
                <a:rect b="b" l="l" r="r" t="t"/>
                <a:pathLst>
                  <a:path extrusionOk="0" h="10418" w="17020">
                    <a:moveTo>
                      <a:pt x="5263" y="1"/>
                    </a:moveTo>
                    <a:cubicBezTo>
                      <a:pt x="4708" y="1"/>
                      <a:pt x="4196" y="142"/>
                      <a:pt x="3750" y="462"/>
                    </a:cubicBezTo>
                    <a:cubicBezTo>
                      <a:pt x="1" y="3155"/>
                      <a:pt x="9295" y="8806"/>
                      <a:pt x="10721" y="9440"/>
                    </a:cubicBezTo>
                    <a:cubicBezTo>
                      <a:pt x="11442" y="9787"/>
                      <a:pt x="13336" y="10417"/>
                      <a:pt x="14740" y="10417"/>
                    </a:cubicBezTo>
                    <a:cubicBezTo>
                      <a:pt x="16115" y="10417"/>
                      <a:pt x="17020" y="9813"/>
                      <a:pt x="15897" y="7750"/>
                    </a:cubicBezTo>
                    <a:cubicBezTo>
                      <a:pt x="15897" y="7750"/>
                      <a:pt x="9378" y="1"/>
                      <a:pt x="5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33"/>
              <p:cNvSpPr/>
              <p:nvPr/>
            </p:nvSpPr>
            <p:spPr>
              <a:xfrm>
                <a:off x="3769050" y="1249425"/>
                <a:ext cx="200700" cy="439675"/>
              </a:xfrm>
              <a:custGeom>
                <a:rect b="b" l="l" r="r" t="t"/>
                <a:pathLst>
                  <a:path extrusionOk="0" h="17587" w="8028">
                    <a:moveTo>
                      <a:pt x="528" y="0"/>
                    </a:moveTo>
                    <a:cubicBezTo>
                      <a:pt x="423" y="0"/>
                      <a:pt x="370" y="53"/>
                      <a:pt x="370" y="106"/>
                    </a:cubicBezTo>
                    <a:cubicBezTo>
                      <a:pt x="106" y="2324"/>
                      <a:pt x="0" y="4595"/>
                      <a:pt x="53" y="6813"/>
                    </a:cubicBezTo>
                    <a:cubicBezTo>
                      <a:pt x="53" y="7975"/>
                      <a:pt x="159" y="9084"/>
                      <a:pt x="423" y="10193"/>
                    </a:cubicBezTo>
                    <a:cubicBezTo>
                      <a:pt x="476" y="10510"/>
                      <a:pt x="581" y="10774"/>
                      <a:pt x="740" y="11038"/>
                    </a:cubicBezTo>
                    <a:cubicBezTo>
                      <a:pt x="898" y="11355"/>
                      <a:pt x="1215" y="11619"/>
                      <a:pt x="1585" y="11724"/>
                    </a:cubicBezTo>
                    <a:cubicBezTo>
                      <a:pt x="2166" y="11724"/>
                      <a:pt x="2799" y="11619"/>
                      <a:pt x="3380" y="11407"/>
                    </a:cubicBezTo>
                    <a:cubicBezTo>
                      <a:pt x="3908" y="11196"/>
                      <a:pt x="4384" y="10985"/>
                      <a:pt x="4912" y="10826"/>
                    </a:cubicBezTo>
                    <a:cubicBezTo>
                      <a:pt x="5234" y="10665"/>
                      <a:pt x="5619" y="10596"/>
                      <a:pt x="5994" y="10596"/>
                    </a:cubicBezTo>
                    <a:cubicBezTo>
                      <a:pt x="6110" y="10596"/>
                      <a:pt x="6225" y="10603"/>
                      <a:pt x="6338" y="10615"/>
                    </a:cubicBezTo>
                    <a:cubicBezTo>
                      <a:pt x="6760" y="10774"/>
                      <a:pt x="7077" y="11143"/>
                      <a:pt x="7235" y="11619"/>
                    </a:cubicBezTo>
                    <a:cubicBezTo>
                      <a:pt x="7288" y="11830"/>
                      <a:pt x="7394" y="12094"/>
                      <a:pt x="7394" y="12358"/>
                    </a:cubicBezTo>
                    <a:lnTo>
                      <a:pt x="7447" y="12780"/>
                    </a:lnTo>
                    <a:lnTo>
                      <a:pt x="7447" y="13150"/>
                    </a:lnTo>
                    <a:cubicBezTo>
                      <a:pt x="7394" y="13414"/>
                      <a:pt x="7341" y="13678"/>
                      <a:pt x="7288" y="13889"/>
                    </a:cubicBezTo>
                    <a:cubicBezTo>
                      <a:pt x="7183" y="14154"/>
                      <a:pt x="7077" y="14365"/>
                      <a:pt x="6919" y="14576"/>
                    </a:cubicBezTo>
                    <a:cubicBezTo>
                      <a:pt x="6654" y="14998"/>
                      <a:pt x="6285" y="15421"/>
                      <a:pt x="5862" y="15738"/>
                    </a:cubicBezTo>
                    <a:cubicBezTo>
                      <a:pt x="5017" y="16424"/>
                      <a:pt x="4067" y="16952"/>
                      <a:pt x="3011" y="17322"/>
                    </a:cubicBezTo>
                    <a:cubicBezTo>
                      <a:pt x="2958" y="17322"/>
                      <a:pt x="2905" y="17375"/>
                      <a:pt x="2958" y="17481"/>
                    </a:cubicBezTo>
                    <a:cubicBezTo>
                      <a:pt x="2958" y="17533"/>
                      <a:pt x="3063" y="17586"/>
                      <a:pt x="3116" y="17586"/>
                    </a:cubicBezTo>
                    <a:cubicBezTo>
                      <a:pt x="4225" y="17269"/>
                      <a:pt x="5281" y="16741"/>
                      <a:pt x="6179" y="16107"/>
                    </a:cubicBezTo>
                    <a:cubicBezTo>
                      <a:pt x="6654" y="15738"/>
                      <a:pt x="7077" y="15315"/>
                      <a:pt x="7394" y="14840"/>
                    </a:cubicBezTo>
                    <a:cubicBezTo>
                      <a:pt x="7605" y="14576"/>
                      <a:pt x="7711" y="14312"/>
                      <a:pt x="7816" y="14048"/>
                    </a:cubicBezTo>
                    <a:cubicBezTo>
                      <a:pt x="7922" y="13784"/>
                      <a:pt x="8028" y="13467"/>
                      <a:pt x="8028" y="13203"/>
                    </a:cubicBezTo>
                    <a:lnTo>
                      <a:pt x="8028" y="12728"/>
                    </a:lnTo>
                    <a:lnTo>
                      <a:pt x="7975" y="12252"/>
                    </a:lnTo>
                    <a:cubicBezTo>
                      <a:pt x="7922" y="11988"/>
                      <a:pt x="7869" y="11671"/>
                      <a:pt x="7763" y="11407"/>
                    </a:cubicBezTo>
                    <a:cubicBezTo>
                      <a:pt x="7658" y="11091"/>
                      <a:pt x="7552" y="10826"/>
                      <a:pt x="7341" y="10562"/>
                    </a:cubicBezTo>
                    <a:lnTo>
                      <a:pt x="7183" y="10404"/>
                    </a:lnTo>
                    <a:lnTo>
                      <a:pt x="6971" y="10246"/>
                    </a:lnTo>
                    <a:cubicBezTo>
                      <a:pt x="6813" y="10140"/>
                      <a:pt x="6654" y="10087"/>
                      <a:pt x="6496" y="10034"/>
                    </a:cubicBezTo>
                    <a:cubicBezTo>
                      <a:pt x="6278" y="9975"/>
                      <a:pt x="6053" y="9945"/>
                      <a:pt x="5826" y="9945"/>
                    </a:cubicBezTo>
                    <a:cubicBezTo>
                      <a:pt x="5447" y="9945"/>
                      <a:pt x="5064" y="10028"/>
                      <a:pt x="4700" y="10193"/>
                    </a:cubicBezTo>
                    <a:cubicBezTo>
                      <a:pt x="4120" y="10404"/>
                      <a:pt x="3644" y="10615"/>
                      <a:pt x="3116" y="10774"/>
                    </a:cubicBezTo>
                    <a:cubicBezTo>
                      <a:pt x="2641" y="10985"/>
                      <a:pt x="2166" y="11038"/>
                      <a:pt x="1638" y="11038"/>
                    </a:cubicBezTo>
                    <a:cubicBezTo>
                      <a:pt x="1479" y="10985"/>
                      <a:pt x="1373" y="10826"/>
                      <a:pt x="1268" y="10668"/>
                    </a:cubicBezTo>
                    <a:cubicBezTo>
                      <a:pt x="1162" y="10457"/>
                      <a:pt x="1057" y="10193"/>
                      <a:pt x="1004" y="9982"/>
                    </a:cubicBezTo>
                    <a:cubicBezTo>
                      <a:pt x="793" y="8925"/>
                      <a:pt x="634" y="7816"/>
                      <a:pt x="581" y="6707"/>
                    </a:cubicBezTo>
                    <a:cubicBezTo>
                      <a:pt x="528" y="5651"/>
                      <a:pt x="528" y="4489"/>
                      <a:pt x="528" y="3433"/>
                    </a:cubicBezTo>
                    <a:cubicBezTo>
                      <a:pt x="581" y="2324"/>
                      <a:pt x="581" y="1215"/>
                      <a:pt x="634" y="106"/>
                    </a:cubicBezTo>
                    <a:cubicBezTo>
                      <a:pt x="634" y="53"/>
                      <a:pt x="581" y="0"/>
                      <a:pt x="5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33"/>
              <p:cNvSpPr/>
              <p:nvPr/>
            </p:nvSpPr>
            <p:spPr>
              <a:xfrm>
                <a:off x="4087225" y="2603550"/>
                <a:ext cx="385550" cy="359575"/>
              </a:xfrm>
              <a:custGeom>
                <a:rect b="b" l="l" r="r" t="t"/>
                <a:pathLst>
                  <a:path extrusionOk="0" h="14383" w="15422">
                    <a:moveTo>
                      <a:pt x="7479" y="0"/>
                    </a:moveTo>
                    <a:cubicBezTo>
                      <a:pt x="6205" y="0"/>
                      <a:pt x="4924" y="367"/>
                      <a:pt x="3803" y="1127"/>
                    </a:cubicBezTo>
                    <a:cubicBezTo>
                      <a:pt x="793" y="3187"/>
                      <a:pt x="1" y="7253"/>
                      <a:pt x="2007" y="10264"/>
                    </a:cubicBezTo>
                    <a:lnTo>
                      <a:pt x="4331" y="14383"/>
                    </a:lnTo>
                    <a:cubicBezTo>
                      <a:pt x="8873" y="12851"/>
                      <a:pt x="12781" y="9841"/>
                      <a:pt x="15421" y="5775"/>
                    </a:cubicBezTo>
                    <a:lnTo>
                      <a:pt x="12939" y="2817"/>
                    </a:lnTo>
                    <a:cubicBezTo>
                      <a:pt x="11628" y="982"/>
                      <a:pt x="9563" y="0"/>
                      <a:pt x="74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33"/>
              <p:cNvSpPr/>
              <p:nvPr/>
            </p:nvSpPr>
            <p:spPr>
              <a:xfrm>
                <a:off x="4195500" y="2747900"/>
                <a:ext cx="702375" cy="785775"/>
              </a:xfrm>
              <a:custGeom>
                <a:rect b="b" l="l" r="r" t="t"/>
                <a:pathLst>
                  <a:path extrusionOk="0" h="31431" w="28095">
                    <a:moveTo>
                      <a:pt x="11090" y="1"/>
                    </a:moveTo>
                    <a:cubicBezTo>
                      <a:pt x="8450" y="4067"/>
                      <a:pt x="4542" y="7077"/>
                      <a:pt x="0" y="8609"/>
                    </a:cubicBezTo>
                    <a:lnTo>
                      <a:pt x="10140" y="26775"/>
                    </a:lnTo>
                    <a:cubicBezTo>
                      <a:pt x="10404" y="27304"/>
                      <a:pt x="10720" y="27726"/>
                      <a:pt x="11037" y="28148"/>
                    </a:cubicBezTo>
                    <a:cubicBezTo>
                      <a:pt x="12847" y="30314"/>
                      <a:pt x="15424" y="31430"/>
                      <a:pt x="18009" y="31430"/>
                    </a:cubicBezTo>
                    <a:cubicBezTo>
                      <a:pt x="20025" y="31430"/>
                      <a:pt x="22046" y="30752"/>
                      <a:pt x="23712" y="29363"/>
                    </a:cubicBezTo>
                    <a:cubicBezTo>
                      <a:pt x="27567" y="26195"/>
                      <a:pt x="28095" y="20491"/>
                      <a:pt x="24926" y="16689"/>
                    </a:cubicBezTo>
                    <a:lnTo>
                      <a:pt x="110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33"/>
              <p:cNvSpPr/>
              <p:nvPr/>
            </p:nvSpPr>
            <p:spPr>
              <a:xfrm>
                <a:off x="3989525" y="2471450"/>
                <a:ext cx="402700" cy="380550"/>
              </a:xfrm>
              <a:custGeom>
                <a:rect b="b" l="l" r="r" t="t"/>
                <a:pathLst>
                  <a:path extrusionOk="0" h="15222" w="16108">
                    <a:moveTo>
                      <a:pt x="11048" y="0"/>
                    </a:moveTo>
                    <a:cubicBezTo>
                      <a:pt x="11007" y="0"/>
                      <a:pt x="10969" y="7"/>
                      <a:pt x="10932" y="21"/>
                    </a:cubicBezTo>
                    <a:cubicBezTo>
                      <a:pt x="9770" y="550"/>
                      <a:pt x="10140" y="3454"/>
                      <a:pt x="10140" y="3454"/>
                    </a:cubicBezTo>
                    <a:cubicBezTo>
                      <a:pt x="10140" y="3454"/>
                      <a:pt x="7602" y="3031"/>
                      <a:pt x="5300" y="3031"/>
                    </a:cubicBezTo>
                    <a:cubicBezTo>
                      <a:pt x="3875" y="3031"/>
                      <a:pt x="2540" y="3193"/>
                      <a:pt x="1955" y="3718"/>
                    </a:cubicBezTo>
                    <a:cubicBezTo>
                      <a:pt x="1057" y="4405"/>
                      <a:pt x="951" y="5725"/>
                      <a:pt x="1796" y="6570"/>
                    </a:cubicBezTo>
                    <a:cubicBezTo>
                      <a:pt x="1796" y="6570"/>
                      <a:pt x="1" y="7732"/>
                      <a:pt x="1585" y="9897"/>
                    </a:cubicBezTo>
                    <a:cubicBezTo>
                      <a:pt x="1585" y="9897"/>
                      <a:pt x="53" y="11692"/>
                      <a:pt x="1849" y="13118"/>
                    </a:cubicBezTo>
                    <a:cubicBezTo>
                      <a:pt x="4062" y="14836"/>
                      <a:pt x="5954" y="15222"/>
                      <a:pt x="7206" y="15222"/>
                    </a:cubicBezTo>
                    <a:cubicBezTo>
                      <a:pt x="8225" y="15222"/>
                      <a:pt x="8820" y="14967"/>
                      <a:pt x="8820" y="14967"/>
                    </a:cubicBezTo>
                    <a:lnTo>
                      <a:pt x="16108" y="7256"/>
                    </a:lnTo>
                    <a:cubicBezTo>
                      <a:pt x="16108" y="7256"/>
                      <a:pt x="12380" y="0"/>
                      <a:pt x="110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33"/>
              <p:cNvSpPr/>
              <p:nvPr/>
            </p:nvSpPr>
            <p:spPr>
              <a:xfrm>
                <a:off x="3036300" y="2934050"/>
                <a:ext cx="834425" cy="534975"/>
              </a:xfrm>
              <a:custGeom>
                <a:rect b="b" l="l" r="r" t="t"/>
                <a:pathLst>
                  <a:path extrusionOk="0" h="21399" w="33377">
                    <a:moveTo>
                      <a:pt x="30155" y="1"/>
                    </a:moveTo>
                    <a:lnTo>
                      <a:pt x="8292" y="3539"/>
                    </a:lnTo>
                    <a:cubicBezTo>
                      <a:pt x="3381" y="4279"/>
                      <a:pt x="1" y="8873"/>
                      <a:pt x="793" y="13784"/>
                    </a:cubicBezTo>
                    <a:cubicBezTo>
                      <a:pt x="1460" y="18215"/>
                      <a:pt x="5307" y="21399"/>
                      <a:pt x="9658" y="21399"/>
                    </a:cubicBezTo>
                    <a:cubicBezTo>
                      <a:pt x="10131" y="21399"/>
                      <a:pt x="10610" y="21361"/>
                      <a:pt x="11091" y="21283"/>
                    </a:cubicBezTo>
                    <a:cubicBezTo>
                      <a:pt x="11619" y="21178"/>
                      <a:pt x="12147" y="21072"/>
                      <a:pt x="12675" y="20861"/>
                    </a:cubicBezTo>
                    <a:lnTo>
                      <a:pt x="33377" y="13520"/>
                    </a:lnTo>
                    <a:cubicBezTo>
                      <a:pt x="31053" y="9454"/>
                      <a:pt x="29891" y="4754"/>
                      <a:pt x="30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33"/>
              <p:cNvSpPr/>
              <p:nvPr/>
            </p:nvSpPr>
            <p:spPr>
              <a:xfrm>
                <a:off x="3766400" y="2915500"/>
                <a:ext cx="303700" cy="359200"/>
              </a:xfrm>
              <a:custGeom>
                <a:rect b="b" l="l" r="r" t="t"/>
                <a:pathLst>
                  <a:path extrusionOk="0" h="14368" w="12148">
                    <a:moveTo>
                      <a:pt x="5457" y="0"/>
                    </a:moveTo>
                    <a:cubicBezTo>
                      <a:pt x="5196" y="0"/>
                      <a:pt x="4926" y="19"/>
                      <a:pt x="4648" y="56"/>
                    </a:cubicBezTo>
                    <a:lnTo>
                      <a:pt x="265" y="796"/>
                    </a:lnTo>
                    <a:cubicBezTo>
                      <a:pt x="1" y="5549"/>
                      <a:pt x="1110" y="10249"/>
                      <a:pt x="3486" y="14368"/>
                    </a:cubicBezTo>
                    <a:lnTo>
                      <a:pt x="6866" y="13153"/>
                    </a:lnTo>
                    <a:cubicBezTo>
                      <a:pt x="10352" y="11939"/>
                      <a:pt x="12147" y="8136"/>
                      <a:pt x="10880" y="4704"/>
                    </a:cubicBezTo>
                    <a:cubicBezTo>
                      <a:pt x="9918" y="1914"/>
                      <a:pt x="8123" y="0"/>
                      <a:pt x="54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33"/>
              <p:cNvSpPr/>
              <p:nvPr/>
            </p:nvSpPr>
            <p:spPr>
              <a:xfrm>
                <a:off x="3877300" y="2801025"/>
                <a:ext cx="397425" cy="435400"/>
              </a:xfrm>
              <a:custGeom>
                <a:rect b="b" l="l" r="r" t="t"/>
                <a:pathLst>
                  <a:path extrusionOk="0" h="17416" w="15897">
                    <a:moveTo>
                      <a:pt x="5963" y="1"/>
                    </a:moveTo>
                    <a:cubicBezTo>
                      <a:pt x="4597" y="1"/>
                      <a:pt x="1" y="6484"/>
                      <a:pt x="1" y="6484"/>
                    </a:cubicBezTo>
                    <a:lnTo>
                      <a:pt x="1902" y="17415"/>
                    </a:lnTo>
                    <a:cubicBezTo>
                      <a:pt x="1902" y="17415"/>
                      <a:pt x="8926" y="16782"/>
                      <a:pt x="13309" y="14194"/>
                    </a:cubicBezTo>
                    <a:cubicBezTo>
                      <a:pt x="15316" y="13032"/>
                      <a:pt x="14048" y="11078"/>
                      <a:pt x="14048" y="11078"/>
                    </a:cubicBezTo>
                    <a:cubicBezTo>
                      <a:pt x="15897" y="9177"/>
                      <a:pt x="14312" y="7751"/>
                      <a:pt x="14312" y="7751"/>
                    </a:cubicBezTo>
                    <a:cubicBezTo>
                      <a:pt x="15210" y="7065"/>
                      <a:pt x="15316" y="5692"/>
                      <a:pt x="14524" y="4900"/>
                    </a:cubicBezTo>
                    <a:cubicBezTo>
                      <a:pt x="13523" y="3649"/>
                      <a:pt x="9099" y="3517"/>
                      <a:pt x="7281" y="3517"/>
                    </a:cubicBezTo>
                    <a:cubicBezTo>
                      <a:pt x="6796" y="3517"/>
                      <a:pt x="6496" y="3526"/>
                      <a:pt x="6496" y="3526"/>
                    </a:cubicBezTo>
                    <a:cubicBezTo>
                      <a:pt x="6496" y="3526"/>
                      <a:pt x="7183" y="728"/>
                      <a:pt x="6127" y="41"/>
                    </a:cubicBezTo>
                    <a:cubicBezTo>
                      <a:pt x="6079" y="14"/>
                      <a:pt x="6025" y="1"/>
                      <a:pt x="5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33"/>
              <p:cNvSpPr/>
              <p:nvPr/>
            </p:nvSpPr>
            <p:spPr>
              <a:xfrm>
                <a:off x="3056125" y="5215450"/>
                <a:ext cx="208600" cy="174300"/>
              </a:xfrm>
              <a:custGeom>
                <a:rect b="b" l="l" r="r" t="t"/>
                <a:pathLst>
                  <a:path extrusionOk="0" h="6972" w="8344">
                    <a:moveTo>
                      <a:pt x="7341" y="1"/>
                    </a:moveTo>
                    <a:lnTo>
                      <a:pt x="7341" y="1"/>
                    </a:lnTo>
                    <a:cubicBezTo>
                      <a:pt x="0" y="1427"/>
                      <a:pt x="1320" y="6021"/>
                      <a:pt x="1320" y="6021"/>
                    </a:cubicBezTo>
                    <a:cubicBezTo>
                      <a:pt x="3169" y="6496"/>
                      <a:pt x="5123" y="6813"/>
                      <a:pt x="7077" y="6972"/>
                    </a:cubicBezTo>
                    <a:cubicBezTo>
                      <a:pt x="8238" y="4806"/>
                      <a:pt x="8344" y="2219"/>
                      <a:pt x="7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3230375" y="5044400"/>
                <a:ext cx="537125" cy="350700"/>
              </a:xfrm>
              <a:custGeom>
                <a:rect b="b" l="l" r="r" t="t"/>
                <a:pathLst>
                  <a:path extrusionOk="0" h="14028" w="21485">
                    <a:moveTo>
                      <a:pt x="7671" y="1"/>
                    </a:moveTo>
                    <a:cubicBezTo>
                      <a:pt x="2160" y="1"/>
                      <a:pt x="2747" y="6262"/>
                      <a:pt x="2747" y="6262"/>
                    </a:cubicBezTo>
                    <a:cubicBezTo>
                      <a:pt x="1902" y="6315"/>
                      <a:pt x="1110" y="6473"/>
                      <a:pt x="265" y="6684"/>
                    </a:cubicBezTo>
                    <a:cubicBezTo>
                      <a:pt x="1268" y="8902"/>
                      <a:pt x="1163" y="11490"/>
                      <a:pt x="1" y="13655"/>
                    </a:cubicBezTo>
                    <a:cubicBezTo>
                      <a:pt x="3068" y="13905"/>
                      <a:pt x="6135" y="14028"/>
                      <a:pt x="9202" y="14028"/>
                    </a:cubicBezTo>
                    <a:cubicBezTo>
                      <a:pt x="13264" y="14028"/>
                      <a:pt x="17327" y="13812"/>
                      <a:pt x="21389" y="13391"/>
                    </a:cubicBezTo>
                    <a:lnTo>
                      <a:pt x="21442" y="5839"/>
                    </a:lnTo>
                    <a:cubicBezTo>
                      <a:pt x="21484" y="3473"/>
                      <a:pt x="19532" y="1682"/>
                      <a:pt x="17344" y="1682"/>
                    </a:cubicBezTo>
                    <a:cubicBezTo>
                      <a:pt x="16797" y="1682"/>
                      <a:pt x="16235" y="1794"/>
                      <a:pt x="15685" y="2037"/>
                    </a:cubicBezTo>
                    <a:cubicBezTo>
                      <a:pt x="13910" y="2768"/>
                      <a:pt x="13374" y="3757"/>
                      <a:pt x="13107" y="4443"/>
                    </a:cubicBezTo>
                    <a:lnTo>
                      <a:pt x="13107" y="4443"/>
                    </a:lnTo>
                    <a:cubicBezTo>
                      <a:pt x="13104" y="4444"/>
                      <a:pt x="13101" y="4448"/>
                      <a:pt x="13099" y="4454"/>
                    </a:cubicBezTo>
                    <a:lnTo>
                      <a:pt x="13099" y="4454"/>
                    </a:lnTo>
                    <a:cubicBezTo>
                      <a:pt x="13247" y="3024"/>
                      <a:pt x="11662" y="293"/>
                      <a:pt x="8345" y="30"/>
                    </a:cubicBezTo>
                    <a:cubicBezTo>
                      <a:pt x="8111" y="10"/>
                      <a:pt x="7886" y="1"/>
                      <a:pt x="76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3084225" y="5361975"/>
                <a:ext cx="682200" cy="84550"/>
              </a:xfrm>
              <a:custGeom>
                <a:rect b="b" l="l" r="r" t="t"/>
                <a:pathLst>
                  <a:path extrusionOk="0" h="3382" w="27288">
                    <a:moveTo>
                      <a:pt x="442" y="0"/>
                    </a:moveTo>
                    <a:cubicBezTo>
                      <a:pt x="0" y="0"/>
                      <a:pt x="566" y="1903"/>
                      <a:pt x="566" y="1903"/>
                    </a:cubicBezTo>
                    <a:cubicBezTo>
                      <a:pt x="4892" y="3036"/>
                      <a:pt x="9909" y="3381"/>
                      <a:pt x="14420" y="3381"/>
                    </a:cubicBezTo>
                    <a:cubicBezTo>
                      <a:pt x="21473" y="3381"/>
                      <a:pt x="27288" y="2536"/>
                      <a:pt x="27288" y="2536"/>
                    </a:cubicBezTo>
                    <a:lnTo>
                      <a:pt x="27288" y="846"/>
                    </a:lnTo>
                    <a:cubicBezTo>
                      <a:pt x="27288" y="846"/>
                      <a:pt x="23222" y="1245"/>
                      <a:pt x="17343" y="1245"/>
                    </a:cubicBezTo>
                    <a:cubicBezTo>
                      <a:pt x="12521" y="1245"/>
                      <a:pt x="6480" y="977"/>
                      <a:pt x="460" y="2"/>
                    </a:cubicBezTo>
                    <a:cubicBezTo>
                      <a:pt x="454" y="1"/>
                      <a:pt x="448" y="0"/>
                      <a:pt x="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3592125" y="5207475"/>
                <a:ext cx="112250" cy="96375"/>
              </a:xfrm>
              <a:custGeom>
                <a:rect b="b" l="l" r="r" t="t"/>
                <a:pathLst>
                  <a:path extrusionOk="0" h="3855" w="4490">
                    <a:moveTo>
                      <a:pt x="1866" y="1"/>
                    </a:moveTo>
                    <a:cubicBezTo>
                      <a:pt x="849" y="1"/>
                      <a:pt x="1" y="877"/>
                      <a:pt x="1" y="1904"/>
                    </a:cubicBezTo>
                    <a:cubicBezTo>
                      <a:pt x="1" y="3067"/>
                      <a:pt x="976" y="3854"/>
                      <a:pt x="1980" y="3854"/>
                    </a:cubicBezTo>
                    <a:cubicBezTo>
                      <a:pt x="2435" y="3854"/>
                      <a:pt x="2896" y="3692"/>
                      <a:pt x="3275" y="3330"/>
                    </a:cubicBezTo>
                    <a:cubicBezTo>
                      <a:pt x="4490" y="2115"/>
                      <a:pt x="3698" y="3"/>
                      <a:pt x="1955" y="3"/>
                    </a:cubicBezTo>
                    <a:cubicBezTo>
                      <a:pt x="1925" y="1"/>
                      <a:pt x="1896" y="1"/>
                      <a:pt x="1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>
                <a:off x="3292450" y="5195650"/>
                <a:ext cx="190125" cy="30400"/>
              </a:xfrm>
              <a:custGeom>
                <a:rect b="b" l="l" r="r" t="t"/>
                <a:pathLst>
                  <a:path extrusionOk="0" h="1216" w="7605">
                    <a:moveTo>
                      <a:pt x="422" y="0"/>
                    </a:moveTo>
                    <a:cubicBezTo>
                      <a:pt x="211" y="0"/>
                      <a:pt x="53" y="159"/>
                      <a:pt x="53" y="370"/>
                    </a:cubicBezTo>
                    <a:cubicBezTo>
                      <a:pt x="0" y="581"/>
                      <a:pt x="158" y="740"/>
                      <a:pt x="422" y="740"/>
                    </a:cubicBezTo>
                    <a:lnTo>
                      <a:pt x="7077" y="1215"/>
                    </a:lnTo>
                    <a:cubicBezTo>
                      <a:pt x="7605" y="1215"/>
                      <a:pt x="7605" y="423"/>
                      <a:pt x="7077" y="423"/>
                    </a:cubicBez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3"/>
              <p:cNvSpPr/>
              <p:nvPr/>
            </p:nvSpPr>
            <p:spPr>
              <a:xfrm>
                <a:off x="3219825" y="5028300"/>
                <a:ext cx="272000" cy="162100"/>
              </a:xfrm>
              <a:custGeom>
                <a:rect b="b" l="l" r="r" t="t"/>
                <a:pathLst>
                  <a:path extrusionOk="0" h="6484" w="10880">
                    <a:moveTo>
                      <a:pt x="3433" y="740"/>
                    </a:moveTo>
                    <a:cubicBezTo>
                      <a:pt x="3446" y="740"/>
                      <a:pt x="3460" y="753"/>
                      <a:pt x="3486" y="780"/>
                    </a:cubicBezTo>
                    <a:cubicBezTo>
                      <a:pt x="3539" y="780"/>
                      <a:pt x="3592" y="780"/>
                      <a:pt x="3697" y="833"/>
                    </a:cubicBezTo>
                    <a:cubicBezTo>
                      <a:pt x="3803" y="938"/>
                      <a:pt x="3961" y="1097"/>
                      <a:pt x="4067" y="1308"/>
                    </a:cubicBezTo>
                    <a:cubicBezTo>
                      <a:pt x="4437" y="1994"/>
                      <a:pt x="4701" y="2787"/>
                      <a:pt x="4859" y="3579"/>
                    </a:cubicBezTo>
                    <a:cubicBezTo>
                      <a:pt x="4859" y="3843"/>
                      <a:pt x="4965" y="4107"/>
                      <a:pt x="5017" y="4371"/>
                    </a:cubicBezTo>
                    <a:lnTo>
                      <a:pt x="4912" y="4265"/>
                    </a:lnTo>
                    <a:cubicBezTo>
                      <a:pt x="4225" y="3420"/>
                      <a:pt x="3697" y="2417"/>
                      <a:pt x="3380" y="1413"/>
                    </a:cubicBezTo>
                    <a:cubicBezTo>
                      <a:pt x="3275" y="1097"/>
                      <a:pt x="3275" y="885"/>
                      <a:pt x="3380" y="780"/>
                    </a:cubicBezTo>
                    <a:cubicBezTo>
                      <a:pt x="3407" y="753"/>
                      <a:pt x="3420" y="740"/>
                      <a:pt x="3433" y="740"/>
                    </a:cubicBezTo>
                    <a:close/>
                    <a:moveTo>
                      <a:pt x="1162" y="2575"/>
                    </a:moveTo>
                    <a:cubicBezTo>
                      <a:pt x="1426" y="2628"/>
                      <a:pt x="1690" y="2734"/>
                      <a:pt x="1954" y="2892"/>
                    </a:cubicBezTo>
                    <a:cubicBezTo>
                      <a:pt x="2799" y="3420"/>
                      <a:pt x="3592" y="4054"/>
                      <a:pt x="4331" y="4741"/>
                    </a:cubicBezTo>
                    <a:lnTo>
                      <a:pt x="4489" y="4952"/>
                    </a:lnTo>
                    <a:cubicBezTo>
                      <a:pt x="3222" y="4688"/>
                      <a:pt x="2113" y="4107"/>
                      <a:pt x="1109" y="3315"/>
                    </a:cubicBezTo>
                    <a:cubicBezTo>
                      <a:pt x="793" y="3103"/>
                      <a:pt x="740" y="2945"/>
                      <a:pt x="740" y="2839"/>
                    </a:cubicBezTo>
                    <a:lnTo>
                      <a:pt x="793" y="2839"/>
                    </a:lnTo>
                    <a:cubicBezTo>
                      <a:pt x="793" y="2734"/>
                      <a:pt x="951" y="2575"/>
                      <a:pt x="1162" y="2575"/>
                    </a:cubicBezTo>
                    <a:close/>
                    <a:moveTo>
                      <a:pt x="3413" y="1"/>
                    </a:moveTo>
                    <a:cubicBezTo>
                      <a:pt x="3209" y="1"/>
                      <a:pt x="3011" y="67"/>
                      <a:pt x="2852" y="199"/>
                    </a:cubicBezTo>
                    <a:cubicBezTo>
                      <a:pt x="2588" y="410"/>
                      <a:pt x="2324" y="833"/>
                      <a:pt x="2588" y="1678"/>
                    </a:cubicBezTo>
                    <a:cubicBezTo>
                      <a:pt x="2747" y="2047"/>
                      <a:pt x="2852" y="2364"/>
                      <a:pt x="3011" y="2734"/>
                    </a:cubicBezTo>
                    <a:cubicBezTo>
                      <a:pt x="2799" y="2575"/>
                      <a:pt x="2535" y="2417"/>
                      <a:pt x="2271" y="2258"/>
                    </a:cubicBezTo>
                    <a:cubicBezTo>
                      <a:pt x="1954" y="1994"/>
                      <a:pt x="1532" y="1836"/>
                      <a:pt x="1109" y="1836"/>
                    </a:cubicBezTo>
                    <a:cubicBezTo>
                      <a:pt x="581" y="1836"/>
                      <a:pt x="106" y="2206"/>
                      <a:pt x="0" y="2787"/>
                    </a:cubicBezTo>
                    <a:cubicBezTo>
                      <a:pt x="0" y="3209"/>
                      <a:pt x="265" y="3684"/>
                      <a:pt x="687" y="3948"/>
                    </a:cubicBezTo>
                    <a:cubicBezTo>
                      <a:pt x="1374" y="4529"/>
                      <a:pt x="2218" y="5005"/>
                      <a:pt x="3116" y="5321"/>
                    </a:cubicBezTo>
                    <a:cubicBezTo>
                      <a:pt x="3063" y="5533"/>
                      <a:pt x="3222" y="5744"/>
                      <a:pt x="3433" y="5744"/>
                    </a:cubicBezTo>
                    <a:lnTo>
                      <a:pt x="5493" y="5955"/>
                    </a:lnTo>
                    <a:cubicBezTo>
                      <a:pt x="5546" y="6008"/>
                      <a:pt x="5598" y="6008"/>
                      <a:pt x="5651" y="6008"/>
                    </a:cubicBezTo>
                    <a:lnTo>
                      <a:pt x="5810" y="6008"/>
                    </a:lnTo>
                    <a:lnTo>
                      <a:pt x="10457" y="6483"/>
                    </a:lnTo>
                    <a:cubicBezTo>
                      <a:pt x="10668" y="6483"/>
                      <a:pt x="10827" y="6325"/>
                      <a:pt x="10827" y="6114"/>
                    </a:cubicBezTo>
                    <a:cubicBezTo>
                      <a:pt x="10879" y="5902"/>
                      <a:pt x="10721" y="5744"/>
                      <a:pt x="10510" y="5691"/>
                    </a:cubicBezTo>
                    <a:lnTo>
                      <a:pt x="6126" y="5269"/>
                    </a:lnTo>
                    <a:cubicBezTo>
                      <a:pt x="5862" y="4688"/>
                      <a:pt x="5651" y="4054"/>
                      <a:pt x="5546" y="3420"/>
                    </a:cubicBezTo>
                    <a:cubicBezTo>
                      <a:pt x="5387" y="2522"/>
                      <a:pt x="5123" y="1678"/>
                      <a:pt x="4701" y="938"/>
                    </a:cubicBezTo>
                    <a:cubicBezTo>
                      <a:pt x="4542" y="621"/>
                      <a:pt x="4278" y="357"/>
                      <a:pt x="4014" y="199"/>
                    </a:cubicBezTo>
                    <a:cubicBezTo>
                      <a:pt x="3829" y="67"/>
                      <a:pt x="3618" y="1"/>
                      <a:pt x="34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3"/>
              <p:cNvSpPr/>
              <p:nvPr/>
            </p:nvSpPr>
            <p:spPr>
              <a:xfrm>
                <a:off x="4448975" y="5215450"/>
                <a:ext cx="209950" cy="174300"/>
              </a:xfrm>
              <a:custGeom>
                <a:rect b="b" l="l" r="r" t="t"/>
                <a:pathLst>
                  <a:path extrusionOk="0" h="6972" w="8398">
                    <a:moveTo>
                      <a:pt x="1004" y="1"/>
                    </a:moveTo>
                    <a:lnTo>
                      <a:pt x="1004" y="1"/>
                    </a:lnTo>
                    <a:cubicBezTo>
                      <a:pt x="1" y="2219"/>
                      <a:pt x="106" y="4806"/>
                      <a:pt x="1321" y="6972"/>
                    </a:cubicBezTo>
                    <a:cubicBezTo>
                      <a:pt x="3222" y="6813"/>
                      <a:pt x="5176" y="6496"/>
                      <a:pt x="7077" y="6021"/>
                    </a:cubicBezTo>
                    <a:cubicBezTo>
                      <a:pt x="7077" y="6021"/>
                      <a:pt x="8397" y="1427"/>
                      <a:pt x="10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3"/>
              <p:cNvSpPr/>
              <p:nvPr/>
            </p:nvSpPr>
            <p:spPr>
              <a:xfrm>
                <a:off x="3947550" y="5044400"/>
                <a:ext cx="537100" cy="350700"/>
              </a:xfrm>
              <a:custGeom>
                <a:rect b="b" l="l" r="r" t="t"/>
                <a:pathLst>
                  <a:path extrusionOk="0" h="14028" w="21484">
                    <a:moveTo>
                      <a:pt x="13766" y="1"/>
                    </a:moveTo>
                    <a:cubicBezTo>
                      <a:pt x="13549" y="1"/>
                      <a:pt x="13323" y="10"/>
                      <a:pt x="13087" y="30"/>
                    </a:cubicBezTo>
                    <a:cubicBezTo>
                      <a:pt x="9812" y="294"/>
                      <a:pt x="8175" y="3040"/>
                      <a:pt x="8334" y="4466"/>
                    </a:cubicBezTo>
                    <a:cubicBezTo>
                      <a:pt x="8070" y="3780"/>
                      <a:pt x="7542" y="2776"/>
                      <a:pt x="5799" y="2037"/>
                    </a:cubicBezTo>
                    <a:cubicBezTo>
                      <a:pt x="5250" y="1794"/>
                      <a:pt x="4688" y="1682"/>
                      <a:pt x="4141" y="1682"/>
                    </a:cubicBezTo>
                    <a:cubicBezTo>
                      <a:pt x="1952" y="1682"/>
                      <a:pt x="0" y="3473"/>
                      <a:pt x="43" y="5839"/>
                    </a:cubicBezTo>
                    <a:lnTo>
                      <a:pt x="148" y="13391"/>
                    </a:lnTo>
                    <a:cubicBezTo>
                      <a:pt x="4180" y="13812"/>
                      <a:pt x="8230" y="14028"/>
                      <a:pt x="12287" y="14028"/>
                    </a:cubicBezTo>
                    <a:cubicBezTo>
                      <a:pt x="15349" y="14028"/>
                      <a:pt x="18416" y="13905"/>
                      <a:pt x="21483" y="13655"/>
                    </a:cubicBezTo>
                    <a:cubicBezTo>
                      <a:pt x="20322" y="11490"/>
                      <a:pt x="20216" y="8902"/>
                      <a:pt x="21219" y="6684"/>
                    </a:cubicBezTo>
                    <a:cubicBezTo>
                      <a:pt x="20374" y="6473"/>
                      <a:pt x="19529" y="6315"/>
                      <a:pt x="18684" y="6262"/>
                    </a:cubicBezTo>
                    <a:cubicBezTo>
                      <a:pt x="18684" y="6262"/>
                      <a:pt x="19320" y="1"/>
                      <a:pt x="137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3"/>
              <p:cNvSpPr/>
              <p:nvPr/>
            </p:nvSpPr>
            <p:spPr>
              <a:xfrm>
                <a:off x="4011975" y="5207475"/>
                <a:ext cx="112250" cy="96650"/>
              </a:xfrm>
              <a:custGeom>
                <a:rect b="b" l="l" r="r" t="t"/>
                <a:pathLst>
                  <a:path extrusionOk="0" h="3866" w="4490">
                    <a:moveTo>
                      <a:pt x="1914" y="1"/>
                    </a:moveTo>
                    <a:cubicBezTo>
                      <a:pt x="848" y="1"/>
                      <a:pt x="0" y="877"/>
                      <a:pt x="0" y="1904"/>
                    </a:cubicBezTo>
                    <a:cubicBezTo>
                      <a:pt x="0" y="3094"/>
                      <a:pt x="960" y="3865"/>
                      <a:pt x="1956" y="3865"/>
                    </a:cubicBezTo>
                    <a:cubicBezTo>
                      <a:pt x="2419" y="3865"/>
                      <a:pt x="2889" y="3698"/>
                      <a:pt x="3275" y="3330"/>
                    </a:cubicBezTo>
                    <a:cubicBezTo>
                      <a:pt x="4489" y="2115"/>
                      <a:pt x="3697" y="56"/>
                      <a:pt x="2007" y="3"/>
                    </a:cubicBezTo>
                    <a:cubicBezTo>
                      <a:pt x="1976" y="1"/>
                      <a:pt x="1945" y="1"/>
                      <a:pt x="19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3"/>
              <p:cNvSpPr/>
              <p:nvPr/>
            </p:nvSpPr>
            <p:spPr>
              <a:xfrm>
                <a:off x="3948600" y="5361975"/>
                <a:ext cx="682200" cy="84550"/>
              </a:xfrm>
              <a:custGeom>
                <a:rect b="b" l="l" r="r" t="t"/>
                <a:pathLst>
                  <a:path extrusionOk="0" h="3382" w="27288">
                    <a:moveTo>
                      <a:pt x="26846" y="0"/>
                    </a:moveTo>
                    <a:cubicBezTo>
                      <a:pt x="26840" y="0"/>
                      <a:pt x="26834" y="1"/>
                      <a:pt x="26828" y="2"/>
                    </a:cubicBezTo>
                    <a:cubicBezTo>
                      <a:pt x="20808" y="977"/>
                      <a:pt x="14767" y="1245"/>
                      <a:pt x="9946" y="1245"/>
                    </a:cubicBezTo>
                    <a:cubicBezTo>
                      <a:pt x="4066" y="1245"/>
                      <a:pt x="1" y="846"/>
                      <a:pt x="1" y="846"/>
                    </a:cubicBezTo>
                    <a:lnTo>
                      <a:pt x="1" y="2536"/>
                    </a:lnTo>
                    <a:cubicBezTo>
                      <a:pt x="1" y="2536"/>
                      <a:pt x="5816" y="3381"/>
                      <a:pt x="12869" y="3381"/>
                    </a:cubicBezTo>
                    <a:cubicBezTo>
                      <a:pt x="17379" y="3381"/>
                      <a:pt x="22396" y="3036"/>
                      <a:pt x="26722" y="1903"/>
                    </a:cubicBezTo>
                    <a:cubicBezTo>
                      <a:pt x="26722" y="1903"/>
                      <a:pt x="27288" y="0"/>
                      <a:pt x="2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4232450" y="5195650"/>
                <a:ext cx="188825" cy="30400"/>
              </a:xfrm>
              <a:custGeom>
                <a:rect b="b" l="l" r="r" t="t"/>
                <a:pathLst>
                  <a:path extrusionOk="0" h="1216" w="7553">
                    <a:moveTo>
                      <a:pt x="7183" y="0"/>
                    </a:moveTo>
                    <a:lnTo>
                      <a:pt x="476" y="423"/>
                    </a:lnTo>
                    <a:cubicBezTo>
                      <a:pt x="1" y="423"/>
                      <a:pt x="1" y="1215"/>
                      <a:pt x="476" y="1215"/>
                    </a:cubicBezTo>
                    <a:lnTo>
                      <a:pt x="7183" y="740"/>
                    </a:lnTo>
                    <a:cubicBezTo>
                      <a:pt x="7394" y="740"/>
                      <a:pt x="7553" y="581"/>
                      <a:pt x="7553" y="370"/>
                    </a:cubicBezTo>
                    <a:cubicBezTo>
                      <a:pt x="7500" y="159"/>
                      <a:pt x="7341" y="0"/>
                      <a:pt x="7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3"/>
              <p:cNvSpPr/>
              <p:nvPr/>
            </p:nvSpPr>
            <p:spPr>
              <a:xfrm>
                <a:off x="4221900" y="5028300"/>
                <a:ext cx="272000" cy="160775"/>
              </a:xfrm>
              <a:custGeom>
                <a:rect b="b" l="l" r="r" t="t"/>
                <a:pathLst>
                  <a:path extrusionOk="0" h="6431" w="10880">
                    <a:moveTo>
                      <a:pt x="7605" y="780"/>
                    </a:moveTo>
                    <a:cubicBezTo>
                      <a:pt x="7658" y="833"/>
                      <a:pt x="7658" y="1097"/>
                      <a:pt x="7605" y="1413"/>
                    </a:cubicBezTo>
                    <a:cubicBezTo>
                      <a:pt x="7235" y="2470"/>
                      <a:pt x="6760" y="3420"/>
                      <a:pt x="6073" y="4265"/>
                    </a:cubicBezTo>
                    <a:lnTo>
                      <a:pt x="5968" y="4371"/>
                    </a:lnTo>
                    <a:cubicBezTo>
                      <a:pt x="5968" y="4107"/>
                      <a:pt x="6021" y="3843"/>
                      <a:pt x="6126" y="3579"/>
                    </a:cubicBezTo>
                    <a:cubicBezTo>
                      <a:pt x="6285" y="2787"/>
                      <a:pt x="6549" y="1994"/>
                      <a:pt x="6918" y="1308"/>
                    </a:cubicBezTo>
                    <a:cubicBezTo>
                      <a:pt x="7024" y="1097"/>
                      <a:pt x="7130" y="938"/>
                      <a:pt x="7288" y="833"/>
                    </a:cubicBezTo>
                    <a:cubicBezTo>
                      <a:pt x="7341" y="780"/>
                      <a:pt x="7394" y="780"/>
                      <a:pt x="7499" y="780"/>
                    </a:cubicBezTo>
                    <a:close/>
                    <a:moveTo>
                      <a:pt x="9770" y="2575"/>
                    </a:moveTo>
                    <a:cubicBezTo>
                      <a:pt x="9981" y="2575"/>
                      <a:pt x="10193" y="2734"/>
                      <a:pt x="10193" y="2839"/>
                    </a:cubicBezTo>
                    <a:cubicBezTo>
                      <a:pt x="10193" y="2945"/>
                      <a:pt x="10087" y="3103"/>
                      <a:pt x="9823" y="3315"/>
                    </a:cubicBezTo>
                    <a:cubicBezTo>
                      <a:pt x="8872" y="4107"/>
                      <a:pt x="7710" y="4688"/>
                      <a:pt x="6496" y="4952"/>
                    </a:cubicBezTo>
                    <a:cubicBezTo>
                      <a:pt x="6549" y="4899"/>
                      <a:pt x="6601" y="4846"/>
                      <a:pt x="6654" y="4741"/>
                    </a:cubicBezTo>
                    <a:cubicBezTo>
                      <a:pt x="7341" y="4054"/>
                      <a:pt x="8133" y="3420"/>
                      <a:pt x="9031" y="2892"/>
                    </a:cubicBezTo>
                    <a:cubicBezTo>
                      <a:pt x="9242" y="2734"/>
                      <a:pt x="9506" y="2628"/>
                      <a:pt x="9770" y="2575"/>
                    </a:cubicBezTo>
                    <a:close/>
                    <a:moveTo>
                      <a:pt x="7446" y="1"/>
                    </a:moveTo>
                    <a:cubicBezTo>
                      <a:pt x="7248" y="1"/>
                      <a:pt x="7050" y="67"/>
                      <a:pt x="6865" y="199"/>
                    </a:cubicBezTo>
                    <a:cubicBezTo>
                      <a:pt x="6601" y="357"/>
                      <a:pt x="6337" y="621"/>
                      <a:pt x="6179" y="885"/>
                    </a:cubicBezTo>
                    <a:cubicBezTo>
                      <a:pt x="5756" y="1678"/>
                      <a:pt x="5492" y="2522"/>
                      <a:pt x="5334" y="3367"/>
                    </a:cubicBezTo>
                    <a:cubicBezTo>
                      <a:pt x="5228" y="4054"/>
                      <a:pt x="5017" y="4635"/>
                      <a:pt x="4753" y="5269"/>
                    </a:cubicBezTo>
                    <a:lnTo>
                      <a:pt x="370" y="5691"/>
                    </a:lnTo>
                    <a:cubicBezTo>
                      <a:pt x="159" y="5691"/>
                      <a:pt x="0" y="5902"/>
                      <a:pt x="53" y="6114"/>
                    </a:cubicBezTo>
                    <a:cubicBezTo>
                      <a:pt x="53" y="6272"/>
                      <a:pt x="211" y="6430"/>
                      <a:pt x="423" y="6430"/>
                    </a:cubicBezTo>
                    <a:lnTo>
                      <a:pt x="475" y="6430"/>
                    </a:lnTo>
                    <a:lnTo>
                      <a:pt x="5123" y="6008"/>
                    </a:lnTo>
                    <a:lnTo>
                      <a:pt x="5281" y="6008"/>
                    </a:lnTo>
                    <a:cubicBezTo>
                      <a:pt x="5334" y="6008"/>
                      <a:pt x="5387" y="5955"/>
                      <a:pt x="5440" y="5955"/>
                    </a:cubicBezTo>
                    <a:lnTo>
                      <a:pt x="7446" y="5744"/>
                    </a:lnTo>
                    <a:cubicBezTo>
                      <a:pt x="7658" y="5744"/>
                      <a:pt x="7816" y="5533"/>
                      <a:pt x="7763" y="5321"/>
                    </a:cubicBezTo>
                    <a:cubicBezTo>
                      <a:pt x="8661" y="5005"/>
                      <a:pt x="9506" y="4529"/>
                      <a:pt x="10245" y="3896"/>
                    </a:cubicBezTo>
                    <a:cubicBezTo>
                      <a:pt x="10615" y="3632"/>
                      <a:pt x="10879" y="3209"/>
                      <a:pt x="10879" y="2734"/>
                    </a:cubicBezTo>
                    <a:cubicBezTo>
                      <a:pt x="10779" y="2236"/>
                      <a:pt x="10351" y="1831"/>
                      <a:pt x="9859" y="1831"/>
                    </a:cubicBezTo>
                    <a:cubicBezTo>
                      <a:pt x="9830" y="1831"/>
                      <a:pt x="9800" y="1833"/>
                      <a:pt x="9770" y="1836"/>
                    </a:cubicBezTo>
                    <a:cubicBezTo>
                      <a:pt x="9348" y="1836"/>
                      <a:pt x="8925" y="1994"/>
                      <a:pt x="8608" y="2258"/>
                    </a:cubicBezTo>
                    <a:cubicBezTo>
                      <a:pt x="8344" y="2417"/>
                      <a:pt x="8080" y="2575"/>
                      <a:pt x="7869" y="2734"/>
                    </a:cubicBezTo>
                    <a:cubicBezTo>
                      <a:pt x="8027" y="2364"/>
                      <a:pt x="8133" y="1994"/>
                      <a:pt x="8291" y="1625"/>
                    </a:cubicBezTo>
                    <a:cubicBezTo>
                      <a:pt x="8555" y="780"/>
                      <a:pt x="8291" y="357"/>
                      <a:pt x="8027" y="199"/>
                    </a:cubicBezTo>
                    <a:cubicBezTo>
                      <a:pt x="7842" y="67"/>
                      <a:pt x="7644" y="1"/>
                      <a:pt x="74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33"/>
              <p:cNvSpPr/>
              <p:nvPr/>
            </p:nvSpPr>
            <p:spPr>
              <a:xfrm>
                <a:off x="2934050" y="388475"/>
                <a:ext cx="1727500" cy="919475"/>
              </a:xfrm>
              <a:custGeom>
                <a:rect b="b" l="l" r="r" t="t"/>
                <a:pathLst>
                  <a:path extrusionOk="0" h="36779" w="69100">
                    <a:moveTo>
                      <a:pt x="34088" y="1"/>
                    </a:moveTo>
                    <a:cubicBezTo>
                      <a:pt x="30710" y="1"/>
                      <a:pt x="27430" y="523"/>
                      <a:pt x="24476" y="1749"/>
                    </a:cubicBezTo>
                    <a:cubicBezTo>
                      <a:pt x="12382" y="6766"/>
                      <a:pt x="2190" y="15110"/>
                      <a:pt x="922" y="26781"/>
                    </a:cubicBezTo>
                    <a:cubicBezTo>
                      <a:pt x="1" y="35595"/>
                      <a:pt x="721" y="36659"/>
                      <a:pt x="1122" y="36659"/>
                    </a:cubicBezTo>
                    <a:cubicBezTo>
                      <a:pt x="1249" y="36659"/>
                      <a:pt x="1345" y="36551"/>
                      <a:pt x="1345" y="36551"/>
                    </a:cubicBezTo>
                    <a:cubicBezTo>
                      <a:pt x="1345" y="36551"/>
                      <a:pt x="1770" y="36637"/>
                      <a:pt x="2500" y="36637"/>
                    </a:cubicBezTo>
                    <a:cubicBezTo>
                      <a:pt x="5813" y="36637"/>
                      <a:pt x="15409" y="34864"/>
                      <a:pt x="20039" y="15216"/>
                    </a:cubicBezTo>
                    <a:cubicBezTo>
                      <a:pt x="20039" y="15216"/>
                      <a:pt x="28859" y="30108"/>
                      <a:pt x="34932" y="30953"/>
                    </a:cubicBezTo>
                    <a:cubicBezTo>
                      <a:pt x="35352" y="31008"/>
                      <a:pt x="35748" y="31034"/>
                      <a:pt x="36122" y="31034"/>
                    </a:cubicBezTo>
                    <a:cubicBezTo>
                      <a:pt x="41109" y="31034"/>
                      <a:pt x="42114" y="26464"/>
                      <a:pt x="42114" y="26464"/>
                    </a:cubicBezTo>
                    <a:cubicBezTo>
                      <a:pt x="42114" y="26464"/>
                      <a:pt x="45112" y="32967"/>
                      <a:pt x="49662" y="32967"/>
                    </a:cubicBezTo>
                    <a:cubicBezTo>
                      <a:pt x="49750" y="32967"/>
                      <a:pt x="49840" y="32965"/>
                      <a:pt x="49930" y="32960"/>
                    </a:cubicBezTo>
                    <a:cubicBezTo>
                      <a:pt x="54630" y="32643"/>
                      <a:pt x="54947" y="28788"/>
                      <a:pt x="54947" y="28788"/>
                    </a:cubicBezTo>
                    <a:cubicBezTo>
                      <a:pt x="54947" y="28788"/>
                      <a:pt x="59225" y="36778"/>
                      <a:pt x="64781" y="36778"/>
                    </a:cubicBezTo>
                    <a:cubicBezTo>
                      <a:pt x="65581" y="36778"/>
                      <a:pt x="66408" y="36613"/>
                      <a:pt x="67252" y="36234"/>
                    </a:cubicBezTo>
                    <a:cubicBezTo>
                      <a:pt x="67252" y="36234"/>
                      <a:pt x="69100" y="15797"/>
                      <a:pt x="61601" y="9671"/>
                    </a:cubicBezTo>
                    <a:cubicBezTo>
                      <a:pt x="55934" y="5001"/>
                      <a:pt x="44537" y="1"/>
                      <a:pt x="34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9" name="Google Shape;1009;p33"/>
            <p:cNvGrpSpPr/>
            <p:nvPr/>
          </p:nvGrpSpPr>
          <p:grpSpPr>
            <a:xfrm flipH="1">
              <a:off x="4344204" y="1975229"/>
              <a:ext cx="220389" cy="187318"/>
              <a:chOff x="3918550" y="1535650"/>
              <a:chExt cx="397025" cy="337450"/>
            </a:xfrm>
          </p:grpSpPr>
          <p:sp>
            <p:nvSpPr>
              <p:cNvPr id="1010" name="Google Shape;1010;p33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2" name="Google Shape;1012;p33"/>
            <p:cNvGrpSpPr/>
            <p:nvPr/>
          </p:nvGrpSpPr>
          <p:grpSpPr>
            <a:xfrm flipH="1">
              <a:off x="4790045" y="1975229"/>
              <a:ext cx="220389" cy="187318"/>
              <a:chOff x="3918550" y="1535650"/>
              <a:chExt cx="397025" cy="337450"/>
            </a:xfrm>
          </p:grpSpPr>
          <p:sp>
            <p:nvSpPr>
              <p:cNvPr id="1013" name="Google Shape;1013;p33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15" name="Google Shape;1015;p33"/>
          <p:cNvSpPr/>
          <p:nvPr/>
        </p:nvSpPr>
        <p:spPr>
          <a:xfrm>
            <a:off x="4090845" y="4406355"/>
            <a:ext cx="945000" cy="9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6" name="Google Shape;1016;p33"/>
          <p:cNvGrpSpPr/>
          <p:nvPr/>
        </p:nvGrpSpPr>
        <p:grpSpPr>
          <a:xfrm>
            <a:off x="4188162" y="2836043"/>
            <a:ext cx="695454" cy="1647437"/>
            <a:chOff x="751536" y="704321"/>
            <a:chExt cx="1504660" cy="3734839"/>
          </a:xfrm>
        </p:grpSpPr>
        <p:sp>
          <p:nvSpPr>
            <p:cNvPr id="1017" name="Google Shape;1017;p33"/>
            <p:cNvSpPr/>
            <p:nvPr/>
          </p:nvSpPr>
          <p:spPr>
            <a:xfrm>
              <a:off x="833340" y="704321"/>
              <a:ext cx="1373255" cy="1276572"/>
            </a:xfrm>
            <a:custGeom>
              <a:rect b="b" l="l" r="r" t="t"/>
              <a:pathLst>
                <a:path extrusionOk="0" h="61080" w="65706">
                  <a:moveTo>
                    <a:pt x="36648" y="0"/>
                  </a:moveTo>
                  <a:cubicBezTo>
                    <a:pt x="34395" y="0"/>
                    <a:pt x="32181" y="158"/>
                    <a:pt x="29967" y="514"/>
                  </a:cubicBezTo>
                  <a:cubicBezTo>
                    <a:pt x="27081" y="949"/>
                    <a:pt x="24235" y="1779"/>
                    <a:pt x="21546" y="2925"/>
                  </a:cubicBezTo>
                  <a:cubicBezTo>
                    <a:pt x="20202" y="3479"/>
                    <a:pt x="18937" y="4191"/>
                    <a:pt x="17711" y="4942"/>
                  </a:cubicBezTo>
                  <a:cubicBezTo>
                    <a:pt x="16565" y="5653"/>
                    <a:pt x="15498" y="6404"/>
                    <a:pt x="14470" y="7274"/>
                  </a:cubicBezTo>
                  <a:cubicBezTo>
                    <a:pt x="13560" y="8025"/>
                    <a:pt x="12651" y="8816"/>
                    <a:pt x="11860" y="9686"/>
                  </a:cubicBezTo>
                  <a:cubicBezTo>
                    <a:pt x="11030" y="10555"/>
                    <a:pt x="10240" y="11504"/>
                    <a:pt x="9568" y="12532"/>
                  </a:cubicBezTo>
                  <a:cubicBezTo>
                    <a:pt x="8500" y="14034"/>
                    <a:pt x="7788" y="15734"/>
                    <a:pt x="7472" y="17553"/>
                  </a:cubicBezTo>
                  <a:cubicBezTo>
                    <a:pt x="7275" y="17118"/>
                    <a:pt x="7037" y="16683"/>
                    <a:pt x="6761" y="16327"/>
                  </a:cubicBezTo>
                  <a:cubicBezTo>
                    <a:pt x="6444" y="15893"/>
                    <a:pt x="6128" y="15497"/>
                    <a:pt x="5772" y="15141"/>
                  </a:cubicBezTo>
                  <a:cubicBezTo>
                    <a:pt x="5416" y="14786"/>
                    <a:pt x="5021" y="14509"/>
                    <a:pt x="4586" y="14311"/>
                  </a:cubicBezTo>
                  <a:cubicBezTo>
                    <a:pt x="4270" y="14193"/>
                    <a:pt x="3954" y="14113"/>
                    <a:pt x="3598" y="14113"/>
                  </a:cubicBezTo>
                  <a:cubicBezTo>
                    <a:pt x="3479" y="14113"/>
                    <a:pt x="3361" y="14113"/>
                    <a:pt x="3242" y="14153"/>
                  </a:cubicBezTo>
                  <a:cubicBezTo>
                    <a:pt x="3005" y="14193"/>
                    <a:pt x="2768" y="14232"/>
                    <a:pt x="2570" y="14351"/>
                  </a:cubicBezTo>
                  <a:cubicBezTo>
                    <a:pt x="2372" y="14430"/>
                    <a:pt x="2175" y="14548"/>
                    <a:pt x="2017" y="14706"/>
                  </a:cubicBezTo>
                  <a:cubicBezTo>
                    <a:pt x="1740" y="14944"/>
                    <a:pt x="1542" y="15300"/>
                    <a:pt x="1503" y="15655"/>
                  </a:cubicBezTo>
                  <a:cubicBezTo>
                    <a:pt x="1503" y="16051"/>
                    <a:pt x="1582" y="16406"/>
                    <a:pt x="1779" y="16723"/>
                  </a:cubicBezTo>
                  <a:cubicBezTo>
                    <a:pt x="1937" y="17118"/>
                    <a:pt x="2175" y="17474"/>
                    <a:pt x="2491" y="17751"/>
                  </a:cubicBezTo>
                  <a:cubicBezTo>
                    <a:pt x="2768" y="18106"/>
                    <a:pt x="3124" y="18462"/>
                    <a:pt x="3479" y="18739"/>
                  </a:cubicBezTo>
                  <a:cubicBezTo>
                    <a:pt x="3756" y="19016"/>
                    <a:pt x="4072" y="19292"/>
                    <a:pt x="4428" y="19530"/>
                  </a:cubicBezTo>
                  <a:lnTo>
                    <a:pt x="3993" y="19530"/>
                  </a:lnTo>
                  <a:cubicBezTo>
                    <a:pt x="3440" y="19530"/>
                    <a:pt x="2926" y="19609"/>
                    <a:pt x="2372" y="19688"/>
                  </a:cubicBezTo>
                  <a:cubicBezTo>
                    <a:pt x="1858" y="19806"/>
                    <a:pt x="1384" y="20044"/>
                    <a:pt x="989" y="20360"/>
                  </a:cubicBezTo>
                  <a:cubicBezTo>
                    <a:pt x="791" y="20557"/>
                    <a:pt x="633" y="20755"/>
                    <a:pt x="475" y="20992"/>
                  </a:cubicBezTo>
                  <a:cubicBezTo>
                    <a:pt x="435" y="21071"/>
                    <a:pt x="356" y="21190"/>
                    <a:pt x="317" y="21309"/>
                  </a:cubicBezTo>
                  <a:cubicBezTo>
                    <a:pt x="277" y="21427"/>
                    <a:pt x="198" y="21546"/>
                    <a:pt x="198" y="21664"/>
                  </a:cubicBezTo>
                  <a:cubicBezTo>
                    <a:pt x="119" y="21862"/>
                    <a:pt x="119" y="22060"/>
                    <a:pt x="158" y="22257"/>
                  </a:cubicBezTo>
                  <a:cubicBezTo>
                    <a:pt x="198" y="22455"/>
                    <a:pt x="277" y="22653"/>
                    <a:pt x="356" y="22811"/>
                  </a:cubicBezTo>
                  <a:cubicBezTo>
                    <a:pt x="475" y="22969"/>
                    <a:pt x="593" y="23088"/>
                    <a:pt x="712" y="23206"/>
                  </a:cubicBezTo>
                  <a:cubicBezTo>
                    <a:pt x="870" y="23325"/>
                    <a:pt x="1068" y="23443"/>
                    <a:pt x="1265" y="23522"/>
                  </a:cubicBezTo>
                  <a:cubicBezTo>
                    <a:pt x="1621" y="23681"/>
                    <a:pt x="2056" y="23799"/>
                    <a:pt x="2491" y="23799"/>
                  </a:cubicBezTo>
                  <a:lnTo>
                    <a:pt x="3361" y="23799"/>
                  </a:lnTo>
                  <a:cubicBezTo>
                    <a:pt x="2689" y="24629"/>
                    <a:pt x="2135" y="25499"/>
                    <a:pt x="1661" y="26408"/>
                  </a:cubicBezTo>
                  <a:cubicBezTo>
                    <a:pt x="1068" y="27674"/>
                    <a:pt x="593" y="29018"/>
                    <a:pt x="356" y="30362"/>
                  </a:cubicBezTo>
                  <a:cubicBezTo>
                    <a:pt x="79" y="31785"/>
                    <a:pt x="0" y="33169"/>
                    <a:pt x="79" y="34592"/>
                  </a:cubicBezTo>
                  <a:cubicBezTo>
                    <a:pt x="119" y="36015"/>
                    <a:pt x="356" y="37438"/>
                    <a:pt x="672" y="38862"/>
                  </a:cubicBezTo>
                  <a:cubicBezTo>
                    <a:pt x="1384" y="41708"/>
                    <a:pt x="2531" y="44475"/>
                    <a:pt x="4072" y="47005"/>
                  </a:cubicBezTo>
                  <a:cubicBezTo>
                    <a:pt x="5496" y="49457"/>
                    <a:pt x="7314" y="51670"/>
                    <a:pt x="9409" y="53608"/>
                  </a:cubicBezTo>
                  <a:cubicBezTo>
                    <a:pt x="11347" y="55347"/>
                    <a:pt x="13521" y="56810"/>
                    <a:pt x="15853" y="57917"/>
                  </a:cubicBezTo>
                  <a:cubicBezTo>
                    <a:pt x="18146" y="59063"/>
                    <a:pt x="20597" y="59893"/>
                    <a:pt x="23128" y="60407"/>
                  </a:cubicBezTo>
                  <a:cubicBezTo>
                    <a:pt x="25381" y="60842"/>
                    <a:pt x="27634" y="61079"/>
                    <a:pt x="29888" y="61079"/>
                  </a:cubicBezTo>
                  <a:lnTo>
                    <a:pt x="30837" y="61079"/>
                  </a:lnTo>
                  <a:cubicBezTo>
                    <a:pt x="33446" y="61000"/>
                    <a:pt x="36016" y="60645"/>
                    <a:pt x="38506" y="60012"/>
                  </a:cubicBezTo>
                  <a:cubicBezTo>
                    <a:pt x="43527" y="58747"/>
                    <a:pt x="48152" y="56296"/>
                    <a:pt x="52027" y="52856"/>
                  </a:cubicBezTo>
                  <a:cubicBezTo>
                    <a:pt x="53766" y="51315"/>
                    <a:pt x="55308" y="49496"/>
                    <a:pt x="56573" y="47559"/>
                  </a:cubicBezTo>
                  <a:cubicBezTo>
                    <a:pt x="57245" y="46531"/>
                    <a:pt x="57838" y="45503"/>
                    <a:pt x="58352" y="44396"/>
                  </a:cubicBezTo>
                  <a:cubicBezTo>
                    <a:pt x="59182" y="42854"/>
                    <a:pt x="59736" y="41154"/>
                    <a:pt x="59973" y="39375"/>
                  </a:cubicBezTo>
                  <a:cubicBezTo>
                    <a:pt x="60013" y="39336"/>
                    <a:pt x="60013" y="39296"/>
                    <a:pt x="59973" y="39257"/>
                  </a:cubicBezTo>
                  <a:cubicBezTo>
                    <a:pt x="61080" y="37596"/>
                    <a:pt x="61989" y="35778"/>
                    <a:pt x="62661" y="33880"/>
                  </a:cubicBezTo>
                  <a:cubicBezTo>
                    <a:pt x="63057" y="32773"/>
                    <a:pt x="63373" y="31627"/>
                    <a:pt x="63610" y="30441"/>
                  </a:cubicBezTo>
                  <a:cubicBezTo>
                    <a:pt x="63847" y="29294"/>
                    <a:pt x="63966" y="28108"/>
                    <a:pt x="63966" y="26922"/>
                  </a:cubicBezTo>
                  <a:cubicBezTo>
                    <a:pt x="64006" y="25460"/>
                    <a:pt x="63768" y="23997"/>
                    <a:pt x="63333" y="22574"/>
                  </a:cubicBezTo>
                  <a:cubicBezTo>
                    <a:pt x="62938" y="21269"/>
                    <a:pt x="62306" y="20044"/>
                    <a:pt x="61436" y="18976"/>
                  </a:cubicBezTo>
                  <a:cubicBezTo>
                    <a:pt x="61871" y="18937"/>
                    <a:pt x="62306" y="18818"/>
                    <a:pt x="62701" y="18620"/>
                  </a:cubicBezTo>
                  <a:cubicBezTo>
                    <a:pt x="63294" y="18383"/>
                    <a:pt x="63808" y="17988"/>
                    <a:pt x="64243" y="17553"/>
                  </a:cubicBezTo>
                  <a:cubicBezTo>
                    <a:pt x="65112" y="16604"/>
                    <a:pt x="65626" y="15418"/>
                    <a:pt x="65666" y="14153"/>
                  </a:cubicBezTo>
                  <a:cubicBezTo>
                    <a:pt x="65705" y="12927"/>
                    <a:pt x="65429" y="11702"/>
                    <a:pt x="64796" y="10635"/>
                  </a:cubicBezTo>
                  <a:cubicBezTo>
                    <a:pt x="64124" y="9567"/>
                    <a:pt x="63294" y="8618"/>
                    <a:pt x="62306" y="7828"/>
                  </a:cubicBezTo>
                  <a:cubicBezTo>
                    <a:pt x="61317" y="6997"/>
                    <a:pt x="60250" y="6286"/>
                    <a:pt x="59143" y="5693"/>
                  </a:cubicBezTo>
                  <a:cubicBezTo>
                    <a:pt x="58194" y="5179"/>
                    <a:pt x="57166" y="4625"/>
                    <a:pt x="55941" y="4111"/>
                  </a:cubicBezTo>
                  <a:cubicBezTo>
                    <a:pt x="53292" y="2925"/>
                    <a:pt x="50564" y="2016"/>
                    <a:pt x="47757" y="1344"/>
                  </a:cubicBezTo>
                  <a:cubicBezTo>
                    <a:pt x="44832" y="672"/>
                    <a:pt x="41867" y="237"/>
                    <a:pt x="38902" y="40"/>
                  </a:cubicBezTo>
                  <a:cubicBezTo>
                    <a:pt x="38150" y="0"/>
                    <a:pt x="37439" y="0"/>
                    <a:pt x="366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2036389" y="1359550"/>
              <a:ext cx="200807" cy="285891"/>
            </a:xfrm>
            <a:custGeom>
              <a:rect b="b" l="l" r="r" t="t"/>
              <a:pathLst>
                <a:path extrusionOk="0" h="13679" w="9608">
                  <a:moveTo>
                    <a:pt x="4468" y="0"/>
                  </a:moveTo>
                  <a:cubicBezTo>
                    <a:pt x="2610" y="0"/>
                    <a:pt x="910" y="1068"/>
                    <a:pt x="80" y="2728"/>
                  </a:cubicBezTo>
                  <a:cubicBezTo>
                    <a:pt x="40" y="2807"/>
                    <a:pt x="1" y="2886"/>
                    <a:pt x="1" y="3005"/>
                  </a:cubicBezTo>
                  <a:cubicBezTo>
                    <a:pt x="40" y="3084"/>
                    <a:pt x="80" y="3163"/>
                    <a:pt x="198" y="3242"/>
                  </a:cubicBezTo>
                  <a:cubicBezTo>
                    <a:pt x="238" y="3281"/>
                    <a:pt x="317" y="3281"/>
                    <a:pt x="396" y="3281"/>
                  </a:cubicBezTo>
                  <a:lnTo>
                    <a:pt x="475" y="3281"/>
                  </a:lnTo>
                  <a:cubicBezTo>
                    <a:pt x="554" y="3281"/>
                    <a:pt x="633" y="3202"/>
                    <a:pt x="712" y="3123"/>
                  </a:cubicBezTo>
                  <a:cubicBezTo>
                    <a:pt x="870" y="2767"/>
                    <a:pt x="1107" y="2451"/>
                    <a:pt x="1384" y="2135"/>
                  </a:cubicBezTo>
                  <a:cubicBezTo>
                    <a:pt x="1463" y="2056"/>
                    <a:pt x="1582" y="1937"/>
                    <a:pt x="1661" y="1858"/>
                  </a:cubicBezTo>
                  <a:lnTo>
                    <a:pt x="1661" y="1858"/>
                  </a:lnTo>
                  <a:cubicBezTo>
                    <a:pt x="1621" y="1937"/>
                    <a:pt x="1621" y="2056"/>
                    <a:pt x="1582" y="2174"/>
                  </a:cubicBezTo>
                  <a:cubicBezTo>
                    <a:pt x="1463" y="2649"/>
                    <a:pt x="1384" y="3202"/>
                    <a:pt x="1345" y="3716"/>
                  </a:cubicBezTo>
                  <a:cubicBezTo>
                    <a:pt x="1305" y="4823"/>
                    <a:pt x="1463" y="5891"/>
                    <a:pt x="1780" y="6958"/>
                  </a:cubicBezTo>
                  <a:cubicBezTo>
                    <a:pt x="2096" y="7986"/>
                    <a:pt x="2570" y="8974"/>
                    <a:pt x="3163" y="9923"/>
                  </a:cubicBezTo>
                  <a:cubicBezTo>
                    <a:pt x="3717" y="10793"/>
                    <a:pt x="4468" y="11623"/>
                    <a:pt x="5258" y="12295"/>
                  </a:cubicBezTo>
                  <a:lnTo>
                    <a:pt x="5219" y="12374"/>
                  </a:lnTo>
                  <a:cubicBezTo>
                    <a:pt x="4863" y="12572"/>
                    <a:pt x="4507" y="12769"/>
                    <a:pt x="4112" y="12928"/>
                  </a:cubicBezTo>
                  <a:cubicBezTo>
                    <a:pt x="3875" y="12928"/>
                    <a:pt x="3717" y="13086"/>
                    <a:pt x="3717" y="13283"/>
                  </a:cubicBezTo>
                  <a:cubicBezTo>
                    <a:pt x="3717" y="13402"/>
                    <a:pt x="3756" y="13481"/>
                    <a:pt x="3796" y="13560"/>
                  </a:cubicBezTo>
                  <a:cubicBezTo>
                    <a:pt x="3875" y="13639"/>
                    <a:pt x="3954" y="13679"/>
                    <a:pt x="4072" y="13679"/>
                  </a:cubicBezTo>
                  <a:lnTo>
                    <a:pt x="4231" y="13679"/>
                  </a:lnTo>
                  <a:cubicBezTo>
                    <a:pt x="4270" y="13679"/>
                    <a:pt x="4349" y="13639"/>
                    <a:pt x="4389" y="13639"/>
                  </a:cubicBezTo>
                  <a:lnTo>
                    <a:pt x="4428" y="13639"/>
                  </a:lnTo>
                  <a:cubicBezTo>
                    <a:pt x="4547" y="13600"/>
                    <a:pt x="4665" y="13521"/>
                    <a:pt x="4784" y="13481"/>
                  </a:cubicBezTo>
                  <a:cubicBezTo>
                    <a:pt x="5021" y="13323"/>
                    <a:pt x="5258" y="13204"/>
                    <a:pt x="5496" y="13046"/>
                  </a:cubicBezTo>
                  <a:cubicBezTo>
                    <a:pt x="5970" y="12730"/>
                    <a:pt x="6365" y="12414"/>
                    <a:pt x="6761" y="12058"/>
                  </a:cubicBezTo>
                  <a:cubicBezTo>
                    <a:pt x="7551" y="11267"/>
                    <a:pt x="8224" y="10358"/>
                    <a:pt x="8698" y="9330"/>
                  </a:cubicBezTo>
                  <a:cubicBezTo>
                    <a:pt x="9172" y="8342"/>
                    <a:pt x="9449" y="7274"/>
                    <a:pt x="9528" y="6167"/>
                  </a:cubicBezTo>
                  <a:cubicBezTo>
                    <a:pt x="9607" y="5100"/>
                    <a:pt x="9410" y="3993"/>
                    <a:pt x="8975" y="3005"/>
                  </a:cubicBezTo>
                  <a:cubicBezTo>
                    <a:pt x="8619" y="2135"/>
                    <a:pt x="7986" y="1384"/>
                    <a:pt x="7196" y="830"/>
                  </a:cubicBezTo>
                  <a:cubicBezTo>
                    <a:pt x="6445" y="316"/>
                    <a:pt x="5575" y="40"/>
                    <a:pt x="4665" y="40"/>
                  </a:cubicBezTo>
                  <a:lnTo>
                    <a:pt x="4468" y="40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2081827" y="1404151"/>
              <a:ext cx="95868" cy="92253"/>
            </a:xfrm>
            <a:custGeom>
              <a:rect b="b" l="l" r="r" t="t"/>
              <a:pathLst>
                <a:path extrusionOk="0" h="4414" w="4587">
                  <a:moveTo>
                    <a:pt x="4033" y="1"/>
                  </a:moveTo>
                  <a:lnTo>
                    <a:pt x="4033" y="40"/>
                  </a:lnTo>
                  <a:cubicBezTo>
                    <a:pt x="3559" y="159"/>
                    <a:pt x="3124" y="317"/>
                    <a:pt x="2729" y="554"/>
                  </a:cubicBezTo>
                  <a:cubicBezTo>
                    <a:pt x="2294" y="792"/>
                    <a:pt x="1898" y="1068"/>
                    <a:pt x="1543" y="1424"/>
                  </a:cubicBezTo>
                  <a:cubicBezTo>
                    <a:pt x="871" y="2136"/>
                    <a:pt x="357" y="2966"/>
                    <a:pt x="80" y="3915"/>
                  </a:cubicBezTo>
                  <a:cubicBezTo>
                    <a:pt x="1" y="4112"/>
                    <a:pt x="119" y="4350"/>
                    <a:pt x="357" y="4389"/>
                  </a:cubicBezTo>
                  <a:cubicBezTo>
                    <a:pt x="398" y="4406"/>
                    <a:pt x="441" y="4414"/>
                    <a:pt x="483" y="4414"/>
                  </a:cubicBezTo>
                  <a:cubicBezTo>
                    <a:pt x="645" y="4414"/>
                    <a:pt x="800" y="4300"/>
                    <a:pt x="831" y="4112"/>
                  </a:cubicBezTo>
                  <a:cubicBezTo>
                    <a:pt x="910" y="3954"/>
                    <a:pt x="950" y="3796"/>
                    <a:pt x="1029" y="3638"/>
                  </a:cubicBezTo>
                  <a:cubicBezTo>
                    <a:pt x="1226" y="3124"/>
                    <a:pt x="1543" y="2610"/>
                    <a:pt x="1859" y="2175"/>
                  </a:cubicBezTo>
                  <a:cubicBezTo>
                    <a:pt x="2096" y="1899"/>
                    <a:pt x="2333" y="1661"/>
                    <a:pt x="2610" y="1424"/>
                  </a:cubicBezTo>
                  <a:cubicBezTo>
                    <a:pt x="2887" y="1226"/>
                    <a:pt x="3203" y="1029"/>
                    <a:pt x="3559" y="871"/>
                  </a:cubicBezTo>
                  <a:cubicBezTo>
                    <a:pt x="3757" y="792"/>
                    <a:pt x="3994" y="713"/>
                    <a:pt x="4191" y="673"/>
                  </a:cubicBezTo>
                  <a:cubicBezTo>
                    <a:pt x="4587" y="554"/>
                    <a:pt x="4508" y="1"/>
                    <a:pt x="4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989508" y="955419"/>
              <a:ext cx="1190652" cy="1326230"/>
            </a:xfrm>
            <a:custGeom>
              <a:rect b="b" l="l" r="r" t="t"/>
              <a:pathLst>
                <a:path extrusionOk="0" h="63456" w="56969">
                  <a:moveTo>
                    <a:pt x="38837" y="1"/>
                  </a:moveTo>
                  <a:cubicBezTo>
                    <a:pt x="38674" y="1"/>
                    <a:pt x="38511" y="2"/>
                    <a:pt x="38348" y="4"/>
                  </a:cubicBezTo>
                  <a:lnTo>
                    <a:pt x="38111" y="4"/>
                  </a:lnTo>
                  <a:cubicBezTo>
                    <a:pt x="36846" y="4"/>
                    <a:pt x="35462" y="83"/>
                    <a:pt x="33802" y="162"/>
                  </a:cubicBezTo>
                  <a:cubicBezTo>
                    <a:pt x="33050" y="202"/>
                    <a:pt x="32220" y="241"/>
                    <a:pt x="31351" y="360"/>
                  </a:cubicBezTo>
                  <a:cubicBezTo>
                    <a:pt x="29492" y="597"/>
                    <a:pt x="27634" y="913"/>
                    <a:pt x="25816" y="1348"/>
                  </a:cubicBezTo>
                  <a:cubicBezTo>
                    <a:pt x="23879" y="1823"/>
                    <a:pt x="21941" y="2416"/>
                    <a:pt x="20044" y="3088"/>
                  </a:cubicBezTo>
                  <a:cubicBezTo>
                    <a:pt x="18067" y="3799"/>
                    <a:pt x="16170" y="4630"/>
                    <a:pt x="14351" y="5578"/>
                  </a:cubicBezTo>
                  <a:cubicBezTo>
                    <a:pt x="12532" y="6488"/>
                    <a:pt x="10832" y="7555"/>
                    <a:pt x="9212" y="8781"/>
                  </a:cubicBezTo>
                  <a:cubicBezTo>
                    <a:pt x="5812" y="11350"/>
                    <a:pt x="3519" y="14276"/>
                    <a:pt x="2412" y="17399"/>
                  </a:cubicBezTo>
                  <a:cubicBezTo>
                    <a:pt x="2096" y="18269"/>
                    <a:pt x="1858" y="19138"/>
                    <a:pt x="1740" y="20048"/>
                  </a:cubicBezTo>
                  <a:cubicBezTo>
                    <a:pt x="1582" y="21155"/>
                    <a:pt x="1503" y="22262"/>
                    <a:pt x="1582" y="23369"/>
                  </a:cubicBezTo>
                  <a:cubicBezTo>
                    <a:pt x="1621" y="24634"/>
                    <a:pt x="1779" y="25859"/>
                    <a:pt x="2056" y="27085"/>
                  </a:cubicBezTo>
                  <a:cubicBezTo>
                    <a:pt x="2293" y="28350"/>
                    <a:pt x="2609" y="29615"/>
                    <a:pt x="3044" y="30840"/>
                  </a:cubicBezTo>
                  <a:cubicBezTo>
                    <a:pt x="3440" y="32026"/>
                    <a:pt x="3914" y="33212"/>
                    <a:pt x="4468" y="34319"/>
                  </a:cubicBezTo>
                  <a:cubicBezTo>
                    <a:pt x="4863" y="35150"/>
                    <a:pt x="5337" y="35940"/>
                    <a:pt x="5812" y="36691"/>
                  </a:cubicBezTo>
                  <a:cubicBezTo>
                    <a:pt x="5495" y="36652"/>
                    <a:pt x="5140" y="36612"/>
                    <a:pt x="4784" y="36612"/>
                  </a:cubicBezTo>
                  <a:cubicBezTo>
                    <a:pt x="4428" y="36612"/>
                    <a:pt x="4112" y="36652"/>
                    <a:pt x="3756" y="36691"/>
                  </a:cubicBezTo>
                  <a:cubicBezTo>
                    <a:pt x="3282" y="36810"/>
                    <a:pt x="2807" y="36968"/>
                    <a:pt x="2372" y="37205"/>
                  </a:cubicBezTo>
                  <a:cubicBezTo>
                    <a:pt x="1977" y="37443"/>
                    <a:pt x="1621" y="37719"/>
                    <a:pt x="1305" y="38036"/>
                  </a:cubicBezTo>
                  <a:cubicBezTo>
                    <a:pt x="751" y="38629"/>
                    <a:pt x="356" y="39380"/>
                    <a:pt x="198" y="40210"/>
                  </a:cubicBezTo>
                  <a:cubicBezTo>
                    <a:pt x="0" y="41040"/>
                    <a:pt x="0" y="41910"/>
                    <a:pt x="198" y="42780"/>
                  </a:cubicBezTo>
                  <a:cubicBezTo>
                    <a:pt x="356" y="43649"/>
                    <a:pt x="633" y="44519"/>
                    <a:pt x="1068" y="45310"/>
                  </a:cubicBezTo>
                  <a:cubicBezTo>
                    <a:pt x="1423" y="46100"/>
                    <a:pt x="1937" y="46812"/>
                    <a:pt x="2570" y="47405"/>
                  </a:cubicBezTo>
                  <a:cubicBezTo>
                    <a:pt x="2965" y="47761"/>
                    <a:pt x="3361" y="48117"/>
                    <a:pt x="3835" y="48393"/>
                  </a:cubicBezTo>
                  <a:cubicBezTo>
                    <a:pt x="4309" y="48710"/>
                    <a:pt x="4823" y="48986"/>
                    <a:pt x="5377" y="49224"/>
                  </a:cubicBezTo>
                  <a:cubicBezTo>
                    <a:pt x="6484" y="49658"/>
                    <a:pt x="7630" y="49935"/>
                    <a:pt x="8816" y="49975"/>
                  </a:cubicBezTo>
                  <a:lnTo>
                    <a:pt x="9212" y="49975"/>
                  </a:lnTo>
                  <a:cubicBezTo>
                    <a:pt x="10160" y="49975"/>
                    <a:pt x="11109" y="49817"/>
                    <a:pt x="12018" y="49540"/>
                  </a:cubicBezTo>
                  <a:cubicBezTo>
                    <a:pt x="12532" y="49342"/>
                    <a:pt x="13046" y="49144"/>
                    <a:pt x="13521" y="48868"/>
                  </a:cubicBezTo>
                  <a:cubicBezTo>
                    <a:pt x="13916" y="48631"/>
                    <a:pt x="14311" y="48393"/>
                    <a:pt x="14667" y="48117"/>
                  </a:cubicBezTo>
                  <a:cubicBezTo>
                    <a:pt x="15458" y="48868"/>
                    <a:pt x="16328" y="49540"/>
                    <a:pt x="17276" y="50093"/>
                  </a:cubicBezTo>
                  <a:cubicBezTo>
                    <a:pt x="18383" y="50686"/>
                    <a:pt x="19530" y="51200"/>
                    <a:pt x="20755" y="51556"/>
                  </a:cubicBezTo>
                  <a:cubicBezTo>
                    <a:pt x="21981" y="51951"/>
                    <a:pt x="23246" y="52228"/>
                    <a:pt x="24511" y="52386"/>
                  </a:cubicBezTo>
                  <a:cubicBezTo>
                    <a:pt x="25737" y="52584"/>
                    <a:pt x="27041" y="52742"/>
                    <a:pt x="28306" y="52782"/>
                  </a:cubicBezTo>
                  <a:lnTo>
                    <a:pt x="28939" y="52821"/>
                  </a:lnTo>
                  <a:cubicBezTo>
                    <a:pt x="28939" y="52900"/>
                    <a:pt x="28978" y="53019"/>
                    <a:pt x="28978" y="53098"/>
                  </a:cubicBezTo>
                  <a:cubicBezTo>
                    <a:pt x="29058" y="53691"/>
                    <a:pt x="29058" y="54323"/>
                    <a:pt x="28978" y="54956"/>
                  </a:cubicBezTo>
                  <a:lnTo>
                    <a:pt x="28978" y="54995"/>
                  </a:lnTo>
                  <a:cubicBezTo>
                    <a:pt x="28860" y="55747"/>
                    <a:pt x="28662" y="56498"/>
                    <a:pt x="28346" y="57209"/>
                  </a:cubicBezTo>
                  <a:lnTo>
                    <a:pt x="28346" y="57288"/>
                  </a:lnTo>
                  <a:cubicBezTo>
                    <a:pt x="28227" y="57526"/>
                    <a:pt x="28069" y="57842"/>
                    <a:pt x="27911" y="58119"/>
                  </a:cubicBezTo>
                  <a:cubicBezTo>
                    <a:pt x="27832" y="58316"/>
                    <a:pt x="27872" y="58514"/>
                    <a:pt x="28030" y="58633"/>
                  </a:cubicBezTo>
                  <a:cubicBezTo>
                    <a:pt x="28069" y="58633"/>
                    <a:pt x="28069" y="58633"/>
                    <a:pt x="28109" y="58672"/>
                  </a:cubicBezTo>
                  <a:cubicBezTo>
                    <a:pt x="29018" y="59463"/>
                    <a:pt x="29967" y="60214"/>
                    <a:pt x="30955" y="60925"/>
                  </a:cubicBezTo>
                  <a:cubicBezTo>
                    <a:pt x="31983" y="61677"/>
                    <a:pt x="33130" y="62309"/>
                    <a:pt x="34316" y="62784"/>
                  </a:cubicBezTo>
                  <a:cubicBezTo>
                    <a:pt x="34909" y="63021"/>
                    <a:pt x="35502" y="63218"/>
                    <a:pt x="36095" y="63337"/>
                  </a:cubicBezTo>
                  <a:cubicBezTo>
                    <a:pt x="36529" y="63416"/>
                    <a:pt x="37004" y="63456"/>
                    <a:pt x="37439" y="63456"/>
                  </a:cubicBezTo>
                  <a:lnTo>
                    <a:pt x="37913" y="63456"/>
                  </a:lnTo>
                  <a:cubicBezTo>
                    <a:pt x="38506" y="63416"/>
                    <a:pt x="39099" y="63297"/>
                    <a:pt x="39653" y="63060"/>
                  </a:cubicBezTo>
                  <a:cubicBezTo>
                    <a:pt x="40127" y="62863"/>
                    <a:pt x="40601" y="62546"/>
                    <a:pt x="40918" y="62151"/>
                  </a:cubicBezTo>
                  <a:cubicBezTo>
                    <a:pt x="41194" y="61835"/>
                    <a:pt x="41392" y="61479"/>
                    <a:pt x="41471" y="61084"/>
                  </a:cubicBezTo>
                  <a:cubicBezTo>
                    <a:pt x="41590" y="60688"/>
                    <a:pt x="41629" y="60253"/>
                    <a:pt x="41550" y="59819"/>
                  </a:cubicBezTo>
                  <a:cubicBezTo>
                    <a:pt x="41511" y="59384"/>
                    <a:pt x="41392" y="58949"/>
                    <a:pt x="41234" y="58553"/>
                  </a:cubicBezTo>
                  <a:cubicBezTo>
                    <a:pt x="41076" y="58119"/>
                    <a:pt x="40839" y="57684"/>
                    <a:pt x="40601" y="57288"/>
                  </a:cubicBezTo>
                  <a:cubicBezTo>
                    <a:pt x="40562" y="57249"/>
                    <a:pt x="40522" y="57209"/>
                    <a:pt x="40443" y="57209"/>
                  </a:cubicBezTo>
                  <a:cubicBezTo>
                    <a:pt x="40167" y="56458"/>
                    <a:pt x="39969" y="55707"/>
                    <a:pt x="39890" y="54956"/>
                  </a:cubicBezTo>
                  <a:cubicBezTo>
                    <a:pt x="39771" y="53928"/>
                    <a:pt x="39771" y="52861"/>
                    <a:pt x="39890" y="51793"/>
                  </a:cubicBezTo>
                  <a:cubicBezTo>
                    <a:pt x="40799" y="51596"/>
                    <a:pt x="41669" y="51319"/>
                    <a:pt x="42539" y="51042"/>
                  </a:cubicBezTo>
                  <a:cubicBezTo>
                    <a:pt x="44792" y="50291"/>
                    <a:pt x="46966" y="49263"/>
                    <a:pt x="48983" y="47958"/>
                  </a:cubicBezTo>
                  <a:cubicBezTo>
                    <a:pt x="49971" y="47286"/>
                    <a:pt x="50920" y="46535"/>
                    <a:pt x="51789" y="45745"/>
                  </a:cubicBezTo>
                  <a:cubicBezTo>
                    <a:pt x="52659" y="44914"/>
                    <a:pt x="53450" y="44005"/>
                    <a:pt x="54161" y="43017"/>
                  </a:cubicBezTo>
                  <a:cubicBezTo>
                    <a:pt x="54517" y="42542"/>
                    <a:pt x="54834" y="42028"/>
                    <a:pt x="55150" y="41514"/>
                  </a:cubicBezTo>
                  <a:cubicBezTo>
                    <a:pt x="55466" y="40921"/>
                    <a:pt x="55782" y="40368"/>
                    <a:pt x="56059" y="39735"/>
                  </a:cubicBezTo>
                  <a:cubicBezTo>
                    <a:pt x="56336" y="39103"/>
                    <a:pt x="56534" y="38431"/>
                    <a:pt x="56692" y="37759"/>
                  </a:cubicBezTo>
                  <a:cubicBezTo>
                    <a:pt x="56810" y="37126"/>
                    <a:pt x="56889" y="36494"/>
                    <a:pt x="56929" y="35822"/>
                  </a:cubicBezTo>
                  <a:cubicBezTo>
                    <a:pt x="56968" y="34557"/>
                    <a:pt x="56810" y="33292"/>
                    <a:pt x="56534" y="32105"/>
                  </a:cubicBezTo>
                  <a:cubicBezTo>
                    <a:pt x="56217" y="30840"/>
                    <a:pt x="55822" y="29575"/>
                    <a:pt x="55347" y="28389"/>
                  </a:cubicBezTo>
                  <a:lnTo>
                    <a:pt x="55031" y="27480"/>
                  </a:lnTo>
                  <a:cubicBezTo>
                    <a:pt x="54161" y="25385"/>
                    <a:pt x="53568" y="23210"/>
                    <a:pt x="53173" y="20997"/>
                  </a:cubicBezTo>
                  <a:cubicBezTo>
                    <a:pt x="53094" y="20404"/>
                    <a:pt x="53055" y="19771"/>
                    <a:pt x="53015" y="19178"/>
                  </a:cubicBezTo>
                  <a:lnTo>
                    <a:pt x="53015" y="19020"/>
                  </a:lnTo>
                  <a:cubicBezTo>
                    <a:pt x="52975" y="18348"/>
                    <a:pt x="52936" y="17676"/>
                    <a:pt x="52857" y="17004"/>
                  </a:cubicBezTo>
                  <a:cubicBezTo>
                    <a:pt x="52738" y="15501"/>
                    <a:pt x="52620" y="14197"/>
                    <a:pt x="52422" y="12971"/>
                  </a:cubicBezTo>
                  <a:cubicBezTo>
                    <a:pt x="52264" y="11667"/>
                    <a:pt x="51987" y="10362"/>
                    <a:pt x="51631" y="9136"/>
                  </a:cubicBezTo>
                  <a:cubicBezTo>
                    <a:pt x="51276" y="7871"/>
                    <a:pt x="50841" y="6646"/>
                    <a:pt x="50287" y="5460"/>
                  </a:cubicBezTo>
                  <a:cubicBezTo>
                    <a:pt x="49338" y="3523"/>
                    <a:pt x="48034" y="1744"/>
                    <a:pt x="46492" y="241"/>
                  </a:cubicBezTo>
                  <a:cubicBezTo>
                    <a:pt x="46413" y="202"/>
                    <a:pt x="46334" y="162"/>
                    <a:pt x="46215" y="162"/>
                  </a:cubicBezTo>
                  <a:cubicBezTo>
                    <a:pt x="46136" y="162"/>
                    <a:pt x="46018" y="202"/>
                    <a:pt x="45938" y="241"/>
                  </a:cubicBezTo>
                  <a:cubicBezTo>
                    <a:pt x="45899" y="320"/>
                    <a:pt x="45859" y="439"/>
                    <a:pt x="45859" y="518"/>
                  </a:cubicBezTo>
                  <a:cubicBezTo>
                    <a:pt x="45859" y="637"/>
                    <a:pt x="45899" y="716"/>
                    <a:pt x="45938" y="795"/>
                  </a:cubicBezTo>
                  <a:lnTo>
                    <a:pt x="46018" y="834"/>
                  </a:lnTo>
                  <a:cubicBezTo>
                    <a:pt x="43683" y="278"/>
                    <a:pt x="41278" y="1"/>
                    <a:pt x="388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1106843" y="1787340"/>
              <a:ext cx="104939" cy="135954"/>
            </a:xfrm>
            <a:custGeom>
              <a:rect b="b" l="l" r="r" t="t"/>
              <a:pathLst>
                <a:path extrusionOk="0" h="6505" w="5021">
                  <a:moveTo>
                    <a:pt x="469" y="1"/>
                  </a:moveTo>
                  <a:cubicBezTo>
                    <a:pt x="277" y="1"/>
                    <a:pt x="79" y="109"/>
                    <a:pt x="0" y="327"/>
                  </a:cubicBezTo>
                  <a:lnTo>
                    <a:pt x="0" y="366"/>
                  </a:lnTo>
                  <a:cubicBezTo>
                    <a:pt x="79" y="1710"/>
                    <a:pt x="514" y="3055"/>
                    <a:pt x="1344" y="4162"/>
                  </a:cubicBezTo>
                  <a:cubicBezTo>
                    <a:pt x="1542" y="4438"/>
                    <a:pt x="1779" y="4676"/>
                    <a:pt x="1977" y="4913"/>
                  </a:cubicBezTo>
                  <a:cubicBezTo>
                    <a:pt x="2214" y="5150"/>
                    <a:pt x="2491" y="5387"/>
                    <a:pt x="2767" y="5585"/>
                  </a:cubicBezTo>
                  <a:cubicBezTo>
                    <a:pt x="3321" y="5980"/>
                    <a:pt x="3914" y="6296"/>
                    <a:pt x="4586" y="6494"/>
                  </a:cubicBezTo>
                  <a:cubicBezTo>
                    <a:pt x="4613" y="6501"/>
                    <a:pt x="4640" y="6504"/>
                    <a:pt x="4667" y="6504"/>
                  </a:cubicBezTo>
                  <a:cubicBezTo>
                    <a:pt x="4795" y="6504"/>
                    <a:pt x="4909" y="6427"/>
                    <a:pt x="4942" y="6296"/>
                  </a:cubicBezTo>
                  <a:cubicBezTo>
                    <a:pt x="5021" y="6138"/>
                    <a:pt x="4902" y="5941"/>
                    <a:pt x="4744" y="5901"/>
                  </a:cubicBezTo>
                  <a:cubicBezTo>
                    <a:pt x="4586" y="5862"/>
                    <a:pt x="4467" y="5822"/>
                    <a:pt x="4349" y="5743"/>
                  </a:cubicBezTo>
                  <a:cubicBezTo>
                    <a:pt x="3953" y="5585"/>
                    <a:pt x="3598" y="5348"/>
                    <a:pt x="3242" y="5110"/>
                  </a:cubicBezTo>
                  <a:cubicBezTo>
                    <a:pt x="2886" y="4794"/>
                    <a:pt x="2570" y="4478"/>
                    <a:pt x="2293" y="4122"/>
                  </a:cubicBezTo>
                  <a:cubicBezTo>
                    <a:pt x="1977" y="3687"/>
                    <a:pt x="1700" y="3213"/>
                    <a:pt x="1463" y="2738"/>
                  </a:cubicBezTo>
                  <a:cubicBezTo>
                    <a:pt x="1226" y="2185"/>
                    <a:pt x="1067" y="1592"/>
                    <a:pt x="988" y="999"/>
                  </a:cubicBezTo>
                  <a:cubicBezTo>
                    <a:pt x="949" y="762"/>
                    <a:pt x="949" y="564"/>
                    <a:pt x="909" y="327"/>
                  </a:cubicBezTo>
                  <a:cubicBezTo>
                    <a:pt x="850" y="109"/>
                    <a:pt x="662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1023388" y="1779293"/>
              <a:ext cx="102473" cy="51247"/>
            </a:xfrm>
            <a:custGeom>
              <a:rect b="b" l="l" r="r" t="t"/>
              <a:pathLst>
                <a:path extrusionOk="0" h="2452" w="4903">
                  <a:moveTo>
                    <a:pt x="3242" y="0"/>
                  </a:moveTo>
                  <a:lnTo>
                    <a:pt x="3242" y="40"/>
                  </a:lnTo>
                  <a:cubicBezTo>
                    <a:pt x="2728" y="40"/>
                    <a:pt x="2254" y="198"/>
                    <a:pt x="1819" y="396"/>
                  </a:cubicBezTo>
                  <a:cubicBezTo>
                    <a:pt x="1423" y="593"/>
                    <a:pt x="1028" y="830"/>
                    <a:pt x="712" y="1147"/>
                  </a:cubicBezTo>
                  <a:cubicBezTo>
                    <a:pt x="395" y="1463"/>
                    <a:pt x="158" y="1858"/>
                    <a:pt x="0" y="2254"/>
                  </a:cubicBezTo>
                  <a:cubicBezTo>
                    <a:pt x="0" y="2333"/>
                    <a:pt x="0" y="2412"/>
                    <a:pt x="79" y="2451"/>
                  </a:cubicBezTo>
                  <a:cubicBezTo>
                    <a:pt x="158" y="2451"/>
                    <a:pt x="237" y="2451"/>
                    <a:pt x="237" y="2372"/>
                  </a:cubicBezTo>
                  <a:cubicBezTo>
                    <a:pt x="277" y="2214"/>
                    <a:pt x="356" y="2056"/>
                    <a:pt x="435" y="1937"/>
                  </a:cubicBezTo>
                  <a:cubicBezTo>
                    <a:pt x="554" y="1779"/>
                    <a:pt x="672" y="1621"/>
                    <a:pt x="830" y="1463"/>
                  </a:cubicBezTo>
                  <a:cubicBezTo>
                    <a:pt x="988" y="1305"/>
                    <a:pt x="1186" y="1186"/>
                    <a:pt x="1384" y="1068"/>
                  </a:cubicBezTo>
                  <a:cubicBezTo>
                    <a:pt x="1621" y="909"/>
                    <a:pt x="1898" y="830"/>
                    <a:pt x="2174" y="751"/>
                  </a:cubicBezTo>
                  <a:cubicBezTo>
                    <a:pt x="2451" y="672"/>
                    <a:pt x="2728" y="633"/>
                    <a:pt x="3005" y="633"/>
                  </a:cubicBezTo>
                  <a:cubicBezTo>
                    <a:pt x="3242" y="633"/>
                    <a:pt x="3479" y="672"/>
                    <a:pt x="3677" y="751"/>
                  </a:cubicBezTo>
                  <a:cubicBezTo>
                    <a:pt x="3795" y="791"/>
                    <a:pt x="3953" y="830"/>
                    <a:pt x="4072" y="909"/>
                  </a:cubicBezTo>
                  <a:lnTo>
                    <a:pt x="4151" y="949"/>
                  </a:lnTo>
                  <a:cubicBezTo>
                    <a:pt x="4217" y="1015"/>
                    <a:pt x="4311" y="1047"/>
                    <a:pt x="4409" y="1047"/>
                  </a:cubicBezTo>
                  <a:cubicBezTo>
                    <a:pt x="4546" y="1047"/>
                    <a:pt x="4692" y="985"/>
                    <a:pt x="4784" y="870"/>
                  </a:cubicBezTo>
                  <a:cubicBezTo>
                    <a:pt x="4863" y="791"/>
                    <a:pt x="4902" y="672"/>
                    <a:pt x="4863" y="554"/>
                  </a:cubicBezTo>
                  <a:cubicBezTo>
                    <a:pt x="4863" y="475"/>
                    <a:pt x="4823" y="396"/>
                    <a:pt x="4784" y="316"/>
                  </a:cubicBezTo>
                  <a:cubicBezTo>
                    <a:pt x="4744" y="237"/>
                    <a:pt x="4665" y="198"/>
                    <a:pt x="4626" y="158"/>
                  </a:cubicBezTo>
                  <a:cubicBezTo>
                    <a:pt x="4388" y="119"/>
                    <a:pt x="4191" y="40"/>
                    <a:pt x="3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989508" y="845608"/>
              <a:ext cx="1060926" cy="911365"/>
            </a:xfrm>
            <a:custGeom>
              <a:rect b="b" l="l" r="r" t="t"/>
              <a:pathLst>
                <a:path extrusionOk="0" h="43606" w="50762">
                  <a:moveTo>
                    <a:pt x="34829" y="0"/>
                  </a:moveTo>
                  <a:cubicBezTo>
                    <a:pt x="33999" y="0"/>
                    <a:pt x="33130" y="0"/>
                    <a:pt x="32260" y="79"/>
                  </a:cubicBezTo>
                  <a:cubicBezTo>
                    <a:pt x="30797" y="119"/>
                    <a:pt x="29374" y="277"/>
                    <a:pt x="27951" y="475"/>
                  </a:cubicBezTo>
                  <a:cubicBezTo>
                    <a:pt x="26053" y="751"/>
                    <a:pt x="24195" y="1147"/>
                    <a:pt x="22376" y="1700"/>
                  </a:cubicBezTo>
                  <a:cubicBezTo>
                    <a:pt x="20083" y="2372"/>
                    <a:pt x="17830" y="3282"/>
                    <a:pt x="15695" y="4349"/>
                  </a:cubicBezTo>
                  <a:cubicBezTo>
                    <a:pt x="13600" y="5416"/>
                    <a:pt x="11584" y="6681"/>
                    <a:pt x="9726" y="8144"/>
                  </a:cubicBezTo>
                  <a:cubicBezTo>
                    <a:pt x="7907" y="9567"/>
                    <a:pt x="6286" y="11228"/>
                    <a:pt x="4863" y="13046"/>
                  </a:cubicBezTo>
                  <a:cubicBezTo>
                    <a:pt x="3440" y="14865"/>
                    <a:pt x="2333" y="16881"/>
                    <a:pt x="1503" y="19055"/>
                  </a:cubicBezTo>
                  <a:cubicBezTo>
                    <a:pt x="633" y="21309"/>
                    <a:pt x="158" y="23681"/>
                    <a:pt x="40" y="26092"/>
                  </a:cubicBezTo>
                  <a:cubicBezTo>
                    <a:pt x="0" y="27002"/>
                    <a:pt x="0" y="27990"/>
                    <a:pt x="40" y="29137"/>
                  </a:cubicBezTo>
                  <a:cubicBezTo>
                    <a:pt x="79" y="30204"/>
                    <a:pt x="198" y="31311"/>
                    <a:pt x="316" y="32339"/>
                  </a:cubicBezTo>
                  <a:cubicBezTo>
                    <a:pt x="475" y="33406"/>
                    <a:pt x="672" y="34474"/>
                    <a:pt x="910" y="35501"/>
                  </a:cubicBezTo>
                  <a:cubicBezTo>
                    <a:pt x="1147" y="36411"/>
                    <a:pt x="1423" y="37320"/>
                    <a:pt x="1740" y="38190"/>
                  </a:cubicBezTo>
                  <a:cubicBezTo>
                    <a:pt x="1621" y="38348"/>
                    <a:pt x="1582" y="38506"/>
                    <a:pt x="1700" y="38625"/>
                  </a:cubicBezTo>
                  <a:cubicBezTo>
                    <a:pt x="2175" y="39613"/>
                    <a:pt x="2768" y="40522"/>
                    <a:pt x="3440" y="41392"/>
                  </a:cubicBezTo>
                  <a:cubicBezTo>
                    <a:pt x="4072" y="42301"/>
                    <a:pt x="4942" y="43013"/>
                    <a:pt x="6009" y="43448"/>
                  </a:cubicBezTo>
                  <a:cubicBezTo>
                    <a:pt x="6207" y="43527"/>
                    <a:pt x="6444" y="43566"/>
                    <a:pt x="6681" y="43606"/>
                  </a:cubicBezTo>
                  <a:lnTo>
                    <a:pt x="6919" y="43606"/>
                  </a:lnTo>
                  <a:cubicBezTo>
                    <a:pt x="7077" y="43606"/>
                    <a:pt x="7235" y="43606"/>
                    <a:pt x="7433" y="43566"/>
                  </a:cubicBezTo>
                  <a:cubicBezTo>
                    <a:pt x="7828" y="43487"/>
                    <a:pt x="8223" y="43329"/>
                    <a:pt x="8579" y="43092"/>
                  </a:cubicBezTo>
                  <a:cubicBezTo>
                    <a:pt x="9370" y="42538"/>
                    <a:pt x="9963" y="41787"/>
                    <a:pt x="10398" y="40957"/>
                  </a:cubicBezTo>
                  <a:cubicBezTo>
                    <a:pt x="10832" y="40127"/>
                    <a:pt x="11188" y="39218"/>
                    <a:pt x="11465" y="38308"/>
                  </a:cubicBezTo>
                  <a:cubicBezTo>
                    <a:pt x="11781" y="37359"/>
                    <a:pt x="12018" y="36450"/>
                    <a:pt x="12216" y="35462"/>
                  </a:cubicBezTo>
                  <a:cubicBezTo>
                    <a:pt x="12651" y="32971"/>
                    <a:pt x="12809" y="30402"/>
                    <a:pt x="12611" y="27871"/>
                  </a:cubicBezTo>
                  <a:cubicBezTo>
                    <a:pt x="12493" y="25974"/>
                    <a:pt x="12216" y="24076"/>
                    <a:pt x="11781" y="22218"/>
                  </a:cubicBezTo>
                  <a:cubicBezTo>
                    <a:pt x="11425" y="20795"/>
                    <a:pt x="10951" y="19411"/>
                    <a:pt x="10358" y="18067"/>
                  </a:cubicBezTo>
                  <a:lnTo>
                    <a:pt x="10358" y="18067"/>
                  </a:lnTo>
                  <a:cubicBezTo>
                    <a:pt x="12058" y="18858"/>
                    <a:pt x="13877" y="19451"/>
                    <a:pt x="15735" y="19767"/>
                  </a:cubicBezTo>
                  <a:cubicBezTo>
                    <a:pt x="17000" y="19965"/>
                    <a:pt x="18304" y="20083"/>
                    <a:pt x="19649" y="20083"/>
                  </a:cubicBezTo>
                  <a:cubicBezTo>
                    <a:pt x="20637" y="20083"/>
                    <a:pt x="21625" y="20004"/>
                    <a:pt x="22614" y="19886"/>
                  </a:cubicBezTo>
                  <a:cubicBezTo>
                    <a:pt x="24788" y="19648"/>
                    <a:pt x="26883" y="19016"/>
                    <a:pt x="28860" y="18107"/>
                  </a:cubicBezTo>
                  <a:cubicBezTo>
                    <a:pt x="29848" y="17632"/>
                    <a:pt x="30757" y="17079"/>
                    <a:pt x="31627" y="16486"/>
                  </a:cubicBezTo>
                  <a:cubicBezTo>
                    <a:pt x="32457" y="15853"/>
                    <a:pt x="33209" y="15181"/>
                    <a:pt x="33920" y="14470"/>
                  </a:cubicBezTo>
                  <a:cubicBezTo>
                    <a:pt x="34671" y="14904"/>
                    <a:pt x="35462" y="15300"/>
                    <a:pt x="36332" y="15537"/>
                  </a:cubicBezTo>
                  <a:cubicBezTo>
                    <a:pt x="37281" y="15853"/>
                    <a:pt x="38308" y="16051"/>
                    <a:pt x="39336" y="16090"/>
                  </a:cubicBezTo>
                  <a:lnTo>
                    <a:pt x="40127" y="16090"/>
                  </a:lnTo>
                  <a:cubicBezTo>
                    <a:pt x="41906" y="16090"/>
                    <a:pt x="43685" y="15735"/>
                    <a:pt x="45306" y="15023"/>
                  </a:cubicBezTo>
                  <a:cubicBezTo>
                    <a:pt x="46452" y="14509"/>
                    <a:pt x="47520" y="13797"/>
                    <a:pt x="48469" y="12928"/>
                  </a:cubicBezTo>
                  <a:cubicBezTo>
                    <a:pt x="49378" y="12058"/>
                    <a:pt x="50129" y="10991"/>
                    <a:pt x="50643" y="9844"/>
                  </a:cubicBezTo>
                  <a:cubicBezTo>
                    <a:pt x="50683" y="9805"/>
                    <a:pt x="50683" y="9805"/>
                    <a:pt x="50683" y="9765"/>
                  </a:cubicBezTo>
                  <a:cubicBezTo>
                    <a:pt x="50683" y="9765"/>
                    <a:pt x="50683" y="9726"/>
                    <a:pt x="50683" y="9726"/>
                  </a:cubicBezTo>
                  <a:cubicBezTo>
                    <a:pt x="50722" y="9646"/>
                    <a:pt x="50722" y="9567"/>
                    <a:pt x="50683" y="9488"/>
                  </a:cubicBezTo>
                  <a:cubicBezTo>
                    <a:pt x="50762" y="8737"/>
                    <a:pt x="50762" y="7986"/>
                    <a:pt x="50643" y="7235"/>
                  </a:cubicBezTo>
                  <a:cubicBezTo>
                    <a:pt x="50485" y="6563"/>
                    <a:pt x="50248" y="5891"/>
                    <a:pt x="49931" y="5258"/>
                  </a:cubicBezTo>
                  <a:cubicBezTo>
                    <a:pt x="49180" y="4033"/>
                    <a:pt x="48152" y="3044"/>
                    <a:pt x="46887" y="2372"/>
                  </a:cubicBezTo>
                  <a:cubicBezTo>
                    <a:pt x="46215" y="1977"/>
                    <a:pt x="45504" y="1661"/>
                    <a:pt x="44792" y="1423"/>
                  </a:cubicBezTo>
                  <a:cubicBezTo>
                    <a:pt x="44001" y="1147"/>
                    <a:pt x="43250" y="910"/>
                    <a:pt x="42420" y="751"/>
                  </a:cubicBezTo>
                  <a:cubicBezTo>
                    <a:pt x="40760" y="356"/>
                    <a:pt x="39020" y="158"/>
                    <a:pt x="37320" y="79"/>
                  </a:cubicBezTo>
                  <a:cubicBezTo>
                    <a:pt x="36490" y="0"/>
                    <a:pt x="35660" y="0"/>
                    <a:pt x="348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1362978" y="1304080"/>
              <a:ext cx="152048" cy="120865"/>
            </a:xfrm>
            <a:custGeom>
              <a:rect b="b" l="l" r="r" t="t"/>
              <a:pathLst>
                <a:path extrusionOk="0" h="5783" w="7275">
                  <a:moveTo>
                    <a:pt x="5814" y="0"/>
                  </a:moveTo>
                  <a:cubicBezTo>
                    <a:pt x="5774" y="0"/>
                    <a:pt x="5733" y="2"/>
                    <a:pt x="5693" y="5"/>
                  </a:cubicBezTo>
                  <a:cubicBezTo>
                    <a:pt x="4507" y="84"/>
                    <a:pt x="3400" y="519"/>
                    <a:pt x="2452" y="1231"/>
                  </a:cubicBezTo>
                  <a:cubicBezTo>
                    <a:pt x="1621" y="1824"/>
                    <a:pt x="949" y="2575"/>
                    <a:pt x="475" y="3445"/>
                  </a:cubicBezTo>
                  <a:cubicBezTo>
                    <a:pt x="40" y="4196"/>
                    <a:pt x="0" y="4828"/>
                    <a:pt x="317" y="5263"/>
                  </a:cubicBezTo>
                  <a:cubicBezTo>
                    <a:pt x="606" y="5589"/>
                    <a:pt x="1028" y="5782"/>
                    <a:pt x="1462" y="5782"/>
                  </a:cubicBezTo>
                  <a:cubicBezTo>
                    <a:pt x="1502" y="5782"/>
                    <a:pt x="1542" y="5781"/>
                    <a:pt x="1582" y="5777"/>
                  </a:cubicBezTo>
                  <a:cubicBezTo>
                    <a:pt x="2728" y="5698"/>
                    <a:pt x="3875" y="5263"/>
                    <a:pt x="4824" y="4512"/>
                  </a:cubicBezTo>
                  <a:cubicBezTo>
                    <a:pt x="5614" y="3959"/>
                    <a:pt x="6326" y="3208"/>
                    <a:pt x="6800" y="2377"/>
                  </a:cubicBezTo>
                  <a:cubicBezTo>
                    <a:pt x="7196" y="1626"/>
                    <a:pt x="7275" y="954"/>
                    <a:pt x="6958" y="519"/>
                  </a:cubicBezTo>
                  <a:cubicBezTo>
                    <a:pt x="6669" y="194"/>
                    <a:pt x="6247" y="0"/>
                    <a:pt x="58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1886011" y="1217427"/>
              <a:ext cx="162790" cy="80172"/>
            </a:xfrm>
            <a:custGeom>
              <a:rect b="b" l="l" r="r" t="t"/>
              <a:pathLst>
                <a:path extrusionOk="0" h="3836" w="7789">
                  <a:moveTo>
                    <a:pt x="3400" y="0"/>
                  </a:moveTo>
                  <a:cubicBezTo>
                    <a:pt x="1503" y="0"/>
                    <a:pt x="79" y="672"/>
                    <a:pt x="0" y="1621"/>
                  </a:cubicBezTo>
                  <a:cubicBezTo>
                    <a:pt x="0" y="1938"/>
                    <a:pt x="119" y="2254"/>
                    <a:pt x="356" y="2491"/>
                  </a:cubicBezTo>
                  <a:cubicBezTo>
                    <a:pt x="949" y="3203"/>
                    <a:pt x="2254" y="3717"/>
                    <a:pt x="3717" y="3835"/>
                  </a:cubicBezTo>
                  <a:lnTo>
                    <a:pt x="4349" y="3835"/>
                  </a:lnTo>
                  <a:cubicBezTo>
                    <a:pt x="6247" y="3835"/>
                    <a:pt x="7670" y="3163"/>
                    <a:pt x="7749" y="2214"/>
                  </a:cubicBezTo>
                  <a:cubicBezTo>
                    <a:pt x="7789" y="1700"/>
                    <a:pt x="7433" y="1186"/>
                    <a:pt x="6721" y="752"/>
                  </a:cubicBezTo>
                  <a:cubicBezTo>
                    <a:pt x="5891" y="317"/>
                    <a:pt x="4982" y="40"/>
                    <a:pt x="40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1857085" y="1531414"/>
              <a:ext cx="101658" cy="135557"/>
            </a:xfrm>
            <a:custGeom>
              <a:rect b="b" l="l" r="r" t="t"/>
              <a:pathLst>
                <a:path extrusionOk="0" h="6486" w="4864">
                  <a:moveTo>
                    <a:pt x="159" y="0"/>
                  </a:moveTo>
                  <a:lnTo>
                    <a:pt x="198" y="79"/>
                  </a:lnTo>
                  <a:cubicBezTo>
                    <a:pt x="80" y="79"/>
                    <a:pt x="1" y="158"/>
                    <a:pt x="1" y="277"/>
                  </a:cubicBezTo>
                  <a:cubicBezTo>
                    <a:pt x="80" y="672"/>
                    <a:pt x="159" y="1068"/>
                    <a:pt x="238" y="1463"/>
                  </a:cubicBezTo>
                  <a:cubicBezTo>
                    <a:pt x="356" y="1858"/>
                    <a:pt x="436" y="2135"/>
                    <a:pt x="554" y="2451"/>
                  </a:cubicBezTo>
                  <a:lnTo>
                    <a:pt x="554" y="2530"/>
                  </a:lnTo>
                  <a:lnTo>
                    <a:pt x="554" y="2609"/>
                  </a:lnTo>
                  <a:cubicBezTo>
                    <a:pt x="554" y="2688"/>
                    <a:pt x="594" y="2728"/>
                    <a:pt x="673" y="2767"/>
                  </a:cubicBezTo>
                  <a:lnTo>
                    <a:pt x="752" y="2767"/>
                  </a:lnTo>
                  <a:cubicBezTo>
                    <a:pt x="831" y="2767"/>
                    <a:pt x="910" y="2728"/>
                    <a:pt x="949" y="2688"/>
                  </a:cubicBezTo>
                  <a:lnTo>
                    <a:pt x="989" y="2609"/>
                  </a:lnTo>
                  <a:lnTo>
                    <a:pt x="1029" y="2530"/>
                  </a:lnTo>
                  <a:lnTo>
                    <a:pt x="1187" y="2333"/>
                  </a:lnTo>
                  <a:cubicBezTo>
                    <a:pt x="1305" y="2174"/>
                    <a:pt x="1424" y="2095"/>
                    <a:pt x="1582" y="1977"/>
                  </a:cubicBezTo>
                  <a:cubicBezTo>
                    <a:pt x="1661" y="1937"/>
                    <a:pt x="1780" y="1858"/>
                    <a:pt x="1898" y="1819"/>
                  </a:cubicBezTo>
                  <a:cubicBezTo>
                    <a:pt x="1977" y="1819"/>
                    <a:pt x="2096" y="1779"/>
                    <a:pt x="2215" y="1779"/>
                  </a:cubicBezTo>
                  <a:lnTo>
                    <a:pt x="2491" y="1779"/>
                  </a:lnTo>
                  <a:cubicBezTo>
                    <a:pt x="2610" y="1819"/>
                    <a:pt x="2729" y="1858"/>
                    <a:pt x="2847" y="1898"/>
                  </a:cubicBezTo>
                  <a:cubicBezTo>
                    <a:pt x="2966" y="1977"/>
                    <a:pt x="3124" y="2056"/>
                    <a:pt x="3242" y="2174"/>
                  </a:cubicBezTo>
                  <a:cubicBezTo>
                    <a:pt x="3361" y="2293"/>
                    <a:pt x="3480" y="2451"/>
                    <a:pt x="3598" y="2609"/>
                  </a:cubicBezTo>
                  <a:cubicBezTo>
                    <a:pt x="3717" y="2807"/>
                    <a:pt x="3796" y="3005"/>
                    <a:pt x="3875" y="3202"/>
                  </a:cubicBezTo>
                  <a:cubicBezTo>
                    <a:pt x="3954" y="3400"/>
                    <a:pt x="3994" y="3558"/>
                    <a:pt x="3994" y="3756"/>
                  </a:cubicBezTo>
                  <a:cubicBezTo>
                    <a:pt x="3994" y="3914"/>
                    <a:pt x="3994" y="4072"/>
                    <a:pt x="3954" y="4230"/>
                  </a:cubicBezTo>
                  <a:cubicBezTo>
                    <a:pt x="3915" y="4349"/>
                    <a:pt x="3875" y="4467"/>
                    <a:pt x="3835" y="4626"/>
                  </a:cubicBezTo>
                  <a:cubicBezTo>
                    <a:pt x="3756" y="4744"/>
                    <a:pt x="3677" y="4863"/>
                    <a:pt x="3598" y="4981"/>
                  </a:cubicBezTo>
                  <a:cubicBezTo>
                    <a:pt x="3440" y="5100"/>
                    <a:pt x="3282" y="5219"/>
                    <a:pt x="3124" y="5337"/>
                  </a:cubicBezTo>
                  <a:cubicBezTo>
                    <a:pt x="2847" y="5535"/>
                    <a:pt x="2531" y="5653"/>
                    <a:pt x="2215" y="5772"/>
                  </a:cubicBezTo>
                  <a:lnTo>
                    <a:pt x="2135" y="5772"/>
                  </a:lnTo>
                  <a:cubicBezTo>
                    <a:pt x="1713" y="5849"/>
                    <a:pt x="1776" y="6485"/>
                    <a:pt x="2178" y="6485"/>
                  </a:cubicBezTo>
                  <a:cubicBezTo>
                    <a:pt x="2190" y="6485"/>
                    <a:pt x="2202" y="6485"/>
                    <a:pt x="2215" y="6484"/>
                  </a:cubicBezTo>
                  <a:lnTo>
                    <a:pt x="2294" y="6484"/>
                  </a:lnTo>
                  <a:cubicBezTo>
                    <a:pt x="3203" y="6365"/>
                    <a:pt x="4033" y="5851"/>
                    <a:pt x="4547" y="5100"/>
                  </a:cubicBezTo>
                  <a:cubicBezTo>
                    <a:pt x="4745" y="4784"/>
                    <a:pt x="4863" y="4428"/>
                    <a:pt x="4863" y="4033"/>
                  </a:cubicBezTo>
                  <a:cubicBezTo>
                    <a:pt x="4863" y="3677"/>
                    <a:pt x="4824" y="3321"/>
                    <a:pt x="4705" y="2965"/>
                  </a:cubicBezTo>
                  <a:cubicBezTo>
                    <a:pt x="4389" y="2056"/>
                    <a:pt x="3480" y="1068"/>
                    <a:pt x="2373" y="1068"/>
                  </a:cubicBezTo>
                  <a:cubicBezTo>
                    <a:pt x="2096" y="1068"/>
                    <a:pt x="1859" y="1147"/>
                    <a:pt x="1622" y="1265"/>
                  </a:cubicBezTo>
                  <a:cubicBezTo>
                    <a:pt x="1424" y="1344"/>
                    <a:pt x="1226" y="1502"/>
                    <a:pt x="1029" y="1700"/>
                  </a:cubicBezTo>
                  <a:cubicBezTo>
                    <a:pt x="949" y="1779"/>
                    <a:pt x="870" y="1898"/>
                    <a:pt x="791" y="2016"/>
                  </a:cubicBezTo>
                  <a:lnTo>
                    <a:pt x="752" y="1858"/>
                  </a:lnTo>
                  <a:cubicBezTo>
                    <a:pt x="554" y="1305"/>
                    <a:pt x="436" y="712"/>
                    <a:pt x="317" y="158"/>
                  </a:cubicBezTo>
                  <a:cubicBezTo>
                    <a:pt x="317" y="40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1805043" y="1699955"/>
              <a:ext cx="124773" cy="105796"/>
            </a:xfrm>
            <a:custGeom>
              <a:rect b="b" l="l" r="r" t="t"/>
              <a:pathLst>
                <a:path extrusionOk="0" h="5062" w="5970">
                  <a:moveTo>
                    <a:pt x="158" y="1"/>
                  </a:moveTo>
                  <a:cubicBezTo>
                    <a:pt x="119" y="1"/>
                    <a:pt x="79" y="41"/>
                    <a:pt x="40" y="80"/>
                  </a:cubicBezTo>
                  <a:cubicBezTo>
                    <a:pt x="0" y="80"/>
                    <a:pt x="0" y="120"/>
                    <a:pt x="0" y="159"/>
                  </a:cubicBezTo>
                  <a:cubicBezTo>
                    <a:pt x="79" y="1068"/>
                    <a:pt x="316" y="1978"/>
                    <a:pt x="712" y="2847"/>
                  </a:cubicBezTo>
                  <a:cubicBezTo>
                    <a:pt x="870" y="3282"/>
                    <a:pt x="1147" y="3717"/>
                    <a:pt x="1463" y="4112"/>
                  </a:cubicBezTo>
                  <a:cubicBezTo>
                    <a:pt x="1581" y="4271"/>
                    <a:pt x="1740" y="4429"/>
                    <a:pt x="1898" y="4547"/>
                  </a:cubicBezTo>
                  <a:cubicBezTo>
                    <a:pt x="2095" y="4705"/>
                    <a:pt x="2293" y="4824"/>
                    <a:pt x="2491" y="4903"/>
                  </a:cubicBezTo>
                  <a:cubicBezTo>
                    <a:pt x="2728" y="4982"/>
                    <a:pt x="2926" y="5022"/>
                    <a:pt x="3123" y="5061"/>
                  </a:cubicBezTo>
                  <a:lnTo>
                    <a:pt x="3242" y="5061"/>
                  </a:lnTo>
                  <a:cubicBezTo>
                    <a:pt x="3439" y="5022"/>
                    <a:pt x="3637" y="5022"/>
                    <a:pt x="3835" y="4943"/>
                  </a:cubicBezTo>
                  <a:cubicBezTo>
                    <a:pt x="4230" y="4785"/>
                    <a:pt x="4625" y="4508"/>
                    <a:pt x="4902" y="4152"/>
                  </a:cubicBezTo>
                  <a:cubicBezTo>
                    <a:pt x="5219" y="3757"/>
                    <a:pt x="5456" y="3322"/>
                    <a:pt x="5614" y="2887"/>
                  </a:cubicBezTo>
                  <a:cubicBezTo>
                    <a:pt x="5772" y="2452"/>
                    <a:pt x="5891" y="1978"/>
                    <a:pt x="5930" y="1503"/>
                  </a:cubicBezTo>
                  <a:cubicBezTo>
                    <a:pt x="5970" y="1345"/>
                    <a:pt x="5970" y="1227"/>
                    <a:pt x="5970" y="1068"/>
                  </a:cubicBezTo>
                  <a:lnTo>
                    <a:pt x="5970" y="1029"/>
                  </a:lnTo>
                  <a:cubicBezTo>
                    <a:pt x="5970" y="950"/>
                    <a:pt x="5930" y="910"/>
                    <a:pt x="5891" y="871"/>
                  </a:cubicBezTo>
                  <a:cubicBezTo>
                    <a:pt x="5851" y="831"/>
                    <a:pt x="5812" y="792"/>
                    <a:pt x="5732" y="792"/>
                  </a:cubicBezTo>
                  <a:cubicBezTo>
                    <a:pt x="5614" y="792"/>
                    <a:pt x="5495" y="871"/>
                    <a:pt x="5495" y="1029"/>
                  </a:cubicBezTo>
                  <a:cubicBezTo>
                    <a:pt x="5495" y="1108"/>
                    <a:pt x="5456" y="1187"/>
                    <a:pt x="5456" y="1266"/>
                  </a:cubicBezTo>
                  <a:cubicBezTo>
                    <a:pt x="5377" y="1859"/>
                    <a:pt x="5179" y="2413"/>
                    <a:pt x="4981" y="2926"/>
                  </a:cubicBezTo>
                  <a:cubicBezTo>
                    <a:pt x="4823" y="3243"/>
                    <a:pt x="4625" y="3559"/>
                    <a:pt x="4428" y="3836"/>
                  </a:cubicBezTo>
                  <a:cubicBezTo>
                    <a:pt x="4309" y="3994"/>
                    <a:pt x="4151" y="4112"/>
                    <a:pt x="4032" y="4231"/>
                  </a:cubicBezTo>
                  <a:cubicBezTo>
                    <a:pt x="3914" y="4310"/>
                    <a:pt x="3756" y="4389"/>
                    <a:pt x="3637" y="4468"/>
                  </a:cubicBezTo>
                  <a:cubicBezTo>
                    <a:pt x="3519" y="4508"/>
                    <a:pt x="3400" y="4508"/>
                    <a:pt x="3321" y="4547"/>
                  </a:cubicBezTo>
                  <a:lnTo>
                    <a:pt x="2886" y="4547"/>
                  </a:lnTo>
                  <a:cubicBezTo>
                    <a:pt x="2767" y="4508"/>
                    <a:pt x="2609" y="4468"/>
                    <a:pt x="2491" y="4429"/>
                  </a:cubicBezTo>
                  <a:cubicBezTo>
                    <a:pt x="2333" y="4350"/>
                    <a:pt x="2214" y="4271"/>
                    <a:pt x="2056" y="4152"/>
                  </a:cubicBezTo>
                  <a:cubicBezTo>
                    <a:pt x="1858" y="3994"/>
                    <a:pt x="1700" y="3796"/>
                    <a:pt x="1542" y="3599"/>
                  </a:cubicBezTo>
                  <a:cubicBezTo>
                    <a:pt x="1226" y="3164"/>
                    <a:pt x="988" y="2729"/>
                    <a:pt x="830" y="2254"/>
                  </a:cubicBezTo>
                  <a:cubicBezTo>
                    <a:pt x="593" y="1622"/>
                    <a:pt x="395" y="950"/>
                    <a:pt x="316" y="278"/>
                  </a:cubicBezTo>
                  <a:lnTo>
                    <a:pt x="316" y="199"/>
                  </a:lnTo>
                  <a:cubicBezTo>
                    <a:pt x="316" y="120"/>
                    <a:pt x="277" y="41"/>
                    <a:pt x="198" y="4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1435488" y="1384517"/>
              <a:ext cx="322584" cy="273528"/>
            </a:xfrm>
            <a:custGeom>
              <a:rect b="b" l="l" r="r" t="t"/>
              <a:pathLst>
                <a:path extrusionOk="0" h="6797" w="8016">
                  <a:moveTo>
                    <a:pt x="3446" y="0"/>
                  </a:moveTo>
                  <a:cubicBezTo>
                    <a:pt x="1657" y="0"/>
                    <a:pt x="176" y="1452"/>
                    <a:pt x="104" y="3257"/>
                  </a:cubicBezTo>
                  <a:cubicBezTo>
                    <a:pt x="1" y="5367"/>
                    <a:pt x="1726" y="6797"/>
                    <a:pt x="3532" y="6797"/>
                  </a:cubicBezTo>
                  <a:cubicBezTo>
                    <a:pt x="4320" y="6797"/>
                    <a:pt x="5123" y="6525"/>
                    <a:pt x="5797" y="5918"/>
                  </a:cubicBezTo>
                  <a:cubicBezTo>
                    <a:pt x="8015" y="3848"/>
                    <a:pt x="6610" y="151"/>
                    <a:pt x="3579" y="3"/>
                  </a:cubicBezTo>
                  <a:cubicBezTo>
                    <a:pt x="3534" y="1"/>
                    <a:pt x="3490" y="0"/>
                    <a:pt x="3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1301823" y="1484304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49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1301823" y="1484304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49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1301823" y="1485140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49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2" name="Google Shape;1032;p33"/>
            <p:cNvGrpSpPr/>
            <p:nvPr/>
          </p:nvGrpSpPr>
          <p:grpSpPr>
            <a:xfrm>
              <a:off x="1446544" y="1411355"/>
              <a:ext cx="258662" cy="219849"/>
              <a:chOff x="3918550" y="1535650"/>
              <a:chExt cx="397025" cy="337450"/>
            </a:xfrm>
          </p:grpSpPr>
          <p:sp>
            <p:nvSpPr>
              <p:cNvPr id="1033" name="Google Shape;1033;p33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3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5" name="Google Shape;1035;p33"/>
            <p:cNvSpPr/>
            <p:nvPr/>
          </p:nvSpPr>
          <p:spPr>
            <a:xfrm>
              <a:off x="1853151" y="1337849"/>
              <a:ext cx="261141" cy="221395"/>
            </a:xfrm>
            <a:custGeom>
              <a:rect b="b" l="l" r="r" t="t"/>
              <a:pathLst>
                <a:path extrusionOk="0" h="6797" w="8016">
                  <a:moveTo>
                    <a:pt x="3446" y="0"/>
                  </a:moveTo>
                  <a:cubicBezTo>
                    <a:pt x="1657" y="0"/>
                    <a:pt x="176" y="1452"/>
                    <a:pt x="104" y="3257"/>
                  </a:cubicBezTo>
                  <a:cubicBezTo>
                    <a:pt x="1" y="5367"/>
                    <a:pt x="1726" y="6797"/>
                    <a:pt x="3532" y="6797"/>
                  </a:cubicBezTo>
                  <a:cubicBezTo>
                    <a:pt x="4320" y="6797"/>
                    <a:pt x="5123" y="6525"/>
                    <a:pt x="5797" y="5918"/>
                  </a:cubicBezTo>
                  <a:cubicBezTo>
                    <a:pt x="8015" y="3848"/>
                    <a:pt x="6610" y="151"/>
                    <a:pt x="3579" y="3"/>
                  </a:cubicBezTo>
                  <a:cubicBezTo>
                    <a:pt x="3534" y="1"/>
                    <a:pt x="3490" y="0"/>
                    <a:pt x="3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6" name="Google Shape;1036;p33"/>
            <p:cNvGrpSpPr/>
            <p:nvPr/>
          </p:nvGrpSpPr>
          <p:grpSpPr>
            <a:xfrm>
              <a:off x="1874430" y="1337620"/>
              <a:ext cx="221699" cy="188398"/>
              <a:chOff x="3918550" y="1535650"/>
              <a:chExt cx="397025" cy="337450"/>
            </a:xfrm>
          </p:grpSpPr>
          <p:sp>
            <p:nvSpPr>
              <p:cNvPr id="1037" name="Google Shape;1037;p33"/>
              <p:cNvSpPr/>
              <p:nvPr/>
            </p:nvSpPr>
            <p:spPr>
              <a:xfrm>
                <a:off x="3918550" y="1535650"/>
                <a:ext cx="397025" cy="337450"/>
              </a:xfrm>
              <a:custGeom>
                <a:rect b="b" l="l" r="r" t="t"/>
                <a:pathLst>
                  <a:path extrusionOk="0" h="13498" w="15881">
                    <a:moveTo>
                      <a:pt x="6884" y="0"/>
                    </a:moveTo>
                    <a:cubicBezTo>
                      <a:pt x="3304" y="0"/>
                      <a:pt x="278" y="2834"/>
                      <a:pt x="205" y="6513"/>
                    </a:cubicBezTo>
                    <a:cubicBezTo>
                      <a:pt x="1" y="10661"/>
                      <a:pt x="3378" y="13497"/>
                      <a:pt x="6924" y="13497"/>
                    </a:cubicBezTo>
                    <a:cubicBezTo>
                      <a:pt x="8497" y="13497"/>
                      <a:pt x="10104" y="12939"/>
                      <a:pt x="11444" y="11689"/>
                    </a:cubicBezTo>
                    <a:cubicBezTo>
                      <a:pt x="15881" y="7622"/>
                      <a:pt x="13145" y="228"/>
                      <a:pt x="7156" y="6"/>
                    </a:cubicBezTo>
                    <a:cubicBezTo>
                      <a:pt x="7065" y="2"/>
                      <a:pt x="6974" y="0"/>
                      <a:pt x="6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3"/>
              <p:cNvSpPr/>
              <p:nvPr/>
            </p:nvSpPr>
            <p:spPr>
              <a:xfrm>
                <a:off x="3976550" y="1559750"/>
                <a:ext cx="200400" cy="169925"/>
              </a:xfrm>
              <a:custGeom>
                <a:rect b="b" l="l" r="r" t="t"/>
                <a:pathLst>
                  <a:path extrusionOk="0" h="6797" w="8016">
                    <a:moveTo>
                      <a:pt x="3446" y="0"/>
                    </a:moveTo>
                    <a:cubicBezTo>
                      <a:pt x="1657" y="0"/>
                      <a:pt x="176" y="1452"/>
                      <a:pt x="104" y="3257"/>
                    </a:cubicBezTo>
                    <a:cubicBezTo>
                      <a:pt x="1" y="5367"/>
                      <a:pt x="1726" y="6797"/>
                      <a:pt x="3532" y="6797"/>
                    </a:cubicBezTo>
                    <a:cubicBezTo>
                      <a:pt x="4320" y="6797"/>
                      <a:pt x="5123" y="6525"/>
                      <a:pt x="5797" y="5918"/>
                    </a:cubicBezTo>
                    <a:cubicBezTo>
                      <a:pt x="8015" y="3848"/>
                      <a:pt x="6610" y="151"/>
                      <a:pt x="3579" y="3"/>
                    </a:cubicBezTo>
                    <a:cubicBezTo>
                      <a:pt x="3534" y="1"/>
                      <a:pt x="3490" y="0"/>
                      <a:pt x="3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39" name="Google Shape;1039;p33"/>
            <p:cNvSpPr/>
            <p:nvPr/>
          </p:nvSpPr>
          <p:spPr>
            <a:xfrm>
              <a:off x="891171" y="1005079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891171" y="1017472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F8C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2011602" y="1171989"/>
              <a:ext cx="21" cy="2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E49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1943027" y="1213289"/>
              <a:ext cx="21" cy="2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9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1943027" y="1213289"/>
              <a:ext cx="21" cy="2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49B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1704219" y="4114331"/>
              <a:ext cx="505696" cy="324723"/>
            </a:xfrm>
            <a:custGeom>
              <a:rect b="b" l="l" r="r" t="t"/>
              <a:pathLst>
                <a:path extrusionOk="0" h="15537" w="24196">
                  <a:moveTo>
                    <a:pt x="9133" y="0"/>
                  </a:moveTo>
                  <a:cubicBezTo>
                    <a:pt x="7315" y="40"/>
                    <a:pt x="5496" y="198"/>
                    <a:pt x="3678" y="514"/>
                  </a:cubicBezTo>
                  <a:lnTo>
                    <a:pt x="3717" y="475"/>
                  </a:lnTo>
                  <a:lnTo>
                    <a:pt x="3717" y="475"/>
                  </a:lnTo>
                  <a:cubicBezTo>
                    <a:pt x="2808" y="593"/>
                    <a:pt x="1859" y="791"/>
                    <a:pt x="910" y="988"/>
                  </a:cubicBezTo>
                  <a:lnTo>
                    <a:pt x="752" y="988"/>
                  </a:lnTo>
                  <a:cubicBezTo>
                    <a:pt x="673" y="988"/>
                    <a:pt x="594" y="1028"/>
                    <a:pt x="554" y="1068"/>
                  </a:cubicBezTo>
                  <a:cubicBezTo>
                    <a:pt x="475" y="1107"/>
                    <a:pt x="396" y="1186"/>
                    <a:pt x="396" y="1265"/>
                  </a:cubicBezTo>
                  <a:cubicBezTo>
                    <a:pt x="120" y="3084"/>
                    <a:pt x="1" y="4902"/>
                    <a:pt x="80" y="6721"/>
                  </a:cubicBezTo>
                  <a:cubicBezTo>
                    <a:pt x="159" y="8421"/>
                    <a:pt x="475" y="10121"/>
                    <a:pt x="1068" y="11742"/>
                  </a:cubicBezTo>
                  <a:cubicBezTo>
                    <a:pt x="1108" y="11821"/>
                    <a:pt x="1147" y="11860"/>
                    <a:pt x="1147" y="11939"/>
                  </a:cubicBezTo>
                  <a:cubicBezTo>
                    <a:pt x="1187" y="12018"/>
                    <a:pt x="1306" y="12137"/>
                    <a:pt x="1385" y="12256"/>
                  </a:cubicBezTo>
                  <a:lnTo>
                    <a:pt x="1582" y="12453"/>
                  </a:lnTo>
                  <a:lnTo>
                    <a:pt x="1819" y="12651"/>
                  </a:lnTo>
                  <a:lnTo>
                    <a:pt x="1978" y="12769"/>
                  </a:lnTo>
                  <a:cubicBezTo>
                    <a:pt x="3599" y="13758"/>
                    <a:pt x="5417" y="14469"/>
                    <a:pt x="7275" y="14865"/>
                  </a:cubicBezTo>
                  <a:cubicBezTo>
                    <a:pt x="9173" y="15300"/>
                    <a:pt x="11110" y="15537"/>
                    <a:pt x="13008" y="15537"/>
                  </a:cubicBezTo>
                  <a:cubicBezTo>
                    <a:pt x="13442" y="15537"/>
                    <a:pt x="13917" y="15537"/>
                    <a:pt x="14352" y="15497"/>
                  </a:cubicBezTo>
                  <a:cubicBezTo>
                    <a:pt x="15775" y="15418"/>
                    <a:pt x="17198" y="15221"/>
                    <a:pt x="18621" y="14865"/>
                  </a:cubicBezTo>
                  <a:cubicBezTo>
                    <a:pt x="19768" y="14549"/>
                    <a:pt x="20914" y="14114"/>
                    <a:pt x="21942" y="13521"/>
                  </a:cubicBezTo>
                  <a:lnTo>
                    <a:pt x="22061" y="13442"/>
                  </a:lnTo>
                  <a:cubicBezTo>
                    <a:pt x="22179" y="13362"/>
                    <a:pt x="22298" y="13283"/>
                    <a:pt x="22417" y="13204"/>
                  </a:cubicBezTo>
                  <a:lnTo>
                    <a:pt x="22614" y="13046"/>
                  </a:lnTo>
                  <a:cubicBezTo>
                    <a:pt x="22812" y="12849"/>
                    <a:pt x="22970" y="12651"/>
                    <a:pt x="23089" y="12414"/>
                  </a:cubicBezTo>
                  <a:cubicBezTo>
                    <a:pt x="23286" y="12137"/>
                    <a:pt x="23444" y="11860"/>
                    <a:pt x="23563" y="11583"/>
                  </a:cubicBezTo>
                  <a:cubicBezTo>
                    <a:pt x="23800" y="10990"/>
                    <a:pt x="23998" y="10397"/>
                    <a:pt x="24077" y="9765"/>
                  </a:cubicBezTo>
                  <a:cubicBezTo>
                    <a:pt x="24156" y="9172"/>
                    <a:pt x="24196" y="8539"/>
                    <a:pt x="24156" y="7907"/>
                  </a:cubicBezTo>
                  <a:cubicBezTo>
                    <a:pt x="24117" y="7393"/>
                    <a:pt x="23998" y="6839"/>
                    <a:pt x="23840" y="6326"/>
                  </a:cubicBezTo>
                  <a:cubicBezTo>
                    <a:pt x="23721" y="5930"/>
                    <a:pt x="23524" y="5535"/>
                    <a:pt x="23247" y="5219"/>
                  </a:cubicBezTo>
                  <a:cubicBezTo>
                    <a:pt x="23049" y="4902"/>
                    <a:pt x="22772" y="4665"/>
                    <a:pt x="22456" y="4467"/>
                  </a:cubicBezTo>
                  <a:cubicBezTo>
                    <a:pt x="21784" y="4112"/>
                    <a:pt x="21072" y="3874"/>
                    <a:pt x="20321" y="3756"/>
                  </a:cubicBezTo>
                  <a:lnTo>
                    <a:pt x="19649" y="3637"/>
                  </a:lnTo>
                  <a:cubicBezTo>
                    <a:pt x="19333" y="3598"/>
                    <a:pt x="19056" y="3519"/>
                    <a:pt x="18740" y="3479"/>
                  </a:cubicBezTo>
                  <a:lnTo>
                    <a:pt x="18819" y="3479"/>
                  </a:lnTo>
                  <a:cubicBezTo>
                    <a:pt x="18305" y="3400"/>
                    <a:pt x="17831" y="3242"/>
                    <a:pt x="17396" y="3005"/>
                  </a:cubicBezTo>
                  <a:cubicBezTo>
                    <a:pt x="17159" y="2886"/>
                    <a:pt x="16921" y="2728"/>
                    <a:pt x="16724" y="2570"/>
                  </a:cubicBezTo>
                  <a:cubicBezTo>
                    <a:pt x="16566" y="2372"/>
                    <a:pt x="16368" y="2174"/>
                    <a:pt x="16249" y="1977"/>
                  </a:cubicBezTo>
                  <a:cubicBezTo>
                    <a:pt x="16170" y="1819"/>
                    <a:pt x="16052" y="1661"/>
                    <a:pt x="16012" y="1463"/>
                  </a:cubicBezTo>
                  <a:cubicBezTo>
                    <a:pt x="15933" y="1344"/>
                    <a:pt x="15814" y="1265"/>
                    <a:pt x="15656" y="1265"/>
                  </a:cubicBezTo>
                  <a:cubicBezTo>
                    <a:pt x="15617" y="1265"/>
                    <a:pt x="15538" y="1265"/>
                    <a:pt x="15498" y="1305"/>
                  </a:cubicBezTo>
                  <a:cubicBezTo>
                    <a:pt x="15459" y="1344"/>
                    <a:pt x="15380" y="1384"/>
                    <a:pt x="15340" y="1423"/>
                  </a:cubicBezTo>
                  <a:cubicBezTo>
                    <a:pt x="14707" y="949"/>
                    <a:pt x="13956" y="633"/>
                    <a:pt x="13166" y="435"/>
                  </a:cubicBezTo>
                  <a:cubicBezTo>
                    <a:pt x="12177" y="158"/>
                    <a:pt x="11189" y="40"/>
                    <a:pt x="10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1710008" y="4190345"/>
              <a:ext cx="499092" cy="248814"/>
            </a:xfrm>
            <a:custGeom>
              <a:rect b="b" l="l" r="r" t="t"/>
              <a:pathLst>
                <a:path extrusionOk="0" h="11905" w="23880">
                  <a:moveTo>
                    <a:pt x="15340" y="5179"/>
                  </a:moveTo>
                  <a:cubicBezTo>
                    <a:pt x="15303" y="5179"/>
                    <a:pt x="15300" y="5179"/>
                    <a:pt x="15331" y="5210"/>
                  </a:cubicBezTo>
                  <a:lnTo>
                    <a:pt x="15331" y="5210"/>
                  </a:lnTo>
                  <a:cubicBezTo>
                    <a:pt x="15334" y="5200"/>
                    <a:pt x="15337" y="5189"/>
                    <a:pt x="15340" y="5179"/>
                  </a:cubicBezTo>
                  <a:close/>
                  <a:moveTo>
                    <a:pt x="19095" y="0"/>
                  </a:moveTo>
                  <a:lnTo>
                    <a:pt x="18819" y="119"/>
                  </a:lnTo>
                  <a:lnTo>
                    <a:pt x="18898" y="40"/>
                  </a:lnTo>
                  <a:lnTo>
                    <a:pt x="18898" y="40"/>
                  </a:lnTo>
                  <a:cubicBezTo>
                    <a:pt x="18661" y="198"/>
                    <a:pt x="18423" y="356"/>
                    <a:pt x="18186" y="554"/>
                  </a:cubicBezTo>
                  <a:cubicBezTo>
                    <a:pt x="17989" y="712"/>
                    <a:pt x="17751" y="910"/>
                    <a:pt x="17554" y="1107"/>
                  </a:cubicBezTo>
                  <a:lnTo>
                    <a:pt x="17593" y="1107"/>
                  </a:lnTo>
                  <a:cubicBezTo>
                    <a:pt x="17316" y="1344"/>
                    <a:pt x="17119" y="1621"/>
                    <a:pt x="16921" y="1898"/>
                  </a:cubicBezTo>
                  <a:cubicBezTo>
                    <a:pt x="16684" y="2175"/>
                    <a:pt x="16486" y="2451"/>
                    <a:pt x="16328" y="2768"/>
                  </a:cubicBezTo>
                  <a:lnTo>
                    <a:pt x="16328" y="2728"/>
                  </a:lnTo>
                  <a:cubicBezTo>
                    <a:pt x="16091" y="3123"/>
                    <a:pt x="15893" y="3519"/>
                    <a:pt x="15735" y="3914"/>
                  </a:cubicBezTo>
                  <a:cubicBezTo>
                    <a:pt x="15577" y="4349"/>
                    <a:pt x="15419" y="4784"/>
                    <a:pt x="15340" y="5219"/>
                  </a:cubicBezTo>
                  <a:cubicBezTo>
                    <a:pt x="15337" y="5215"/>
                    <a:pt x="15334" y="5212"/>
                    <a:pt x="15331" y="5210"/>
                  </a:cubicBezTo>
                  <a:lnTo>
                    <a:pt x="15331" y="5210"/>
                  </a:lnTo>
                  <a:cubicBezTo>
                    <a:pt x="15061" y="6147"/>
                    <a:pt x="14945" y="7122"/>
                    <a:pt x="14944" y="8097"/>
                  </a:cubicBezTo>
                  <a:lnTo>
                    <a:pt x="14944" y="8097"/>
                  </a:lnTo>
                  <a:cubicBezTo>
                    <a:pt x="14944" y="8086"/>
                    <a:pt x="14944" y="8076"/>
                    <a:pt x="14944" y="8065"/>
                  </a:cubicBezTo>
                  <a:lnTo>
                    <a:pt x="14944" y="8105"/>
                  </a:lnTo>
                  <a:cubicBezTo>
                    <a:pt x="14944" y="8102"/>
                    <a:pt x="14944" y="8100"/>
                    <a:pt x="14944" y="8097"/>
                  </a:cubicBezTo>
                  <a:lnTo>
                    <a:pt x="14944" y="8097"/>
                  </a:lnTo>
                  <a:cubicBezTo>
                    <a:pt x="14944" y="8366"/>
                    <a:pt x="14946" y="8669"/>
                    <a:pt x="14984" y="8935"/>
                  </a:cubicBezTo>
                  <a:lnTo>
                    <a:pt x="15023" y="9132"/>
                  </a:lnTo>
                  <a:cubicBezTo>
                    <a:pt x="15023" y="9132"/>
                    <a:pt x="15023" y="9172"/>
                    <a:pt x="15023" y="9172"/>
                  </a:cubicBezTo>
                  <a:cubicBezTo>
                    <a:pt x="15023" y="9212"/>
                    <a:pt x="15023" y="9251"/>
                    <a:pt x="14984" y="9291"/>
                  </a:cubicBezTo>
                  <a:cubicBezTo>
                    <a:pt x="14984" y="9291"/>
                    <a:pt x="14944" y="9330"/>
                    <a:pt x="14905" y="9330"/>
                  </a:cubicBezTo>
                  <a:cubicBezTo>
                    <a:pt x="14470" y="9409"/>
                    <a:pt x="13996" y="9449"/>
                    <a:pt x="13521" y="9488"/>
                  </a:cubicBezTo>
                  <a:cubicBezTo>
                    <a:pt x="13022" y="9535"/>
                    <a:pt x="12523" y="9557"/>
                    <a:pt x="12024" y="9557"/>
                  </a:cubicBezTo>
                  <a:cubicBezTo>
                    <a:pt x="11258" y="9557"/>
                    <a:pt x="10492" y="9505"/>
                    <a:pt x="9726" y="9409"/>
                  </a:cubicBezTo>
                  <a:cubicBezTo>
                    <a:pt x="7196" y="9053"/>
                    <a:pt x="4705" y="8263"/>
                    <a:pt x="2452" y="6998"/>
                  </a:cubicBezTo>
                  <a:cubicBezTo>
                    <a:pt x="1582" y="6523"/>
                    <a:pt x="752" y="5970"/>
                    <a:pt x="1" y="5377"/>
                  </a:cubicBezTo>
                  <a:lnTo>
                    <a:pt x="1" y="5377"/>
                  </a:lnTo>
                  <a:cubicBezTo>
                    <a:pt x="159" y="6326"/>
                    <a:pt x="396" y="7235"/>
                    <a:pt x="752" y="8144"/>
                  </a:cubicBezTo>
                  <a:lnTo>
                    <a:pt x="791" y="8223"/>
                  </a:lnTo>
                  <a:lnTo>
                    <a:pt x="831" y="8302"/>
                  </a:lnTo>
                  <a:lnTo>
                    <a:pt x="1068" y="8619"/>
                  </a:lnTo>
                  <a:cubicBezTo>
                    <a:pt x="1147" y="8698"/>
                    <a:pt x="1187" y="8777"/>
                    <a:pt x="1266" y="8816"/>
                  </a:cubicBezTo>
                  <a:lnTo>
                    <a:pt x="1424" y="8935"/>
                  </a:lnTo>
                  <a:lnTo>
                    <a:pt x="1503" y="9014"/>
                  </a:lnTo>
                  <a:lnTo>
                    <a:pt x="1661" y="9132"/>
                  </a:lnTo>
                  <a:cubicBezTo>
                    <a:pt x="3282" y="10121"/>
                    <a:pt x="5101" y="10832"/>
                    <a:pt x="6959" y="11267"/>
                  </a:cubicBezTo>
                  <a:cubicBezTo>
                    <a:pt x="8719" y="11671"/>
                    <a:pt x="10514" y="11904"/>
                    <a:pt x="12280" y="11904"/>
                  </a:cubicBezTo>
                  <a:cubicBezTo>
                    <a:pt x="12417" y="11904"/>
                    <a:pt x="12554" y="11903"/>
                    <a:pt x="12691" y="11900"/>
                  </a:cubicBezTo>
                  <a:cubicBezTo>
                    <a:pt x="13165" y="11900"/>
                    <a:pt x="13600" y="11900"/>
                    <a:pt x="14035" y="11860"/>
                  </a:cubicBezTo>
                  <a:cubicBezTo>
                    <a:pt x="15458" y="11821"/>
                    <a:pt x="16882" y="11584"/>
                    <a:pt x="18305" y="11228"/>
                  </a:cubicBezTo>
                  <a:cubicBezTo>
                    <a:pt x="19451" y="10951"/>
                    <a:pt x="20598" y="10516"/>
                    <a:pt x="21626" y="9923"/>
                  </a:cubicBezTo>
                  <a:lnTo>
                    <a:pt x="21705" y="9884"/>
                  </a:lnTo>
                  <a:lnTo>
                    <a:pt x="21744" y="9844"/>
                  </a:lnTo>
                  <a:lnTo>
                    <a:pt x="22100" y="9607"/>
                  </a:lnTo>
                  <a:lnTo>
                    <a:pt x="22298" y="9409"/>
                  </a:lnTo>
                  <a:cubicBezTo>
                    <a:pt x="22495" y="9212"/>
                    <a:pt x="22654" y="9014"/>
                    <a:pt x="22812" y="8777"/>
                  </a:cubicBezTo>
                  <a:cubicBezTo>
                    <a:pt x="22970" y="8500"/>
                    <a:pt x="23128" y="8223"/>
                    <a:pt x="23247" y="7946"/>
                  </a:cubicBezTo>
                  <a:cubicBezTo>
                    <a:pt x="23484" y="7353"/>
                    <a:pt x="23681" y="6760"/>
                    <a:pt x="23760" y="6128"/>
                  </a:cubicBezTo>
                  <a:cubicBezTo>
                    <a:pt x="23840" y="5535"/>
                    <a:pt x="23879" y="4902"/>
                    <a:pt x="23840" y="4270"/>
                  </a:cubicBezTo>
                  <a:cubicBezTo>
                    <a:pt x="23800" y="3756"/>
                    <a:pt x="23681" y="3202"/>
                    <a:pt x="23523" y="2689"/>
                  </a:cubicBezTo>
                  <a:cubicBezTo>
                    <a:pt x="23405" y="2293"/>
                    <a:pt x="23207" y="1898"/>
                    <a:pt x="22930" y="1542"/>
                  </a:cubicBezTo>
                  <a:cubicBezTo>
                    <a:pt x="22693" y="1265"/>
                    <a:pt x="22416" y="1028"/>
                    <a:pt x="22100" y="830"/>
                  </a:cubicBezTo>
                  <a:cubicBezTo>
                    <a:pt x="21467" y="475"/>
                    <a:pt x="20756" y="198"/>
                    <a:pt x="20005" y="119"/>
                  </a:cubicBezTo>
                  <a:cubicBezTo>
                    <a:pt x="19768" y="40"/>
                    <a:pt x="19530" y="0"/>
                    <a:pt x="19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2000859" y="4158117"/>
              <a:ext cx="66128" cy="60338"/>
            </a:xfrm>
            <a:custGeom>
              <a:rect b="b" l="l" r="r" t="t"/>
              <a:pathLst>
                <a:path extrusionOk="0" h="2887" w="3164">
                  <a:moveTo>
                    <a:pt x="2807" y="0"/>
                  </a:moveTo>
                  <a:cubicBezTo>
                    <a:pt x="2728" y="0"/>
                    <a:pt x="2689" y="0"/>
                    <a:pt x="2610" y="40"/>
                  </a:cubicBezTo>
                  <a:cubicBezTo>
                    <a:pt x="1503" y="435"/>
                    <a:pt x="594" y="1265"/>
                    <a:pt x="80" y="2333"/>
                  </a:cubicBezTo>
                  <a:cubicBezTo>
                    <a:pt x="40" y="2412"/>
                    <a:pt x="1" y="2491"/>
                    <a:pt x="40" y="2610"/>
                  </a:cubicBezTo>
                  <a:cubicBezTo>
                    <a:pt x="40" y="2689"/>
                    <a:pt x="119" y="2768"/>
                    <a:pt x="198" y="2847"/>
                  </a:cubicBezTo>
                  <a:cubicBezTo>
                    <a:pt x="277" y="2886"/>
                    <a:pt x="396" y="2886"/>
                    <a:pt x="475" y="2886"/>
                  </a:cubicBezTo>
                  <a:cubicBezTo>
                    <a:pt x="554" y="2847"/>
                    <a:pt x="673" y="2768"/>
                    <a:pt x="712" y="2689"/>
                  </a:cubicBezTo>
                  <a:cubicBezTo>
                    <a:pt x="831" y="2412"/>
                    <a:pt x="989" y="2175"/>
                    <a:pt x="1147" y="1938"/>
                  </a:cubicBezTo>
                  <a:cubicBezTo>
                    <a:pt x="1384" y="1700"/>
                    <a:pt x="1621" y="1463"/>
                    <a:pt x="1898" y="1265"/>
                  </a:cubicBezTo>
                  <a:cubicBezTo>
                    <a:pt x="2214" y="1028"/>
                    <a:pt x="2570" y="831"/>
                    <a:pt x="2966" y="672"/>
                  </a:cubicBezTo>
                  <a:cubicBezTo>
                    <a:pt x="3045" y="633"/>
                    <a:pt x="3124" y="554"/>
                    <a:pt x="3163" y="435"/>
                  </a:cubicBezTo>
                  <a:cubicBezTo>
                    <a:pt x="3163" y="356"/>
                    <a:pt x="3163" y="277"/>
                    <a:pt x="3124" y="159"/>
                  </a:cubicBezTo>
                  <a:cubicBezTo>
                    <a:pt x="3084" y="79"/>
                    <a:pt x="3005" y="4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2027298" y="4167209"/>
              <a:ext cx="67779" cy="68970"/>
            </a:xfrm>
            <a:custGeom>
              <a:rect b="b" l="l" r="r" t="t"/>
              <a:pathLst>
                <a:path extrusionOk="0" h="3300" w="3243">
                  <a:moveTo>
                    <a:pt x="2808" y="0"/>
                  </a:moveTo>
                  <a:cubicBezTo>
                    <a:pt x="2768" y="0"/>
                    <a:pt x="2689" y="40"/>
                    <a:pt x="2649" y="79"/>
                  </a:cubicBezTo>
                  <a:lnTo>
                    <a:pt x="2689" y="40"/>
                  </a:lnTo>
                  <a:lnTo>
                    <a:pt x="2689" y="40"/>
                  </a:lnTo>
                  <a:cubicBezTo>
                    <a:pt x="1582" y="672"/>
                    <a:pt x="673" y="1621"/>
                    <a:pt x="80" y="2728"/>
                  </a:cubicBezTo>
                  <a:cubicBezTo>
                    <a:pt x="40" y="2807"/>
                    <a:pt x="1" y="2926"/>
                    <a:pt x="40" y="3005"/>
                  </a:cubicBezTo>
                  <a:cubicBezTo>
                    <a:pt x="40" y="3123"/>
                    <a:pt x="119" y="3203"/>
                    <a:pt x="198" y="3242"/>
                  </a:cubicBezTo>
                  <a:cubicBezTo>
                    <a:pt x="251" y="3282"/>
                    <a:pt x="313" y="3299"/>
                    <a:pt x="375" y="3299"/>
                  </a:cubicBezTo>
                  <a:cubicBezTo>
                    <a:pt x="501" y="3299"/>
                    <a:pt x="633" y="3229"/>
                    <a:pt x="712" y="3123"/>
                  </a:cubicBezTo>
                  <a:cubicBezTo>
                    <a:pt x="870" y="2807"/>
                    <a:pt x="1068" y="2491"/>
                    <a:pt x="1266" y="2214"/>
                  </a:cubicBezTo>
                  <a:cubicBezTo>
                    <a:pt x="1622" y="1779"/>
                    <a:pt x="2056" y="1384"/>
                    <a:pt x="2491" y="1028"/>
                  </a:cubicBezTo>
                  <a:cubicBezTo>
                    <a:pt x="2689" y="910"/>
                    <a:pt x="2847" y="830"/>
                    <a:pt x="3005" y="712"/>
                  </a:cubicBezTo>
                  <a:cubicBezTo>
                    <a:pt x="3163" y="593"/>
                    <a:pt x="3242" y="396"/>
                    <a:pt x="3124" y="198"/>
                  </a:cubicBezTo>
                  <a:cubicBezTo>
                    <a:pt x="3084" y="79"/>
                    <a:pt x="2966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751536" y="3856733"/>
              <a:ext cx="407362" cy="516021"/>
            </a:xfrm>
            <a:custGeom>
              <a:rect b="b" l="l" r="r" t="t"/>
              <a:pathLst>
                <a:path extrusionOk="0" h="24690" w="19491">
                  <a:moveTo>
                    <a:pt x="8006" y="1"/>
                  </a:moveTo>
                  <a:cubicBezTo>
                    <a:pt x="7957" y="1"/>
                    <a:pt x="7907" y="10"/>
                    <a:pt x="7868" y="30"/>
                  </a:cubicBezTo>
                  <a:cubicBezTo>
                    <a:pt x="6286" y="979"/>
                    <a:pt x="4824" y="2046"/>
                    <a:pt x="3479" y="3232"/>
                  </a:cubicBezTo>
                  <a:cubicBezTo>
                    <a:pt x="2175" y="4418"/>
                    <a:pt x="1107" y="5763"/>
                    <a:pt x="198" y="7225"/>
                  </a:cubicBezTo>
                  <a:cubicBezTo>
                    <a:pt x="198" y="7304"/>
                    <a:pt x="159" y="7344"/>
                    <a:pt x="119" y="7423"/>
                  </a:cubicBezTo>
                  <a:cubicBezTo>
                    <a:pt x="119" y="7502"/>
                    <a:pt x="80" y="7700"/>
                    <a:pt x="40" y="7818"/>
                  </a:cubicBezTo>
                  <a:cubicBezTo>
                    <a:pt x="1" y="7937"/>
                    <a:pt x="40" y="7976"/>
                    <a:pt x="40" y="8095"/>
                  </a:cubicBezTo>
                  <a:lnTo>
                    <a:pt x="40" y="8372"/>
                  </a:lnTo>
                  <a:lnTo>
                    <a:pt x="40" y="8569"/>
                  </a:lnTo>
                  <a:cubicBezTo>
                    <a:pt x="317" y="10467"/>
                    <a:pt x="910" y="12325"/>
                    <a:pt x="1780" y="14025"/>
                  </a:cubicBezTo>
                  <a:cubicBezTo>
                    <a:pt x="2649" y="15725"/>
                    <a:pt x="3677" y="17385"/>
                    <a:pt x="4942" y="18848"/>
                  </a:cubicBezTo>
                  <a:cubicBezTo>
                    <a:pt x="5219" y="19204"/>
                    <a:pt x="5496" y="19520"/>
                    <a:pt x="5812" y="19837"/>
                  </a:cubicBezTo>
                  <a:cubicBezTo>
                    <a:pt x="6761" y="20904"/>
                    <a:pt x="7828" y="21892"/>
                    <a:pt x="9014" y="22722"/>
                  </a:cubicBezTo>
                  <a:cubicBezTo>
                    <a:pt x="9963" y="23434"/>
                    <a:pt x="11030" y="24027"/>
                    <a:pt x="12137" y="24462"/>
                  </a:cubicBezTo>
                  <a:lnTo>
                    <a:pt x="12296" y="24501"/>
                  </a:lnTo>
                  <a:lnTo>
                    <a:pt x="12691" y="24620"/>
                  </a:lnTo>
                  <a:cubicBezTo>
                    <a:pt x="12770" y="24620"/>
                    <a:pt x="12849" y="24660"/>
                    <a:pt x="12968" y="24660"/>
                  </a:cubicBezTo>
                  <a:cubicBezTo>
                    <a:pt x="13086" y="24679"/>
                    <a:pt x="13215" y="24689"/>
                    <a:pt x="13343" y="24689"/>
                  </a:cubicBezTo>
                  <a:cubicBezTo>
                    <a:pt x="13472" y="24689"/>
                    <a:pt x="13600" y="24679"/>
                    <a:pt x="13719" y="24660"/>
                  </a:cubicBezTo>
                  <a:cubicBezTo>
                    <a:pt x="14035" y="24620"/>
                    <a:pt x="14391" y="24581"/>
                    <a:pt x="14668" y="24462"/>
                  </a:cubicBezTo>
                  <a:cubicBezTo>
                    <a:pt x="15300" y="24304"/>
                    <a:pt x="15854" y="24067"/>
                    <a:pt x="16407" y="23711"/>
                  </a:cubicBezTo>
                  <a:cubicBezTo>
                    <a:pt x="16921" y="23395"/>
                    <a:pt x="17435" y="23039"/>
                    <a:pt x="17870" y="22604"/>
                  </a:cubicBezTo>
                  <a:cubicBezTo>
                    <a:pt x="18265" y="22248"/>
                    <a:pt x="18621" y="21813"/>
                    <a:pt x="18937" y="21378"/>
                  </a:cubicBezTo>
                  <a:cubicBezTo>
                    <a:pt x="19135" y="21023"/>
                    <a:pt x="19293" y="20627"/>
                    <a:pt x="19412" y="20192"/>
                  </a:cubicBezTo>
                  <a:cubicBezTo>
                    <a:pt x="19491" y="19837"/>
                    <a:pt x="19491" y="19481"/>
                    <a:pt x="19451" y="19085"/>
                  </a:cubicBezTo>
                  <a:cubicBezTo>
                    <a:pt x="19333" y="18374"/>
                    <a:pt x="19056" y="17662"/>
                    <a:pt x="18660" y="17030"/>
                  </a:cubicBezTo>
                  <a:cubicBezTo>
                    <a:pt x="18581" y="16792"/>
                    <a:pt x="18423" y="16595"/>
                    <a:pt x="18344" y="16397"/>
                  </a:cubicBezTo>
                  <a:cubicBezTo>
                    <a:pt x="18226" y="16199"/>
                    <a:pt x="18028" y="15883"/>
                    <a:pt x="17909" y="15606"/>
                  </a:cubicBezTo>
                  <a:lnTo>
                    <a:pt x="17909" y="15685"/>
                  </a:lnTo>
                  <a:cubicBezTo>
                    <a:pt x="17672" y="15251"/>
                    <a:pt x="17474" y="14776"/>
                    <a:pt x="17356" y="14262"/>
                  </a:cubicBezTo>
                  <a:cubicBezTo>
                    <a:pt x="17316" y="14025"/>
                    <a:pt x="17277" y="13748"/>
                    <a:pt x="17277" y="13472"/>
                  </a:cubicBezTo>
                  <a:cubicBezTo>
                    <a:pt x="17316" y="13234"/>
                    <a:pt x="17356" y="12997"/>
                    <a:pt x="17435" y="12760"/>
                  </a:cubicBezTo>
                  <a:cubicBezTo>
                    <a:pt x="17474" y="12562"/>
                    <a:pt x="17553" y="12404"/>
                    <a:pt x="17633" y="12246"/>
                  </a:cubicBezTo>
                  <a:cubicBezTo>
                    <a:pt x="17712" y="12127"/>
                    <a:pt x="17672" y="11969"/>
                    <a:pt x="17593" y="11851"/>
                  </a:cubicBezTo>
                  <a:cubicBezTo>
                    <a:pt x="17553" y="11811"/>
                    <a:pt x="17514" y="11772"/>
                    <a:pt x="17435" y="11772"/>
                  </a:cubicBezTo>
                  <a:cubicBezTo>
                    <a:pt x="17395" y="11732"/>
                    <a:pt x="17316" y="11732"/>
                    <a:pt x="17277" y="11732"/>
                  </a:cubicBezTo>
                  <a:cubicBezTo>
                    <a:pt x="17198" y="10902"/>
                    <a:pt x="17000" y="10111"/>
                    <a:pt x="16644" y="9400"/>
                  </a:cubicBezTo>
                  <a:cubicBezTo>
                    <a:pt x="16249" y="8490"/>
                    <a:pt x="15695" y="7621"/>
                    <a:pt x="15102" y="6830"/>
                  </a:cubicBezTo>
                  <a:cubicBezTo>
                    <a:pt x="14865" y="6553"/>
                    <a:pt x="14668" y="6277"/>
                    <a:pt x="14430" y="6000"/>
                  </a:cubicBezTo>
                  <a:cubicBezTo>
                    <a:pt x="13284" y="4616"/>
                    <a:pt x="11979" y="3311"/>
                    <a:pt x="10596" y="2125"/>
                  </a:cubicBezTo>
                  <a:cubicBezTo>
                    <a:pt x="9884" y="1493"/>
                    <a:pt x="9133" y="860"/>
                    <a:pt x="8382" y="267"/>
                  </a:cubicBezTo>
                  <a:lnTo>
                    <a:pt x="8382" y="228"/>
                  </a:lnTo>
                  <a:cubicBezTo>
                    <a:pt x="8342" y="188"/>
                    <a:pt x="8342" y="149"/>
                    <a:pt x="8303" y="149"/>
                  </a:cubicBezTo>
                  <a:cubicBezTo>
                    <a:pt x="8263" y="109"/>
                    <a:pt x="8224" y="30"/>
                    <a:pt x="8144" y="30"/>
                  </a:cubicBezTo>
                  <a:cubicBezTo>
                    <a:pt x="8105" y="10"/>
                    <a:pt x="8056" y="1"/>
                    <a:pt x="80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751536" y="3960629"/>
              <a:ext cx="407362" cy="412942"/>
            </a:xfrm>
            <a:custGeom>
              <a:rect b="b" l="l" r="r" t="t"/>
              <a:pathLst>
                <a:path extrusionOk="0" h="19758" w="19491">
                  <a:moveTo>
                    <a:pt x="1859" y="1"/>
                  </a:moveTo>
                  <a:cubicBezTo>
                    <a:pt x="1226" y="713"/>
                    <a:pt x="673" y="1503"/>
                    <a:pt x="198" y="2333"/>
                  </a:cubicBezTo>
                  <a:lnTo>
                    <a:pt x="159" y="2412"/>
                  </a:lnTo>
                  <a:lnTo>
                    <a:pt x="119" y="2531"/>
                  </a:lnTo>
                  <a:cubicBezTo>
                    <a:pt x="80" y="2650"/>
                    <a:pt x="40" y="2768"/>
                    <a:pt x="40" y="2887"/>
                  </a:cubicBezTo>
                  <a:cubicBezTo>
                    <a:pt x="1" y="3045"/>
                    <a:pt x="40" y="3085"/>
                    <a:pt x="1" y="3164"/>
                  </a:cubicBezTo>
                  <a:lnTo>
                    <a:pt x="1" y="3361"/>
                  </a:lnTo>
                  <a:lnTo>
                    <a:pt x="1" y="3440"/>
                  </a:lnTo>
                  <a:lnTo>
                    <a:pt x="1" y="3678"/>
                  </a:lnTo>
                  <a:cubicBezTo>
                    <a:pt x="277" y="5575"/>
                    <a:pt x="870" y="7394"/>
                    <a:pt x="1740" y="9094"/>
                  </a:cubicBezTo>
                  <a:cubicBezTo>
                    <a:pt x="2610" y="10833"/>
                    <a:pt x="3638" y="12454"/>
                    <a:pt x="4903" y="13956"/>
                  </a:cubicBezTo>
                  <a:cubicBezTo>
                    <a:pt x="5179" y="14273"/>
                    <a:pt x="5456" y="14628"/>
                    <a:pt x="5733" y="14945"/>
                  </a:cubicBezTo>
                  <a:cubicBezTo>
                    <a:pt x="6721" y="16012"/>
                    <a:pt x="7789" y="16961"/>
                    <a:pt x="8975" y="17831"/>
                  </a:cubicBezTo>
                  <a:cubicBezTo>
                    <a:pt x="9923" y="18542"/>
                    <a:pt x="10991" y="19135"/>
                    <a:pt x="12098" y="19570"/>
                  </a:cubicBezTo>
                  <a:lnTo>
                    <a:pt x="12256" y="19570"/>
                  </a:lnTo>
                  <a:lnTo>
                    <a:pt x="12651" y="19689"/>
                  </a:lnTo>
                  <a:lnTo>
                    <a:pt x="12928" y="19728"/>
                  </a:lnTo>
                  <a:cubicBezTo>
                    <a:pt x="13047" y="19748"/>
                    <a:pt x="13175" y="19758"/>
                    <a:pt x="13309" y="19758"/>
                  </a:cubicBezTo>
                  <a:cubicBezTo>
                    <a:pt x="13442" y="19758"/>
                    <a:pt x="13580" y="19748"/>
                    <a:pt x="13719" y="19728"/>
                  </a:cubicBezTo>
                  <a:cubicBezTo>
                    <a:pt x="14035" y="19689"/>
                    <a:pt x="14351" y="19649"/>
                    <a:pt x="14668" y="19570"/>
                  </a:cubicBezTo>
                  <a:cubicBezTo>
                    <a:pt x="15261" y="19372"/>
                    <a:pt x="15854" y="19135"/>
                    <a:pt x="16367" y="18819"/>
                  </a:cubicBezTo>
                  <a:cubicBezTo>
                    <a:pt x="16921" y="18503"/>
                    <a:pt x="17395" y="18107"/>
                    <a:pt x="17870" y="17672"/>
                  </a:cubicBezTo>
                  <a:cubicBezTo>
                    <a:pt x="18265" y="17317"/>
                    <a:pt x="18621" y="16882"/>
                    <a:pt x="18898" y="16447"/>
                  </a:cubicBezTo>
                  <a:cubicBezTo>
                    <a:pt x="19135" y="16091"/>
                    <a:pt x="19293" y="15696"/>
                    <a:pt x="19412" y="15261"/>
                  </a:cubicBezTo>
                  <a:cubicBezTo>
                    <a:pt x="19491" y="14905"/>
                    <a:pt x="19491" y="14549"/>
                    <a:pt x="19451" y="14154"/>
                  </a:cubicBezTo>
                  <a:cubicBezTo>
                    <a:pt x="19333" y="13442"/>
                    <a:pt x="19056" y="12731"/>
                    <a:pt x="18660" y="12098"/>
                  </a:cubicBezTo>
                  <a:cubicBezTo>
                    <a:pt x="18542" y="11861"/>
                    <a:pt x="18463" y="11663"/>
                    <a:pt x="18344" y="11466"/>
                  </a:cubicBezTo>
                  <a:lnTo>
                    <a:pt x="18265" y="11387"/>
                  </a:lnTo>
                  <a:lnTo>
                    <a:pt x="18226" y="11308"/>
                  </a:lnTo>
                  <a:cubicBezTo>
                    <a:pt x="18226" y="11308"/>
                    <a:pt x="18226" y="11268"/>
                    <a:pt x="18226" y="11268"/>
                  </a:cubicBezTo>
                  <a:lnTo>
                    <a:pt x="17949" y="11149"/>
                  </a:lnTo>
                  <a:lnTo>
                    <a:pt x="17909" y="11149"/>
                  </a:lnTo>
                  <a:cubicBezTo>
                    <a:pt x="17633" y="11031"/>
                    <a:pt x="17356" y="10952"/>
                    <a:pt x="17119" y="10873"/>
                  </a:cubicBezTo>
                  <a:cubicBezTo>
                    <a:pt x="16802" y="10833"/>
                    <a:pt x="16526" y="10794"/>
                    <a:pt x="16249" y="10754"/>
                  </a:cubicBezTo>
                  <a:lnTo>
                    <a:pt x="16288" y="10754"/>
                  </a:lnTo>
                  <a:cubicBezTo>
                    <a:pt x="15933" y="10714"/>
                    <a:pt x="15577" y="10714"/>
                    <a:pt x="15261" y="10714"/>
                  </a:cubicBezTo>
                  <a:cubicBezTo>
                    <a:pt x="14905" y="10754"/>
                    <a:pt x="14549" y="10794"/>
                    <a:pt x="14193" y="10833"/>
                  </a:cubicBezTo>
                  <a:lnTo>
                    <a:pt x="14233" y="10833"/>
                  </a:lnTo>
                  <a:cubicBezTo>
                    <a:pt x="13798" y="10912"/>
                    <a:pt x="13363" y="11031"/>
                    <a:pt x="12968" y="11149"/>
                  </a:cubicBezTo>
                  <a:cubicBezTo>
                    <a:pt x="12533" y="11268"/>
                    <a:pt x="12098" y="11466"/>
                    <a:pt x="11702" y="11624"/>
                  </a:cubicBezTo>
                  <a:lnTo>
                    <a:pt x="11742" y="11624"/>
                  </a:lnTo>
                  <a:cubicBezTo>
                    <a:pt x="10833" y="12059"/>
                    <a:pt x="10003" y="12573"/>
                    <a:pt x="9251" y="13205"/>
                  </a:cubicBezTo>
                  <a:cubicBezTo>
                    <a:pt x="9054" y="13403"/>
                    <a:pt x="8817" y="13600"/>
                    <a:pt x="8619" y="13838"/>
                  </a:cubicBezTo>
                  <a:lnTo>
                    <a:pt x="8500" y="13956"/>
                  </a:lnTo>
                  <a:cubicBezTo>
                    <a:pt x="8500" y="13956"/>
                    <a:pt x="8461" y="13996"/>
                    <a:pt x="8461" y="13996"/>
                  </a:cubicBezTo>
                  <a:cubicBezTo>
                    <a:pt x="8421" y="14035"/>
                    <a:pt x="8421" y="14035"/>
                    <a:pt x="8382" y="14035"/>
                  </a:cubicBezTo>
                  <a:cubicBezTo>
                    <a:pt x="8342" y="14035"/>
                    <a:pt x="8303" y="14035"/>
                    <a:pt x="8303" y="13996"/>
                  </a:cubicBezTo>
                  <a:cubicBezTo>
                    <a:pt x="7947" y="13680"/>
                    <a:pt x="7591" y="13363"/>
                    <a:pt x="7275" y="13007"/>
                  </a:cubicBezTo>
                  <a:cubicBezTo>
                    <a:pt x="6365" y="12098"/>
                    <a:pt x="5614" y="11110"/>
                    <a:pt x="4942" y="10042"/>
                  </a:cubicBezTo>
                  <a:cubicBezTo>
                    <a:pt x="4231" y="8975"/>
                    <a:pt x="3677" y="7789"/>
                    <a:pt x="3203" y="6603"/>
                  </a:cubicBezTo>
                  <a:cubicBezTo>
                    <a:pt x="2728" y="5417"/>
                    <a:pt x="2373" y="4152"/>
                    <a:pt x="2135" y="2926"/>
                  </a:cubicBezTo>
                  <a:cubicBezTo>
                    <a:pt x="1977" y="1938"/>
                    <a:pt x="1859" y="989"/>
                    <a:pt x="1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1042386" y="4120831"/>
              <a:ext cx="82639" cy="28842"/>
            </a:xfrm>
            <a:custGeom>
              <a:rect b="b" l="l" r="r" t="t"/>
              <a:pathLst>
                <a:path extrusionOk="0" h="1380" w="3954">
                  <a:moveTo>
                    <a:pt x="1359" y="1"/>
                  </a:moveTo>
                  <a:cubicBezTo>
                    <a:pt x="1010" y="1"/>
                    <a:pt x="660" y="41"/>
                    <a:pt x="317" y="124"/>
                  </a:cubicBezTo>
                  <a:cubicBezTo>
                    <a:pt x="238" y="164"/>
                    <a:pt x="119" y="203"/>
                    <a:pt x="79" y="282"/>
                  </a:cubicBezTo>
                  <a:cubicBezTo>
                    <a:pt x="0" y="361"/>
                    <a:pt x="0" y="480"/>
                    <a:pt x="0" y="559"/>
                  </a:cubicBezTo>
                  <a:cubicBezTo>
                    <a:pt x="0" y="638"/>
                    <a:pt x="79" y="757"/>
                    <a:pt x="159" y="796"/>
                  </a:cubicBezTo>
                  <a:cubicBezTo>
                    <a:pt x="238" y="875"/>
                    <a:pt x="317" y="875"/>
                    <a:pt x="435" y="875"/>
                  </a:cubicBezTo>
                  <a:cubicBezTo>
                    <a:pt x="712" y="796"/>
                    <a:pt x="989" y="757"/>
                    <a:pt x="1305" y="757"/>
                  </a:cubicBezTo>
                  <a:cubicBezTo>
                    <a:pt x="1621" y="757"/>
                    <a:pt x="1977" y="796"/>
                    <a:pt x="2293" y="875"/>
                  </a:cubicBezTo>
                  <a:cubicBezTo>
                    <a:pt x="2689" y="994"/>
                    <a:pt x="3084" y="1152"/>
                    <a:pt x="3440" y="1350"/>
                  </a:cubicBezTo>
                  <a:cubicBezTo>
                    <a:pt x="3479" y="1369"/>
                    <a:pt x="3529" y="1379"/>
                    <a:pt x="3578" y="1379"/>
                  </a:cubicBezTo>
                  <a:cubicBezTo>
                    <a:pt x="3628" y="1379"/>
                    <a:pt x="3677" y="1369"/>
                    <a:pt x="3717" y="1350"/>
                  </a:cubicBezTo>
                  <a:cubicBezTo>
                    <a:pt x="3796" y="1310"/>
                    <a:pt x="3875" y="1231"/>
                    <a:pt x="3914" y="1152"/>
                  </a:cubicBezTo>
                  <a:cubicBezTo>
                    <a:pt x="3954" y="1073"/>
                    <a:pt x="3954" y="954"/>
                    <a:pt x="3914" y="875"/>
                  </a:cubicBezTo>
                  <a:cubicBezTo>
                    <a:pt x="3875" y="836"/>
                    <a:pt x="3875" y="796"/>
                    <a:pt x="3835" y="796"/>
                  </a:cubicBezTo>
                  <a:cubicBezTo>
                    <a:pt x="3796" y="757"/>
                    <a:pt x="3756" y="717"/>
                    <a:pt x="3717" y="677"/>
                  </a:cubicBezTo>
                  <a:lnTo>
                    <a:pt x="3717" y="638"/>
                  </a:lnTo>
                  <a:cubicBezTo>
                    <a:pt x="2996" y="222"/>
                    <a:pt x="2179" y="1"/>
                    <a:pt x="13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1044852" y="4152516"/>
              <a:ext cx="92817" cy="24223"/>
            </a:xfrm>
            <a:custGeom>
              <a:rect b="b" l="l" r="r" t="t"/>
              <a:pathLst>
                <a:path extrusionOk="0" h="1159" w="4441">
                  <a:moveTo>
                    <a:pt x="1704" y="1"/>
                  </a:moveTo>
                  <a:cubicBezTo>
                    <a:pt x="1241" y="1"/>
                    <a:pt x="777" y="49"/>
                    <a:pt x="317" y="150"/>
                  </a:cubicBezTo>
                  <a:cubicBezTo>
                    <a:pt x="238" y="150"/>
                    <a:pt x="159" y="189"/>
                    <a:pt x="80" y="268"/>
                  </a:cubicBezTo>
                  <a:cubicBezTo>
                    <a:pt x="41" y="347"/>
                    <a:pt x="1" y="466"/>
                    <a:pt x="41" y="545"/>
                  </a:cubicBezTo>
                  <a:cubicBezTo>
                    <a:pt x="41" y="722"/>
                    <a:pt x="199" y="868"/>
                    <a:pt x="374" y="868"/>
                  </a:cubicBezTo>
                  <a:cubicBezTo>
                    <a:pt x="395" y="868"/>
                    <a:pt x="415" y="866"/>
                    <a:pt x="436" y="861"/>
                  </a:cubicBezTo>
                  <a:cubicBezTo>
                    <a:pt x="792" y="782"/>
                    <a:pt x="1147" y="743"/>
                    <a:pt x="1543" y="743"/>
                  </a:cubicBezTo>
                  <a:cubicBezTo>
                    <a:pt x="2096" y="743"/>
                    <a:pt x="2650" y="822"/>
                    <a:pt x="3203" y="940"/>
                  </a:cubicBezTo>
                  <a:cubicBezTo>
                    <a:pt x="3401" y="1020"/>
                    <a:pt x="3599" y="1059"/>
                    <a:pt x="3796" y="1138"/>
                  </a:cubicBezTo>
                  <a:cubicBezTo>
                    <a:pt x="3837" y="1152"/>
                    <a:pt x="3878" y="1158"/>
                    <a:pt x="3917" y="1158"/>
                  </a:cubicBezTo>
                  <a:cubicBezTo>
                    <a:pt x="4218" y="1158"/>
                    <a:pt x="4441" y="790"/>
                    <a:pt x="4231" y="545"/>
                  </a:cubicBezTo>
                  <a:cubicBezTo>
                    <a:pt x="4192" y="506"/>
                    <a:pt x="4112" y="466"/>
                    <a:pt x="4073" y="427"/>
                  </a:cubicBezTo>
                  <a:cubicBezTo>
                    <a:pt x="3318" y="150"/>
                    <a:pt x="2514" y="1"/>
                    <a:pt x="17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1657130" y="3002156"/>
              <a:ext cx="483375" cy="1198929"/>
            </a:xfrm>
            <a:custGeom>
              <a:rect b="b" l="l" r="r" t="t"/>
              <a:pathLst>
                <a:path extrusionOk="0" h="57365" w="23128">
                  <a:moveTo>
                    <a:pt x="752" y="12968"/>
                  </a:moveTo>
                  <a:cubicBezTo>
                    <a:pt x="791" y="15854"/>
                    <a:pt x="831" y="18779"/>
                    <a:pt x="870" y="21626"/>
                  </a:cubicBezTo>
                  <a:lnTo>
                    <a:pt x="870" y="22258"/>
                  </a:lnTo>
                  <a:cubicBezTo>
                    <a:pt x="870" y="21784"/>
                    <a:pt x="831" y="21310"/>
                    <a:pt x="791" y="20835"/>
                  </a:cubicBezTo>
                  <a:lnTo>
                    <a:pt x="791" y="20835"/>
                  </a:lnTo>
                  <a:lnTo>
                    <a:pt x="831" y="20875"/>
                  </a:lnTo>
                  <a:cubicBezTo>
                    <a:pt x="752" y="19649"/>
                    <a:pt x="752" y="18542"/>
                    <a:pt x="752" y="17396"/>
                  </a:cubicBezTo>
                  <a:lnTo>
                    <a:pt x="752" y="17000"/>
                  </a:lnTo>
                  <a:lnTo>
                    <a:pt x="752" y="15893"/>
                  </a:lnTo>
                  <a:lnTo>
                    <a:pt x="752" y="14866"/>
                  </a:lnTo>
                  <a:lnTo>
                    <a:pt x="752" y="12968"/>
                  </a:lnTo>
                  <a:close/>
                  <a:moveTo>
                    <a:pt x="12256" y="1"/>
                  </a:moveTo>
                  <a:cubicBezTo>
                    <a:pt x="11149" y="1"/>
                    <a:pt x="10042" y="120"/>
                    <a:pt x="8975" y="357"/>
                  </a:cubicBezTo>
                  <a:cubicBezTo>
                    <a:pt x="6879" y="752"/>
                    <a:pt x="4863" y="1701"/>
                    <a:pt x="3242" y="3124"/>
                  </a:cubicBezTo>
                  <a:cubicBezTo>
                    <a:pt x="2847" y="3480"/>
                    <a:pt x="2491" y="3875"/>
                    <a:pt x="2175" y="4271"/>
                  </a:cubicBezTo>
                  <a:cubicBezTo>
                    <a:pt x="1859" y="4705"/>
                    <a:pt x="1542" y="5180"/>
                    <a:pt x="1305" y="5654"/>
                  </a:cubicBezTo>
                  <a:cubicBezTo>
                    <a:pt x="752" y="6880"/>
                    <a:pt x="356" y="8145"/>
                    <a:pt x="238" y="9489"/>
                  </a:cubicBezTo>
                  <a:cubicBezTo>
                    <a:pt x="80" y="10794"/>
                    <a:pt x="1" y="12098"/>
                    <a:pt x="1" y="13442"/>
                  </a:cubicBezTo>
                  <a:lnTo>
                    <a:pt x="1" y="15103"/>
                  </a:lnTo>
                  <a:lnTo>
                    <a:pt x="1" y="15419"/>
                  </a:lnTo>
                  <a:lnTo>
                    <a:pt x="1" y="17159"/>
                  </a:lnTo>
                  <a:lnTo>
                    <a:pt x="1" y="17435"/>
                  </a:lnTo>
                  <a:cubicBezTo>
                    <a:pt x="1" y="20479"/>
                    <a:pt x="159" y="23563"/>
                    <a:pt x="514" y="26568"/>
                  </a:cubicBezTo>
                  <a:cubicBezTo>
                    <a:pt x="554" y="26765"/>
                    <a:pt x="712" y="26884"/>
                    <a:pt x="910" y="26884"/>
                  </a:cubicBezTo>
                  <a:cubicBezTo>
                    <a:pt x="949" y="27042"/>
                    <a:pt x="949" y="27200"/>
                    <a:pt x="949" y="27358"/>
                  </a:cubicBezTo>
                  <a:cubicBezTo>
                    <a:pt x="1028" y="33209"/>
                    <a:pt x="1187" y="40128"/>
                    <a:pt x="1700" y="46927"/>
                  </a:cubicBezTo>
                  <a:cubicBezTo>
                    <a:pt x="1898" y="49576"/>
                    <a:pt x="2135" y="52185"/>
                    <a:pt x="2412" y="54676"/>
                  </a:cubicBezTo>
                  <a:cubicBezTo>
                    <a:pt x="2452" y="54834"/>
                    <a:pt x="2531" y="54992"/>
                    <a:pt x="2649" y="55111"/>
                  </a:cubicBezTo>
                  <a:cubicBezTo>
                    <a:pt x="3361" y="55704"/>
                    <a:pt x="4152" y="56178"/>
                    <a:pt x="5021" y="56455"/>
                  </a:cubicBezTo>
                  <a:cubicBezTo>
                    <a:pt x="5970" y="56850"/>
                    <a:pt x="6998" y="57087"/>
                    <a:pt x="8026" y="57206"/>
                  </a:cubicBezTo>
                  <a:cubicBezTo>
                    <a:pt x="8817" y="57325"/>
                    <a:pt x="9647" y="57364"/>
                    <a:pt x="10477" y="57364"/>
                  </a:cubicBezTo>
                  <a:lnTo>
                    <a:pt x="11268" y="57364"/>
                  </a:lnTo>
                  <a:cubicBezTo>
                    <a:pt x="12375" y="57325"/>
                    <a:pt x="13442" y="57206"/>
                    <a:pt x="14509" y="56969"/>
                  </a:cubicBezTo>
                  <a:cubicBezTo>
                    <a:pt x="15972" y="56692"/>
                    <a:pt x="17316" y="56099"/>
                    <a:pt x="18542" y="55269"/>
                  </a:cubicBezTo>
                  <a:cubicBezTo>
                    <a:pt x="18581" y="55229"/>
                    <a:pt x="18660" y="55150"/>
                    <a:pt x="18660" y="55071"/>
                  </a:cubicBezTo>
                  <a:cubicBezTo>
                    <a:pt x="18700" y="54992"/>
                    <a:pt x="18740" y="54953"/>
                    <a:pt x="18740" y="54874"/>
                  </a:cubicBezTo>
                  <a:cubicBezTo>
                    <a:pt x="19056" y="51157"/>
                    <a:pt x="19372" y="47837"/>
                    <a:pt x="19649" y="44792"/>
                  </a:cubicBezTo>
                  <a:cubicBezTo>
                    <a:pt x="19886" y="42500"/>
                    <a:pt x="20123" y="40246"/>
                    <a:pt x="20321" y="37993"/>
                  </a:cubicBezTo>
                  <a:lnTo>
                    <a:pt x="20677" y="34632"/>
                  </a:lnTo>
                  <a:cubicBezTo>
                    <a:pt x="21270" y="28505"/>
                    <a:pt x="21981" y="21389"/>
                    <a:pt x="22495" y="14352"/>
                  </a:cubicBezTo>
                  <a:cubicBezTo>
                    <a:pt x="22811" y="10319"/>
                    <a:pt x="23009" y="6682"/>
                    <a:pt x="23128" y="3203"/>
                  </a:cubicBezTo>
                  <a:cubicBezTo>
                    <a:pt x="23128" y="3124"/>
                    <a:pt x="23088" y="3005"/>
                    <a:pt x="23049" y="2926"/>
                  </a:cubicBezTo>
                  <a:cubicBezTo>
                    <a:pt x="22970" y="2887"/>
                    <a:pt x="22851" y="2847"/>
                    <a:pt x="22772" y="2808"/>
                  </a:cubicBezTo>
                  <a:cubicBezTo>
                    <a:pt x="22574" y="2847"/>
                    <a:pt x="22377" y="3005"/>
                    <a:pt x="22377" y="3203"/>
                  </a:cubicBezTo>
                  <a:cubicBezTo>
                    <a:pt x="22377" y="3519"/>
                    <a:pt x="22377" y="3796"/>
                    <a:pt x="22337" y="4112"/>
                  </a:cubicBezTo>
                  <a:cubicBezTo>
                    <a:pt x="21388" y="3282"/>
                    <a:pt x="20400" y="2531"/>
                    <a:pt x="19333" y="1899"/>
                  </a:cubicBezTo>
                  <a:cubicBezTo>
                    <a:pt x="18147" y="1187"/>
                    <a:pt x="16881" y="673"/>
                    <a:pt x="15537" y="357"/>
                  </a:cubicBezTo>
                  <a:cubicBezTo>
                    <a:pt x="14470" y="159"/>
                    <a:pt x="13363" y="40"/>
                    <a:pt x="12256" y="40"/>
                  </a:cubicBezTo>
                  <a:lnTo>
                    <a:pt x="12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901099" y="3040174"/>
              <a:ext cx="875835" cy="1082411"/>
            </a:xfrm>
            <a:custGeom>
              <a:rect b="b" l="l" r="r" t="t"/>
              <a:pathLst>
                <a:path extrusionOk="0" h="51790" w="41906">
                  <a:moveTo>
                    <a:pt x="27081" y="0"/>
                  </a:moveTo>
                  <a:cubicBezTo>
                    <a:pt x="26171" y="0"/>
                    <a:pt x="25223" y="40"/>
                    <a:pt x="24274" y="159"/>
                  </a:cubicBezTo>
                  <a:cubicBezTo>
                    <a:pt x="22139" y="356"/>
                    <a:pt x="20044" y="791"/>
                    <a:pt x="17988" y="1463"/>
                  </a:cubicBezTo>
                  <a:lnTo>
                    <a:pt x="17988" y="1028"/>
                  </a:lnTo>
                  <a:cubicBezTo>
                    <a:pt x="17988" y="910"/>
                    <a:pt x="17909" y="791"/>
                    <a:pt x="17790" y="752"/>
                  </a:cubicBezTo>
                  <a:cubicBezTo>
                    <a:pt x="17751" y="3203"/>
                    <a:pt x="17751" y="5733"/>
                    <a:pt x="17672" y="8223"/>
                  </a:cubicBezTo>
                  <a:cubicBezTo>
                    <a:pt x="17672" y="9765"/>
                    <a:pt x="17632" y="11307"/>
                    <a:pt x="17514" y="12849"/>
                  </a:cubicBezTo>
                  <a:cubicBezTo>
                    <a:pt x="17434" y="14391"/>
                    <a:pt x="17316" y="15814"/>
                    <a:pt x="17118" y="17237"/>
                  </a:cubicBezTo>
                  <a:cubicBezTo>
                    <a:pt x="17039" y="17909"/>
                    <a:pt x="16921" y="18581"/>
                    <a:pt x="16762" y="19253"/>
                  </a:cubicBezTo>
                  <a:cubicBezTo>
                    <a:pt x="16604" y="19846"/>
                    <a:pt x="16407" y="20439"/>
                    <a:pt x="16209" y="21032"/>
                  </a:cubicBezTo>
                  <a:cubicBezTo>
                    <a:pt x="15774" y="22179"/>
                    <a:pt x="15221" y="23246"/>
                    <a:pt x="14588" y="24274"/>
                  </a:cubicBezTo>
                  <a:cubicBezTo>
                    <a:pt x="13204" y="26330"/>
                    <a:pt x="11584" y="28267"/>
                    <a:pt x="9804" y="29967"/>
                  </a:cubicBezTo>
                  <a:cubicBezTo>
                    <a:pt x="8935" y="30876"/>
                    <a:pt x="8025" y="31746"/>
                    <a:pt x="7116" y="32576"/>
                  </a:cubicBezTo>
                  <a:lnTo>
                    <a:pt x="5812" y="33841"/>
                  </a:lnTo>
                  <a:lnTo>
                    <a:pt x="4309" y="35304"/>
                  </a:lnTo>
                  <a:cubicBezTo>
                    <a:pt x="3321" y="36292"/>
                    <a:pt x="2254" y="37241"/>
                    <a:pt x="1147" y="38111"/>
                  </a:cubicBezTo>
                  <a:cubicBezTo>
                    <a:pt x="791" y="38427"/>
                    <a:pt x="395" y="38704"/>
                    <a:pt x="0" y="38981"/>
                  </a:cubicBezTo>
                  <a:cubicBezTo>
                    <a:pt x="356" y="41076"/>
                    <a:pt x="1147" y="43053"/>
                    <a:pt x="2333" y="44832"/>
                  </a:cubicBezTo>
                  <a:cubicBezTo>
                    <a:pt x="3756" y="46966"/>
                    <a:pt x="5574" y="48824"/>
                    <a:pt x="7709" y="50287"/>
                  </a:cubicBezTo>
                  <a:cubicBezTo>
                    <a:pt x="8539" y="50880"/>
                    <a:pt x="9409" y="51394"/>
                    <a:pt x="10358" y="51789"/>
                  </a:cubicBezTo>
                  <a:lnTo>
                    <a:pt x="10477" y="51789"/>
                  </a:lnTo>
                  <a:cubicBezTo>
                    <a:pt x="10516" y="51789"/>
                    <a:pt x="10595" y="51750"/>
                    <a:pt x="10635" y="51750"/>
                  </a:cubicBezTo>
                  <a:cubicBezTo>
                    <a:pt x="10674" y="51750"/>
                    <a:pt x="10714" y="51710"/>
                    <a:pt x="10753" y="51710"/>
                  </a:cubicBezTo>
                  <a:cubicBezTo>
                    <a:pt x="13086" y="50287"/>
                    <a:pt x="15497" y="48627"/>
                    <a:pt x="18581" y="46413"/>
                  </a:cubicBezTo>
                  <a:cubicBezTo>
                    <a:pt x="19372" y="45820"/>
                    <a:pt x="20162" y="45266"/>
                    <a:pt x="20913" y="44713"/>
                  </a:cubicBezTo>
                  <a:lnTo>
                    <a:pt x="22258" y="43725"/>
                  </a:lnTo>
                  <a:lnTo>
                    <a:pt x="23562" y="42776"/>
                  </a:lnTo>
                  <a:lnTo>
                    <a:pt x="25341" y="41432"/>
                  </a:lnTo>
                  <a:cubicBezTo>
                    <a:pt x="27397" y="39969"/>
                    <a:pt x="29374" y="38348"/>
                    <a:pt x="31271" y="36648"/>
                  </a:cubicBezTo>
                  <a:cubicBezTo>
                    <a:pt x="33090" y="34948"/>
                    <a:pt x="34711" y="33011"/>
                    <a:pt x="36094" y="30916"/>
                  </a:cubicBezTo>
                  <a:cubicBezTo>
                    <a:pt x="36767" y="29809"/>
                    <a:pt x="37320" y="28662"/>
                    <a:pt x="37834" y="27437"/>
                  </a:cubicBezTo>
                  <a:cubicBezTo>
                    <a:pt x="38308" y="26251"/>
                    <a:pt x="38743" y="24986"/>
                    <a:pt x="39178" y="23523"/>
                  </a:cubicBezTo>
                  <a:cubicBezTo>
                    <a:pt x="40048" y="20756"/>
                    <a:pt x="40720" y="17909"/>
                    <a:pt x="41155" y="15063"/>
                  </a:cubicBezTo>
                  <a:cubicBezTo>
                    <a:pt x="41669" y="11979"/>
                    <a:pt x="41906" y="8896"/>
                    <a:pt x="41827" y="5772"/>
                  </a:cubicBezTo>
                  <a:cubicBezTo>
                    <a:pt x="41827" y="5575"/>
                    <a:pt x="41629" y="5417"/>
                    <a:pt x="41431" y="5417"/>
                  </a:cubicBezTo>
                  <a:cubicBezTo>
                    <a:pt x="41352" y="5417"/>
                    <a:pt x="41234" y="5456"/>
                    <a:pt x="41155" y="5535"/>
                  </a:cubicBezTo>
                  <a:cubicBezTo>
                    <a:pt x="41115" y="5614"/>
                    <a:pt x="41076" y="5693"/>
                    <a:pt x="41076" y="5812"/>
                  </a:cubicBezTo>
                  <a:lnTo>
                    <a:pt x="41076" y="6247"/>
                  </a:lnTo>
                  <a:cubicBezTo>
                    <a:pt x="40918" y="5931"/>
                    <a:pt x="40720" y="5614"/>
                    <a:pt x="40522" y="5338"/>
                  </a:cubicBezTo>
                  <a:cubicBezTo>
                    <a:pt x="39771" y="4349"/>
                    <a:pt x="38901" y="3519"/>
                    <a:pt x="37873" y="2847"/>
                  </a:cubicBezTo>
                  <a:cubicBezTo>
                    <a:pt x="35857" y="1582"/>
                    <a:pt x="33564" y="712"/>
                    <a:pt x="31192" y="356"/>
                  </a:cubicBezTo>
                  <a:cubicBezTo>
                    <a:pt x="29848" y="119"/>
                    <a:pt x="28464" y="0"/>
                    <a:pt x="27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1401811" y="3507006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F4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1838086" y="2142835"/>
              <a:ext cx="261125" cy="230548"/>
            </a:xfrm>
            <a:custGeom>
              <a:rect b="b" l="l" r="r" t="t"/>
              <a:pathLst>
                <a:path extrusionOk="0" h="11031" w="12494">
                  <a:moveTo>
                    <a:pt x="831" y="1"/>
                  </a:moveTo>
                  <a:lnTo>
                    <a:pt x="119" y="120"/>
                  </a:lnTo>
                  <a:lnTo>
                    <a:pt x="119" y="159"/>
                  </a:lnTo>
                  <a:cubicBezTo>
                    <a:pt x="79" y="238"/>
                    <a:pt x="40" y="317"/>
                    <a:pt x="40" y="436"/>
                  </a:cubicBezTo>
                  <a:cubicBezTo>
                    <a:pt x="0" y="634"/>
                    <a:pt x="159" y="831"/>
                    <a:pt x="396" y="871"/>
                  </a:cubicBezTo>
                  <a:cubicBezTo>
                    <a:pt x="791" y="871"/>
                    <a:pt x="1147" y="910"/>
                    <a:pt x="1542" y="989"/>
                  </a:cubicBezTo>
                  <a:lnTo>
                    <a:pt x="1582" y="989"/>
                  </a:lnTo>
                  <a:cubicBezTo>
                    <a:pt x="2175" y="1108"/>
                    <a:pt x="2768" y="1306"/>
                    <a:pt x="3321" y="1543"/>
                  </a:cubicBezTo>
                  <a:cubicBezTo>
                    <a:pt x="3084" y="1622"/>
                    <a:pt x="2847" y="1780"/>
                    <a:pt x="2728" y="2017"/>
                  </a:cubicBezTo>
                  <a:cubicBezTo>
                    <a:pt x="2610" y="2215"/>
                    <a:pt x="2570" y="2492"/>
                    <a:pt x="2610" y="2768"/>
                  </a:cubicBezTo>
                  <a:cubicBezTo>
                    <a:pt x="2649" y="3045"/>
                    <a:pt x="2807" y="3243"/>
                    <a:pt x="3005" y="3401"/>
                  </a:cubicBezTo>
                  <a:cubicBezTo>
                    <a:pt x="3400" y="3638"/>
                    <a:pt x="3796" y="3875"/>
                    <a:pt x="4191" y="4112"/>
                  </a:cubicBezTo>
                  <a:cubicBezTo>
                    <a:pt x="4586" y="4350"/>
                    <a:pt x="5021" y="4626"/>
                    <a:pt x="5417" y="4943"/>
                  </a:cubicBezTo>
                  <a:cubicBezTo>
                    <a:pt x="6168" y="5457"/>
                    <a:pt x="6879" y="6050"/>
                    <a:pt x="7551" y="6722"/>
                  </a:cubicBezTo>
                  <a:lnTo>
                    <a:pt x="7512" y="6682"/>
                  </a:lnTo>
                  <a:lnTo>
                    <a:pt x="7591" y="6722"/>
                  </a:lnTo>
                  <a:lnTo>
                    <a:pt x="7630" y="6761"/>
                  </a:lnTo>
                  <a:lnTo>
                    <a:pt x="7670" y="6801"/>
                  </a:lnTo>
                  <a:cubicBezTo>
                    <a:pt x="8856" y="8026"/>
                    <a:pt x="10002" y="9331"/>
                    <a:pt x="10991" y="10715"/>
                  </a:cubicBezTo>
                  <a:cubicBezTo>
                    <a:pt x="11149" y="10925"/>
                    <a:pt x="11395" y="11031"/>
                    <a:pt x="11635" y="11031"/>
                  </a:cubicBezTo>
                  <a:cubicBezTo>
                    <a:pt x="11755" y="11031"/>
                    <a:pt x="11874" y="11005"/>
                    <a:pt x="11979" y="10952"/>
                  </a:cubicBezTo>
                  <a:cubicBezTo>
                    <a:pt x="12335" y="10715"/>
                    <a:pt x="12493" y="10319"/>
                    <a:pt x="12414" y="9924"/>
                  </a:cubicBezTo>
                  <a:cubicBezTo>
                    <a:pt x="12098" y="8501"/>
                    <a:pt x="11505" y="7157"/>
                    <a:pt x="10675" y="6010"/>
                  </a:cubicBezTo>
                  <a:cubicBezTo>
                    <a:pt x="9805" y="4824"/>
                    <a:pt x="8816" y="3796"/>
                    <a:pt x="7670" y="2887"/>
                  </a:cubicBezTo>
                  <a:cubicBezTo>
                    <a:pt x="6563" y="2017"/>
                    <a:pt x="5337" y="1306"/>
                    <a:pt x="4033" y="792"/>
                  </a:cubicBezTo>
                  <a:cubicBezTo>
                    <a:pt x="3005" y="357"/>
                    <a:pt x="1938" y="80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1866176" y="2158552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1976071" y="2252730"/>
              <a:ext cx="857" cy="21"/>
            </a:xfrm>
            <a:custGeom>
              <a:rect b="b" l="l" r="r" t="t"/>
              <a:pathLst>
                <a:path extrusionOk="0" h="1" w="41">
                  <a:moveTo>
                    <a:pt x="40" y="1"/>
                  </a:moveTo>
                  <a:lnTo>
                    <a:pt x="1" y="1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76BC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1866176" y="2158552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1866176" y="2159367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1867012" y="2159367"/>
              <a:ext cx="21" cy="2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1974420" y="2251078"/>
              <a:ext cx="1672" cy="1672"/>
            </a:xfrm>
            <a:custGeom>
              <a:rect b="b" l="l" r="r" t="t"/>
              <a:pathLst>
                <a:path extrusionOk="0" h="80" w="80">
                  <a:moveTo>
                    <a:pt x="0" y="1"/>
                  </a:moveTo>
                  <a:lnTo>
                    <a:pt x="80" y="80"/>
                  </a:lnTo>
                  <a:lnTo>
                    <a:pt x="80" y="40"/>
                  </a:lnTo>
                  <a:cubicBezTo>
                    <a:pt x="80" y="40"/>
                    <a:pt x="40" y="40"/>
                    <a:pt x="40" y="1"/>
                  </a:cubicBezTo>
                  <a:close/>
                </a:path>
              </a:pathLst>
            </a:custGeom>
            <a:solidFill>
              <a:srgbClr val="76BC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1873617" y="2162670"/>
              <a:ext cx="42155" cy="15717"/>
            </a:xfrm>
            <a:custGeom>
              <a:rect b="b" l="l" r="r" t="t"/>
              <a:pathLst>
                <a:path extrusionOk="0" h="752" w="2017">
                  <a:moveTo>
                    <a:pt x="198" y="1"/>
                  </a:moveTo>
                  <a:cubicBezTo>
                    <a:pt x="119" y="1"/>
                    <a:pt x="40" y="40"/>
                    <a:pt x="40" y="119"/>
                  </a:cubicBezTo>
                  <a:lnTo>
                    <a:pt x="40" y="80"/>
                  </a:lnTo>
                  <a:lnTo>
                    <a:pt x="40" y="80"/>
                  </a:lnTo>
                  <a:cubicBezTo>
                    <a:pt x="0" y="159"/>
                    <a:pt x="40" y="278"/>
                    <a:pt x="119" y="317"/>
                  </a:cubicBezTo>
                  <a:cubicBezTo>
                    <a:pt x="356" y="436"/>
                    <a:pt x="593" y="515"/>
                    <a:pt x="870" y="554"/>
                  </a:cubicBezTo>
                  <a:cubicBezTo>
                    <a:pt x="1028" y="633"/>
                    <a:pt x="1226" y="673"/>
                    <a:pt x="1384" y="673"/>
                  </a:cubicBezTo>
                  <a:cubicBezTo>
                    <a:pt x="1404" y="693"/>
                    <a:pt x="1424" y="703"/>
                    <a:pt x="1443" y="703"/>
                  </a:cubicBezTo>
                  <a:cubicBezTo>
                    <a:pt x="1463" y="703"/>
                    <a:pt x="1483" y="693"/>
                    <a:pt x="1503" y="673"/>
                  </a:cubicBezTo>
                  <a:lnTo>
                    <a:pt x="1740" y="752"/>
                  </a:lnTo>
                  <a:lnTo>
                    <a:pt x="1898" y="752"/>
                  </a:lnTo>
                  <a:cubicBezTo>
                    <a:pt x="1977" y="712"/>
                    <a:pt x="1977" y="673"/>
                    <a:pt x="2017" y="594"/>
                  </a:cubicBezTo>
                  <a:cubicBezTo>
                    <a:pt x="2017" y="554"/>
                    <a:pt x="2017" y="475"/>
                    <a:pt x="1977" y="436"/>
                  </a:cubicBezTo>
                  <a:cubicBezTo>
                    <a:pt x="1977" y="396"/>
                    <a:pt x="1898" y="357"/>
                    <a:pt x="1858" y="317"/>
                  </a:cubicBezTo>
                  <a:cubicBezTo>
                    <a:pt x="1582" y="278"/>
                    <a:pt x="1305" y="238"/>
                    <a:pt x="1028" y="198"/>
                  </a:cubicBezTo>
                  <a:lnTo>
                    <a:pt x="949" y="198"/>
                  </a:lnTo>
                  <a:cubicBezTo>
                    <a:pt x="712" y="119"/>
                    <a:pt x="475" y="40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1878570" y="2155229"/>
              <a:ext cx="76870" cy="28947"/>
            </a:xfrm>
            <a:custGeom>
              <a:rect b="b" l="l" r="r" t="t"/>
              <a:pathLst>
                <a:path extrusionOk="0" h="1385" w="3678">
                  <a:moveTo>
                    <a:pt x="159" y="1"/>
                  </a:moveTo>
                  <a:cubicBezTo>
                    <a:pt x="119" y="1"/>
                    <a:pt x="40" y="41"/>
                    <a:pt x="40" y="120"/>
                  </a:cubicBezTo>
                  <a:cubicBezTo>
                    <a:pt x="1" y="159"/>
                    <a:pt x="40" y="238"/>
                    <a:pt x="119" y="278"/>
                  </a:cubicBezTo>
                  <a:cubicBezTo>
                    <a:pt x="673" y="436"/>
                    <a:pt x="1266" y="594"/>
                    <a:pt x="1819" y="752"/>
                  </a:cubicBezTo>
                  <a:cubicBezTo>
                    <a:pt x="2373" y="950"/>
                    <a:pt x="2966" y="1147"/>
                    <a:pt x="3480" y="1385"/>
                  </a:cubicBezTo>
                  <a:cubicBezTo>
                    <a:pt x="3559" y="1385"/>
                    <a:pt x="3638" y="1345"/>
                    <a:pt x="3677" y="1306"/>
                  </a:cubicBezTo>
                  <a:cubicBezTo>
                    <a:pt x="3677" y="1266"/>
                    <a:pt x="3677" y="1227"/>
                    <a:pt x="3677" y="1187"/>
                  </a:cubicBezTo>
                  <a:cubicBezTo>
                    <a:pt x="3638" y="1147"/>
                    <a:pt x="3598" y="1147"/>
                    <a:pt x="3598" y="1108"/>
                  </a:cubicBezTo>
                  <a:cubicBezTo>
                    <a:pt x="2491" y="673"/>
                    <a:pt x="1345" y="317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1848829" y="2148625"/>
              <a:ext cx="42991" cy="10763"/>
            </a:xfrm>
            <a:custGeom>
              <a:rect b="b" l="l" r="r" t="t"/>
              <a:pathLst>
                <a:path extrusionOk="0" h="515" w="2057">
                  <a:moveTo>
                    <a:pt x="198" y="1"/>
                  </a:moveTo>
                  <a:cubicBezTo>
                    <a:pt x="158" y="1"/>
                    <a:pt x="119" y="40"/>
                    <a:pt x="79" y="40"/>
                  </a:cubicBezTo>
                  <a:cubicBezTo>
                    <a:pt x="40" y="80"/>
                    <a:pt x="0" y="119"/>
                    <a:pt x="40" y="159"/>
                  </a:cubicBezTo>
                  <a:cubicBezTo>
                    <a:pt x="40" y="198"/>
                    <a:pt x="40" y="238"/>
                    <a:pt x="79" y="238"/>
                  </a:cubicBezTo>
                  <a:cubicBezTo>
                    <a:pt x="79" y="277"/>
                    <a:pt x="119" y="277"/>
                    <a:pt x="158" y="277"/>
                  </a:cubicBezTo>
                  <a:cubicBezTo>
                    <a:pt x="672" y="317"/>
                    <a:pt x="1147" y="396"/>
                    <a:pt x="1661" y="475"/>
                  </a:cubicBezTo>
                  <a:lnTo>
                    <a:pt x="1621" y="475"/>
                  </a:lnTo>
                  <a:lnTo>
                    <a:pt x="1898" y="515"/>
                  </a:lnTo>
                  <a:lnTo>
                    <a:pt x="1977" y="515"/>
                  </a:lnTo>
                  <a:cubicBezTo>
                    <a:pt x="2017" y="475"/>
                    <a:pt x="2056" y="436"/>
                    <a:pt x="2056" y="436"/>
                  </a:cubicBezTo>
                  <a:cubicBezTo>
                    <a:pt x="2056" y="396"/>
                    <a:pt x="2056" y="357"/>
                    <a:pt x="2056" y="317"/>
                  </a:cubicBezTo>
                  <a:cubicBezTo>
                    <a:pt x="2017" y="277"/>
                    <a:pt x="2017" y="277"/>
                    <a:pt x="1977" y="277"/>
                  </a:cubicBezTo>
                  <a:cubicBezTo>
                    <a:pt x="1384" y="198"/>
                    <a:pt x="791" y="80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1844691" y="2146158"/>
              <a:ext cx="34736" cy="10763"/>
            </a:xfrm>
            <a:custGeom>
              <a:rect b="b" l="l" r="r" t="t"/>
              <a:pathLst>
                <a:path extrusionOk="0" h="515" w="1662">
                  <a:moveTo>
                    <a:pt x="198" y="0"/>
                  </a:moveTo>
                  <a:cubicBezTo>
                    <a:pt x="80" y="0"/>
                    <a:pt x="1" y="79"/>
                    <a:pt x="1" y="198"/>
                  </a:cubicBezTo>
                  <a:cubicBezTo>
                    <a:pt x="1" y="237"/>
                    <a:pt x="40" y="316"/>
                    <a:pt x="80" y="356"/>
                  </a:cubicBezTo>
                  <a:cubicBezTo>
                    <a:pt x="80" y="395"/>
                    <a:pt x="159" y="395"/>
                    <a:pt x="198" y="395"/>
                  </a:cubicBezTo>
                  <a:cubicBezTo>
                    <a:pt x="554" y="435"/>
                    <a:pt x="910" y="475"/>
                    <a:pt x="1266" y="514"/>
                  </a:cubicBezTo>
                  <a:lnTo>
                    <a:pt x="1542" y="514"/>
                  </a:lnTo>
                  <a:cubicBezTo>
                    <a:pt x="1622" y="475"/>
                    <a:pt x="1622" y="435"/>
                    <a:pt x="1661" y="395"/>
                  </a:cubicBezTo>
                  <a:cubicBezTo>
                    <a:pt x="1661" y="277"/>
                    <a:pt x="1622" y="198"/>
                    <a:pt x="1503" y="158"/>
                  </a:cubicBezTo>
                  <a:cubicBezTo>
                    <a:pt x="1068" y="79"/>
                    <a:pt x="633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1838922" y="2146911"/>
              <a:ext cx="31413" cy="8339"/>
            </a:xfrm>
            <a:custGeom>
              <a:rect b="b" l="l" r="r" t="t"/>
              <a:pathLst>
                <a:path extrusionOk="0" h="399" w="1503">
                  <a:moveTo>
                    <a:pt x="171" y="1"/>
                  </a:moveTo>
                  <a:cubicBezTo>
                    <a:pt x="0" y="1"/>
                    <a:pt x="9" y="359"/>
                    <a:pt x="198" y="359"/>
                  </a:cubicBezTo>
                  <a:cubicBezTo>
                    <a:pt x="593" y="359"/>
                    <a:pt x="949" y="359"/>
                    <a:pt x="1344" y="399"/>
                  </a:cubicBezTo>
                  <a:cubicBezTo>
                    <a:pt x="1423" y="399"/>
                    <a:pt x="1502" y="320"/>
                    <a:pt x="1502" y="241"/>
                  </a:cubicBezTo>
                  <a:cubicBezTo>
                    <a:pt x="1502" y="162"/>
                    <a:pt x="1502" y="122"/>
                    <a:pt x="1463" y="122"/>
                  </a:cubicBezTo>
                  <a:cubicBezTo>
                    <a:pt x="1423" y="83"/>
                    <a:pt x="1384" y="43"/>
                    <a:pt x="1344" y="43"/>
                  </a:cubicBezTo>
                  <a:cubicBezTo>
                    <a:pt x="988" y="43"/>
                    <a:pt x="632" y="4"/>
                    <a:pt x="316" y="4"/>
                  </a:cubicBezTo>
                  <a:lnTo>
                    <a:pt x="198" y="4"/>
                  </a:lnTo>
                  <a:cubicBezTo>
                    <a:pt x="188" y="2"/>
                    <a:pt x="17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1833948" y="2145322"/>
              <a:ext cx="30598" cy="9112"/>
            </a:xfrm>
            <a:custGeom>
              <a:rect b="b" l="l" r="r" t="t"/>
              <a:pathLst>
                <a:path extrusionOk="0" h="436" w="1464">
                  <a:moveTo>
                    <a:pt x="198" y="1"/>
                  </a:moveTo>
                  <a:lnTo>
                    <a:pt x="1" y="40"/>
                  </a:lnTo>
                  <a:cubicBezTo>
                    <a:pt x="40" y="80"/>
                    <a:pt x="40" y="119"/>
                    <a:pt x="40" y="159"/>
                  </a:cubicBezTo>
                  <a:cubicBezTo>
                    <a:pt x="80" y="198"/>
                    <a:pt x="80" y="277"/>
                    <a:pt x="80" y="317"/>
                  </a:cubicBezTo>
                  <a:lnTo>
                    <a:pt x="80" y="356"/>
                  </a:lnTo>
                  <a:lnTo>
                    <a:pt x="1305" y="435"/>
                  </a:lnTo>
                  <a:cubicBezTo>
                    <a:pt x="1384" y="435"/>
                    <a:pt x="1463" y="356"/>
                    <a:pt x="1463" y="277"/>
                  </a:cubicBezTo>
                  <a:cubicBezTo>
                    <a:pt x="1463" y="238"/>
                    <a:pt x="1463" y="198"/>
                    <a:pt x="1424" y="159"/>
                  </a:cubicBezTo>
                  <a:cubicBezTo>
                    <a:pt x="1384" y="119"/>
                    <a:pt x="1345" y="119"/>
                    <a:pt x="1305" y="119"/>
                  </a:cubicBezTo>
                  <a:cubicBezTo>
                    <a:pt x="950" y="80"/>
                    <a:pt x="554" y="40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1833948" y="2145322"/>
              <a:ext cx="29762" cy="8276"/>
            </a:xfrm>
            <a:custGeom>
              <a:rect b="b" l="l" r="r" t="t"/>
              <a:pathLst>
                <a:path extrusionOk="0" h="396" w="1424">
                  <a:moveTo>
                    <a:pt x="198" y="1"/>
                  </a:moveTo>
                  <a:lnTo>
                    <a:pt x="1" y="40"/>
                  </a:lnTo>
                  <a:cubicBezTo>
                    <a:pt x="1" y="80"/>
                    <a:pt x="40" y="119"/>
                    <a:pt x="40" y="159"/>
                  </a:cubicBezTo>
                  <a:cubicBezTo>
                    <a:pt x="40" y="198"/>
                    <a:pt x="80" y="277"/>
                    <a:pt x="80" y="317"/>
                  </a:cubicBezTo>
                  <a:cubicBezTo>
                    <a:pt x="475" y="356"/>
                    <a:pt x="870" y="356"/>
                    <a:pt x="1266" y="396"/>
                  </a:cubicBezTo>
                  <a:cubicBezTo>
                    <a:pt x="1345" y="396"/>
                    <a:pt x="1424" y="317"/>
                    <a:pt x="1424" y="238"/>
                  </a:cubicBezTo>
                  <a:cubicBezTo>
                    <a:pt x="1424" y="198"/>
                    <a:pt x="1384" y="159"/>
                    <a:pt x="1384" y="119"/>
                  </a:cubicBezTo>
                  <a:cubicBezTo>
                    <a:pt x="1345" y="119"/>
                    <a:pt x="1305" y="80"/>
                    <a:pt x="1266" y="80"/>
                  </a:cubicBezTo>
                  <a:cubicBezTo>
                    <a:pt x="910" y="40"/>
                    <a:pt x="554" y="40"/>
                    <a:pt x="1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1833948" y="2143671"/>
              <a:ext cx="32249" cy="9928"/>
            </a:xfrm>
            <a:custGeom>
              <a:rect b="b" l="l" r="r" t="t"/>
              <a:pathLst>
                <a:path extrusionOk="0" h="475" w="1543">
                  <a:moveTo>
                    <a:pt x="633" y="1"/>
                  </a:moveTo>
                  <a:lnTo>
                    <a:pt x="1" y="119"/>
                  </a:lnTo>
                  <a:lnTo>
                    <a:pt x="40" y="119"/>
                  </a:lnTo>
                  <a:cubicBezTo>
                    <a:pt x="40" y="159"/>
                    <a:pt x="40" y="198"/>
                    <a:pt x="40" y="198"/>
                  </a:cubicBezTo>
                  <a:lnTo>
                    <a:pt x="40" y="277"/>
                  </a:lnTo>
                  <a:cubicBezTo>
                    <a:pt x="80" y="317"/>
                    <a:pt x="119" y="317"/>
                    <a:pt x="198" y="317"/>
                  </a:cubicBezTo>
                  <a:cubicBezTo>
                    <a:pt x="436" y="317"/>
                    <a:pt x="673" y="356"/>
                    <a:pt x="870" y="396"/>
                  </a:cubicBezTo>
                  <a:cubicBezTo>
                    <a:pt x="989" y="396"/>
                    <a:pt x="1147" y="435"/>
                    <a:pt x="1305" y="475"/>
                  </a:cubicBezTo>
                  <a:cubicBezTo>
                    <a:pt x="1384" y="475"/>
                    <a:pt x="1463" y="435"/>
                    <a:pt x="1503" y="356"/>
                  </a:cubicBezTo>
                  <a:cubicBezTo>
                    <a:pt x="1543" y="238"/>
                    <a:pt x="1503" y="159"/>
                    <a:pt x="1384" y="119"/>
                  </a:cubicBezTo>
                  <a:lnTo>
                    <a:pt x="6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1852967" y="2152763"/>
              <a:ext cx="0" cy="21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1834784" y="2144507"/>
              <a:ext cx="29762" cy="8276"/>
            </a:xfrm>
            <a:custGeom>
              <a:rect b="b" l="l" r="r" t="t"/>
              <a:pathLst>
                <a:path extrusionOk="0" h="396" w="1424">
                  <a:moveTo>
                    <a:pt x="672" y="0"/>
                  </a:moveTo>
                  <a:lnTo>
                    <a:pt x="40" y="79"/>
                  </a:lnTo>
                  <a:cubicBezTo>
                    <a:pt x="0" y="79"/>
                    <a:pt x="0" y="119"/>
                    <a:pt x="40" y="119"/>
                  </a:cubicBezTo>
                  <a:cubicBezTo>
                    <a:pt x="40" y="198"/>
                    <a:pt x="79" y="277"/>
                    <a:pt x="198" y="277"/>
                  </a:cubicBezTo>
                  <a:cubicBezTo>
                    <a:pt x="435" y="277"/>
                    <a:pt x="672" y="316"/>
                    <a:pt x="949" y="356"/>
                  </a:cubicBezTo>
                  <a:lnTo>
                    <a:pt x="1186" y="395"/>
                  </a:lnTo>
                  <a:lnTo>
                    <a:pt x="1344" y="395"/>
                  </a:lnTo>
                  <a:cubicBezTo>
                    <a:pt x="1344" y="356"/>
                    <a:pt x="1384" y="316"/>
                    <a:pt x="1384" y="277"/>
                  </a:cubicBezTo>
                  <a:cubicBezTo>
                    <a:pt x="1423" y="198"/>
                    <a:pt x="1384" y="79"/>
                    <a:pt x="1265" y="79"/>
                  </a:cubicBezTo>
                  <a:cubicBezTo>
                    <a:pt x="1068" y="40"/>
                    <a:pt x="870" y="0"/>
                    <a:pt x="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1833948" y="2144507"/>
              <a:ext cx="24808" cy="5789"/>
            </a:xfrm>
            <a:custGeom>
              <a:rect b="b" l="l" r="r" t="t"/>
              <a:pathLst>
                <a:path extrusionOk="0" h="277" w="1187">
                  <a:moveTo>
                    <a:pt x="1" y="0"/>
                  </a:moveTo>
                  <a:lnTo>
                    <a:pt x="1" y="79"/>
                  </a:lnTo>
                  <a:lnTo>
                    <a:pt x="80" y="277"/>
                  </a:lnTo>
                  <a:lnTo>
                    <a:pt x="1068" y="277"/>
                  </a:lnTo>
                  <a:cubicBezTo>
                    <a:pt x="1068" y="277"/>
                    <a:pt x="1108" y="277"/>
                    <a:pt x="1147" y="237"/>
                  </a:cubicBezTo>
                  <a:cubicBezTo>
                    <a:pt x="1187" y="198"/>
                    <a:pt x="1187" y="119"/>
                    <a:pt x="1147" y="79"/>
                  </a:cubicBezTo>
                  <a:cubicBezTo>
                    <a:pt x="1108" y="40"/>
                    <a:pt x="1068" y="40"/>
                    <a:pt x="1068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1833133" y="2142835"/>
              <a:ext cx="23157" cy="5810"/>
            </a:xfrm>
            <a:custGeom>
              <a:rect b="b" l="l" r="r" t="t"/>
              <a:pathLst>
                <a:path extrusionOk="0" h="278" w="1108">
                  <a:moveTo>
                    <a:pt x="0" y="1"/>
                  </a:moveTo>
                  <a:lnTo>
                    <a:pt x="0" y="41"/>
                  </a:lnTo>
                  <a:lnTo>
                    <a:pt x="40" y="159"/>
                  </a:lnTo>
                  <a:lnTo>
                    <a:pt x="79" y="278"/>
                  </a:lnTo>
                  <a:lnTo>
                    <a:pt x="989" y="278"/>
                  </a:lnTo>
                  <a:cubicBezTo>
                    <a:pt x="1028" y="278"/>
                    <a:pt x="1068" y="238"/>
                    <a:pt x="1107" y="238"/>
                  </a:cubicBezTo>
                  <a:cubicBezTo>
                    <a:pt x="1107" y="199"/>
                    <a:pt x="1107" y="159"/>
                    <a:pt x="1107" y="120"/>
                  </a:cubicBezTo>
                  <a:cubicBezTo>
                    <a:pt x="1107" y="80"/>
                    <a:pt x="1107" y="41"/>
                    <a:pt x="1068" y="41"/>
                  </a:cubicBezTo>
                  <a:cubicBezTo>
                    <a:pt x="1028" y="1"/>
                    <a:pt x="1028" y="1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1833133" y="2142020"/>
              <a:ext cx="28110" cy="6625"/>
            </a:xfrm>
            <a:custGeom>
              <a:rect b="b" l="l" r="r" t="t"/>
              <a:pathLst>
                <a:path extrusionOk="0" h="317" w="1345">
                  <a:moveTo>
                    <a:pt x="514" y="0"/>
                  </a:moveTo>
                  <a:lnTo>
                    <a:pt x="514" y="40"/>
                  </a:lnTo>
                  <a:lnTo>
                    <a:pt x="0" y="40"/>
                  </a:lnTo>
                  <a:lnTo>
                    <a:pt x="40" y="198"/>
                  </a:lnTo>
                  <a:lnTo>
                    <a:pt x="40" y="277"/>
                  </a:lnTo>
                  <a:lnTo>
                    <a:pt x="593" y="277"/>
                  </a:lnTo>
                  <a:cubicBezTo>
                    <a:pt x="791" y="277"/>
                    <a:pt x="989" y="317"/>
                    <a:pt x="1147" y="317"/>
                  </a:cubicBezTo>
                  <a:lnTo>
                    <a:pt x="1265" y="317"/>
                  </a:lnTo>
                  <a:cubicBezTo>
                    <a:pt x="1305" y="277"/>
                    <a:pt x="1305" y="238"/>
                    <a:pt x="1305" y="198"/>
                  </a:cubicBezTo>
                  <a:cubicBezTo>
                    <a:pt x="1344" y="159"/>
                    <a:pt x="1265" y="80"/>
                    <a:pt x="1226" y="40"/>
                  </a:cubicBezTo>
                  <a:cubicBezTo>
                    <a:pt x="989" y="40"/>
                    <a:pt x="751" y="0"/>
                    <a:pt x="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1833948" y="2142835"/>
              <a:ext cx="27295" cy="6960"/>
            </a:xfrm>
            <a:custGeom>
              <a:rect b="b" l="l" r="r" t="t"/>
              <a:pathLst>
                <a:path extrusionOk="0" h="333" w="1306">
                  <a:moveTo>
                    <a:pt x="80" y="1"/>
                  </a:moveTo>
                  <a:cubicBezTo>
                    <a:pt x="40" y="1"/>
                    <a:pt x="40" y="41"/>
                    <a:pt x="40" y="80"/>
                  </a:cubicBezTo>
                  <a:cubicBezTo>
                    <a:pt x="1" y="80"/>
                    <a:pt x="1" y="120"/>
                    <a:pt x="40" y="159"/>
                  </a:cubicBezTo>
                  <a:cubicBezTo>
                    <a:pt x="40" y="159"/>
                    <a:pt x="80" y="199"/>
                    <a:pt x="119" y="199"/>
                  </a:cubicBezTo>
                  <a:cubicBezTo>
                    <a:pt x="436" y="199"/>
                    <a:pt x="791" y="278"/>
                    <a:pt x="1147" y="317"/>
                  </a:cubicBezTo>
                  <a:cubicBezTo>
                    <a:pt x="1158" y="328"/>
                    <a:pt x="1171" y="333"/>
                    <a:pt x="1185" y="333"/>
                  </a:cubicBezTo>
                  <a:cubicBezTo>
                    <a:pt x="1223" y="333"/>
                    <a:pt x="1266" y="296"/>
                    <a:pt x="1266" y="238"/>
                  </a:cubicBezTo>
                  <a:cubicBezTo>
                    <a:pt x="1305" y="159"/>
                    <a:pt x="1266" y="120"/>
                    <a:pt x="1187" y="80"/>
                  </a:cubicBezTo>
                  <a:cubicBezTo>
                    <a:pt x="950" y="41"/>
                    <a:pt x="673" y="41"/>
                    <a:pt x="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1833133" y="2142835"/>
              <a:ext cx="50202" cy="11683"/>
            </a:xfrm>
            <a:custGeom>
              <a:rect b="b" l="l" r="r" t="t"/>
              <a:pathLst>
                <a:path extrusionOk="0" h="559" w="2402">
                  <a:moveTo>
                    <a:pt x="0" y="1"/>
                  </a:moveTo>
                  <a:lnTo>
                    <a:pt x="0" y="41"/>
                  </a:lnTo>
                  <a:lnTo>
                    <a:pt x="40" y="159"/>
                  </a:lnTo>
                  <a:cubicBezTo>
                    <a:pt x="40" y="199"/>
                    <a:pt x="79" y="238"/>
                    <a:pt x="79" y="278"/>
                  </a:cubicBezTo>
                  <a:lnTo>
                    <a:pt x="316" y="278"/>
                  </a:lnTo>
                  <a:cubicBezTo>
                    <a:pt x="949" y="317"/>
                    <a:pt x="1582" y="475"/>
                    <a:pt x="2214" y="554"/>
                  </a:cubicBezTo>
                  <a:cubicBezTo>
                    <a:pt x="2225" y="557"/>
                    <a:pt x="2235" y="558"/>
                    <a:pt x="2244" y="558"/>
                  </a:cubicBezTo>
                  <a:cubicBezTo>
                    <a:pt x="2377" y="558"/>
                    <a:pt x="2401" y="315"/>
                    <a:pt x="2254" y="278"/>
                  </a:cubicBezTo>
                  <a:cubicBezTo>
                    <a:pt x="1898" y="238"/>
                    <a:pt x="1542" y="159"/>
                    <a:pt x="1147" y="120"/>
                  </a:cubicBezTo>
                  <a:cubicBezTo>
                    <a:pt x="791" y="41"/>
                    <a:pt x="396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1839737" y="2148625"/>
              <a:ext cx="21" cy="2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76BC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1839737" y="2148625"/>
              <a:ext cx="21" cy="2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76BC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1839737" y="2148625"/>
              <a:ext cx="21" cy="21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76BC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1836435" y="2143671"/>
              <a:ext cx="48509" cy="9196"/>
            </a:xfrm>
            <a:custGeom>
              <a:rect b="b" l="l" r="r" t="t"/>
              <a:pathLst>
                <a:path extrusionOk="0" h="440" w="2321">
                  <a:moveTo>
                    <a:pt x="119" y="1"/>
                  </a:moveTo>
                  <a:cubicBezTo>
                    <a:pt x="79" y="40"/>
                    <a:pt x="0" y="80"/>
                    <a:pt x="40" y="159"/>
                  </a:cubicBezTo>
                  <a:cubicBezTo>
                    <a:pt x="40" y="198"/>
                    <a:pt x="79" y="277"/>
                    <a:pt x="158" y="277"/>
                  </a:cubicBezTo>
                  <a:lnTo>
                    <a:pt x="712" y="277"/>
                  </a:lnTo>
                  <a:cubicBezTo>
                    <a:pt x="1186" y="317"/>
                    <a:pt x="1661" y="356"/>
                    <a:pt x="2135" y="435"/>
                  </a:cubicBezTo>
                  <a:cubicBezTo>
                    <a:pt x="2147" y="438"/>
                    <a:pt x="2159" y="440"/>
                    <a:pt x="2169" y="440"/>
                  </a:cubicBezTo>
                  <a:cubicBezTo>
                    <a:pt x="2298" y="440"/>
                    <a:pt x="2321" y="235"/>
                    <a:pt x="2175" y="198"/>
                  </a:cubicBezTo>
                  <a:cubicBezTo>
                    <a:pt x="1819" y="159"/>
                    <a:pt x="1503" y="80"/>
                    <a:pt x="1147" y="40"/>
                  </a:cubicBezTo>
                  <a:cubicBezTo>
                    <a:pt x="831" y="1"/>
                    <a:pt x="554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2066131" y="2465099"/>
              <a:ext cx="190065" cy="290844"/>
            </a:xfrm>
            <a:custGeom>
              <a:rect b="b" l="l" r="r" t="t"/>
              <a:pathLst>
                <a:path extrusionOk="0" h="13916" w="9094">
                  <a:moveTo>
                    <a:pt x="7947" y="0"/>
                  </a:moveTo>
                  <a:lnTo>
                    <a:pt x="7947" y="40"/>
                  </a:lnTo>
                  <a:cubicBezTo>
                    <a:pt x="7868" y="40"/>
                    <a:pt x="7828" y="79"/>
                    <a:pt x="7789" y="158"/>
                  </a:cubicBezTo>
                  <a:lnTo>
                    <a:pt x="7710" y="158"/>
                  </a:lnTo>
                  <a:cubicBezTo>
                    <a:pt x="7670" y="158"/>
                    <a:pt x="7591" y="158"/>
                    <a:pt x="7552" y="198"/>
                  </a:cubicBezTo>
                  <a:cubicBezTo>
                    <a:pt x="6405" y="593"/>
                    <a:pt x="5298" y="1147"/>
                    <a:pt x="4349" y="1898"/>
                  </a:cubicBezTo>
                  <a:cubicBezTo>
                    <a:pt x="3835" y="2254"/>
                    <a:pt x="3361" y="2649"/>
                    <a:pt x="2926" y="3123"/>
                  </a:cubicBezTo>
                  <a:cubicBezTo>
                    <a:pt x="2491" y="3558"/>
                    <a:pt x="2096" y="4072"/>
                    <a:pt x="1780" y="4586"/>
                  </a:cubicBezTo>
                  <a:cubicBezTo>
                    <a:pt x="1424" y="5060"/>
                    <a:pt x="1147" y="5574"/>
                    <a:pt x="910" y="6088"/>
                  </a:cubicBezTo>
                  <a:cubicBezTo>
                    <a:pt x="633" y="6681"/>
                    <a:pt x="436" y="7274"/>
                    <a:pt x="277" y="7907"/>
                  </a:cubicBezTo>
                  <a:cubicBezTo>
                    <a:pt x="119" y="8539"/>
                    <a:pt x="40" y="9172"/>
                    <a:pt x="1" y="9804"/>
                  </a:cubicBezTo>
                  <a:cubicBezTo>
                    <a:pt x="1" y="10358"/>
                    <a:pt x="40" y="10872"/>
                    <a:pt x="159" y="11425"/>
                  </a:cubicBezTo>
                  <a:cubicBezTo>
                    <a:pt x="238" y="11662"/>
                    <a:pt x="317" y="11900"/>
                    <a:pt x="396" y="12097"/>
                  </a:cubicBezTo>
                  <a:cubicBezTo>
                    <a:pt x="475" y="12295"/>
                    <a:pt x="594" y="12453"/>
                    <a:pt x="712" y="12611"/>
                  </a:cubicBezTo>
                  <a:cubicBezTo>
                    <a:pt x="950" y="12967"/>
                    <a:pt x="1266" y="13283"/>
                    <a:pt x="1622" y="13521"/>
                  </a:cubicBezTo>
                  <a:cubicBezTo>
                    <a:pt x="2096" y="13758"/>
                    <a:pt x="2610" y="13916"/>
                    <a:pt x="3124" y="13916"/>
                  </a:cubicBezTo>
                  <a:cubicBezTo>
                    <a:pt x="3440" y="13876"/>
                    <a:pt x="3717" y="13876"/>
                    <a:pt x="3994" y="13797"/>
                  </a:cubicBezTo>
                  <a:cubicBezTo>
                    <a:pt x="4389" y="13679"/>
                    <a:pt x="4784" y="13521"/>
                    <a:pt x="5180" y="13323"/>
                  </a:cubicBezTo>
                  <a:cubicBezTo>
                    <a:pt x="5575" y="13046"/>
                    <a:pt x="5970" y="12769"/>
                    <a:pt x="6287" y="12414"/>
                  </a:cubicBezTo>
                  <a:cubicBezTo>
                    <a:pt x="6682" y="12058"/>
                    <a:pt x="6998" y="11623"/>
                    <a:pt x="7275" y="11188"/>
                  </a:cubicBezTo>
                  <a:cubicBezTo>
                    <a:pt x="7631" y="10674"/>
                    <a:pt x="7947" y="10121"/>
                    <a:pt x="8184" y="9528"/>
                  </a:cubicBezTo>
                  <a:cubicBezTo>
                    <a:pt x="8342" y="9172"/>
                    <a:pt x="8461" y="8816"/>
                    <a:pt x="8580" y="8460"/>
                  </a:cubicBezTo>
                  <a:cubicBezTo>
                    <a:pt x="8698" y="8065"/>
                    <a:pt x="8777" y="7670"/>
                    <a:pt x="8856" y="7274"/>
                  </a:cubicBezTo>
                  <a:cubicBezTo>
                    <a:pt x="9014" y="6484"/>
                    <a:pt x="9093" y="5653"/>
                    <a:pt x="9093" y="4863"/>
                  </a:cubicBezTo>
                  <a:cubicBezTo>
                    <a:pt x="9093" y="3598"/>
                    <a:pt x="8896" y="2333"/>
                    <a:pt x="8540" y="1147"/>
                  </a:cubicBezTo>
                  <a:lnTo>
                    <a:pt x="8421" y="830"/>
                  </a:lnTo>
                  <a:cubicBezTo>
                    <a:pt x="8263" y="554"/>
                    <a:pt x="8145" y="277"/>
                    <a:pt x="8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2054573" y="2302305"/>
              <a:ext cx="190880" cy="308526"/>
            </a:xfrm>
            <a:custGeom>
              <a:rect b="b" l="l" r="r" t="t"/>
              <a:pathLst>
                <a:path extrusionOk="0" h="14762" w="9133">
                  <a:moveTo>
                    <a:pt x="4270" y="1"/>
                  </a:moveTo>
                  <a:cubicBezTo>
                    <a:pt x="4191" y="1"/>
                    <a:pt x="4072" y="41"/>
                    <a:pt x="3993" y="41"/>
                  </a:cubicBezTo>
                  <a:lnTo>
                    <a:pt x="3954" y="41"/>
                  </a:lnTo>
                  <a:cubicBezTo>
                    <a:pt x="3795" y="80"/>
                    <a:pt x="3677" y="159"/>
                    <a:pt x="3558" y="278"/>
                  </a:cubicBezTo>
                  <a:cubicBezTo>
                    <a:pt x="3321" y="515"/>
                    <a:pt x="3163" y="792"/>
                    <a:pt x="3163" y="1147"/>
                  </a:cubicBezTo>
                  <a:cubicBezTo>
                    <a:pt x="3123" y="1227"/>
                    <a:pt x="3123" y="1306"/>
                    <a:pt x="3163" y="1424"/>
                  </a:cubicBezTo>
                  <a:cubicBezTo>
                    <a:pt x="3005" y="1227"/>
                    <a:pt x="2807" y="1108"/>
                    <a:pt x="2649" y="950"/>
                  </a:cubicBezTo>
                  <a:cubicBezTo>
                    <a:pt x="2530" y="871"/>
                    <a:pt x="2372" y="752"/>
                    <a:pt x="2214" y="673"/>
                  </a:cubicBezTo>
                  <a:cubicBezTo>
                    <a:pt x="2056" y="594"/>
                    <a:pt x="1858" y="554"/>
                    <a:pt x="1661" y="515"/>
                  </a:cubicBezTo>
                  <a:cubicBezTo>
                    <a:pt x="1542" y="515"/>
                    <a:pt x="1423" y="515"/>
                    <a:pt x="1344" y="554"/>
                  </a:cubicBezTo>
                  <a:lnTo>
                    <a:pt x="1186" y="634"/>
                  </a:lnTo>
                  <a:cubicBezTo>
                    <a:pt x="989" y="713"/>
                    <a:pt x="830" y="831"/>
                    <a:pt x="712" y="1029"/>
                  </a:cubicBezTo>
                  <a:cubicBezTo>
                    <a:pt x="593" y="1147"/>
                    <a:pt x="475" y="1345"/>
                    <a:pt x="435" y="1503"/>
                  </a:cubicBezTo>
                  <a:cubicBezTo>
                    <a:pt x="356" y="1701"/>
                    <a:pt x="317" y="1938"/>
                    <a:pt x="317" y="2136"/>
                  </a:cubicBezTo>
                  <a:cubicBezTo>
                    <a:pt x="317" y="2333"/>
                    <a:pt x="356" y="2531"/>
                    <a:pt x="396" y="2729"/>
                  </a:cubicBezTo>
                  <a:cubicBezTo>
                    <a:pt x="475" y="3124"/>
                    <a:pt x="672" y="3519"/>
                    <a:pt x="870" y="3915"/>
                  </a:cubicBezTo>
                  <a:cubicBezTo>
                    <a:pt x="949" y="4073"/>
                    <a:pt x="1068" y="4231"/>
                    <a:pt x="1147" y="4350"/>
                  </a:cubicBezTo>
                  <a:cubicBezTo>
                    <a:pt x="1028" y="4350"/>
                    <a:pt x="870" y="4350"/>
                    <a:pt x="751" y="4389"/>
                  </a:cubicBezTo>
                  <a:cubicBezTo>
                    <a:pt x="672" y="4389"/>
                    <a:pt x="633" y="4429"/>
                    <a:pt x="554" y="4468"/>
                  </a:cubicBezTo>
                  <a:cubicBezTo>
                    <a:pt x="356" y="4626"/>
                    <a:pt x="198" y="4824"/>
                    <a:pt x="119" y="5061"/>
                  </a:cubicBezTo>
                  <a:cubicBezTo>
                    <a:pt x="40" y="5378"/>
                    <a:pt x="0" y="5694"/>
                    <a:pt x="40" y="6010"/>
                  </a:cubicBezTo>
                  <a:cubicBezTo>
                    <a:pt x="79" y="6208"/>
                    <a:pt x="119" y="6405"/>
                    <a:pt x="198" y="6603"/>
                  </a:cubicBezTo>
                  <a:cubicBezTo>
                    <a:pt x="237" y="6801"/>
                    <a:pt x="317" y="6998"/>
                    <a:pt x="396" y="7196"/>
                  </a:cubicBezTo>
                  <a:cubicBezTo>
                    <a:pt x="514" y="7512"/>
                    <a:pt x="672" y="7789"/>
                    <a:pt x="830" y="8105"/>
                  </a:cubicBezTo>
                  <a:cubicBezTo>
                    <a:pt x="791" y="8105"/>
                    <a:pt x="751" y="8145"/>
                    <a:pt x="712" y="8145"/>
                  </a:cubicBezTo>
                  <a:cubicBezTo>
                    <a:pt x="158" y="8422"/>
                    <a:pt x="0" y="9212"/>
                    <a:pt x="40" y="9845"/>
                  </a:cubicBezTo>
                  <a:cubicBezTo>
                    <a:pt x="79" y="10715"/>
                    <a:pt x="396" y="11545"/>
                    <a:pt x="910" y="12217"/>
                  </a:cubicBezTo>
                  <a:cubicBezTo>
                    <a:pt x="1147" y="12573"/>
                    <a:pt x="1463" y="12889"/>
                    <a:pt x="1819" y="13166"/>
                  </a:cubicBezTo>
                  <a:cubicBezTo>
                    <a:pt x="2175" y="13442"/>
                    <a:pt x="2530" y="13719"/>
                    <a:pt x="2926" y="13956"/>
                  </a:cubicBezTo>
                  <a:cubicBezTo>
                    <a:pt x="3361" y="14233"/>
                    <a:pt x="3875" y="14431"/>
                    <a:pt x="4388" y="14589"/>
                  </a:cubicBezTo>
                  <a:cubicBezTo>
                    <a:pt x="4781" y="14710"/>
                    <a:pt x="5174" y="14761"/>
                    <a:pt x="5566" y="14761"/>
                  </a:cubicBezTo>
                  <a:cubicBezTo>
                    <a:pt x="5688" y="14761"/>
                    <a:pt x="5809" y="14756"/>
                    <a:pt x="5930" y="14747"/>
                  </a:cubicBezTo>
                  <a:cubicBezTo>
                    <a:pt x="6088" y="14707"/>
                    <a:pt x="6286" y="14668"/>
                    <a:pt x="6484" y="14628"/>
                  </a:cubicBezTo>
                  <a:cubicBezTo>
                    <a:pt x="6800" y="14549"/>
                    <a:pt x="7077" y="14391"/>
                    <a:pt x="7354" y="14194"/>
                  </a:cubicBezTo>
                  <a:cubicBezTo>
                    <a:pt x="7788" y="13877"/>
                    <a:pt x="8184" y="13403"/>
                    <a:pt x="8460" y="12928"/>
                  </a:cubicBezTo>
                  <a:cubicBezTo>
                    <a:pt x="8935" y="11901"/>
                    <a:pt x="9133" y="10794"/>
                    <a:pt x="9014" y="9687"/>
                  </a:cubicBezTo>
                  <a:cubicBezTo>
                    <a:pt x="8974" y="9015"/>
                    <a:pt x="8856" y="8382"/>
                    <a:pt x="8737" y="7750"/>
                  </a:cubicBezTo>
                  <a:cubicBezTo>
                    <a:pt x="8500" y="6959"/>
                    <a:pt x="8223" y="6208"/>
                    <a:pt x="7986" y="5417"/>
                  </a:cubicBezTo>
                  <a:cubicBezTo>
                    <a:pt x="7907" y="5259"/>
                    <a:pt x="7828" y="5101"/>
                    <a:pt x="7749" y="4903"/>
                  </a:cubicBezTo>
                  <a:cubicBezTo>
                    <a:pt x="7630" y="4626"/>
                    <a:pt x="7551" y="4310"/>
                    <a:pt x="7433" y="4033"/>
                  </a:cubicBezTo>
                  <a:cubicBezTo>
                    <a:pt x="7314" y="3717"/>
                    <a:pt x="7274" y="3519"/>
                    <a:pt x="7195" y="3322"/>
                  </a:cubicBezTo>
                  <a:cubicBezTo>
                    <a:pt x="6998" y="2768"/>
                    <a:pt x="6721" y="2215"/>
                    <a:pt x="6405" y="1701"/>
                  </a:cubicBezTo>
                  <a:cubicBezTo>
                    <a:pt x="6128" y="1227"/>
                    <a:pt x="5772" y="792"/>
                    <a:pt x="5337" y="475"/>
                  </a:cubicBezTo>
                  <a:cubicBezTo>
                    <a:pt x="5061" y="199"/>
                    <a:pt x="4744" y="80"/>
                    <a:pt x="4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2075222" y="2393201"/>
              <a:ext cx="19019" cy="25185"/>
            </a:xfrm>
            <a:custGeom>
              <a:rect b="b" l="l" r="r" t="t"/>
              <a:pathLst>
                <a:path extrusionOk="0" h="1205" w="910">
                  <a:moveTo>
                    <a:pt x="119" y="1"/>
                  </a:moveTo>
                  <a:lnTo>
                    <a:pt x="80" y="40"/>
                  </a:lnTo>
                  <a:cubicBezTo>
                    <a:pt x="40" y="80"/>
                    <a:pt x="40" y="119"/>
                    <a:pt x="40" y="159"/>
                  </a:cubicBezTo>
                  <a:cubicBezTo>
                    <a:pt x="1" y="198"/>
                    <a:pt x="40" y="238"/>
                    <a:pt x="40" y="277"/>
                  </a:cubicBezTo>
                  <a:cubicBezTo>
                    <a:pt x="119" y="436"/>
                    <a:pt x="238" y="633"/>
                    <a:pt x="356" y="791"/>
                  </a:cubicBezTo>
                  <a:cubicBezTo>
                    <a:pt x="435" y="910"/>
                    <a:pt x="554" y="1029"/>
                    <a:pt x="673" y="1187"/>
                  </a:cubicBezTo>
                  <a:cubicBezTo>
                    <a:pt x="673" y="1187"/>
                    <a:pt x="708" y="1204"/>
                    <a:pt x="743" y="1204"/>
                  </a:cubicBezTo>
                  <a:cubicBezTo>
                    <a:pt x="761" y="1204"/>
                    <a:pt x="778" y="1200"/>
                    <a:pt x="791" y="1187"/>
                  </a:cubicBezTo>
                  <a:cubicBezTo>
                    <a:pt x="831" y="1187"/>
                    <a:pt x="870" y="1187"/>
                    <a:pt x="870" y="1147"/>
                  </a:cubicBezTo>
                  <a:cubicBezTo>
                    <a:pt x="910" y="1108"/>
                    <a:pt x="910" y="1068"/>
                    <a:pt x="910" y="1029"/>
                  </a:cubicBezTo>
                  <a:cubicBezTo>
                    <a:pt x="910" y="949"/>
                    <a:pt x="870" y="910"/>
                    <a:pt x="831" y="910"/>
                  </a:cubicBezTo>
                  <a:lnTo>
                    <a:pt x="752" y="791"/>
                  </a:lnTo>
                  <a:cubicBezTo>
                    <a:pt x="673" y="673"/>
                    <a:pt x="554" y="554"/>
                    <a:pt x="475" y="436"/>
                  </a:cubicBezTo>
                  <a:cubicBezTo>
                    <a:pt x="396" y="317"/>
                    <a:pt x="356" y="198"/>
                    <a:pt x="277" y="80"/>
                  </a:cubicBezTo>
                  <a:cubicBezTo>
                    <a:pt x="238" y="1"/>
                    <a:pt x="198" y="1"/>
                    <a:pt x="119" y="1"/>
                  </a:cubicBezTo>
                  <a:close/>
                </a:path>
              </a:pathLst>
            </a:custGeom>
            <a:solidFill>
              <a:srgbClr val="CB89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2071920" y="2469697"/>
              <a:ext cx="17368" cy="21861"/>
            </a:xfrm>
            <a:custGeom>
              <a:rect b="b" l="l" r="r" t="t"/>
              <a:pathLst>
                <a:path extrusionOk="0" h="1046" w="831">
                  <a:moveTo>
                    <a:pt x="188" y="1"/>
                  </a:moveTo>
                  <a:cubicBezTo>
                    <a:pt x="165" y="1"/>
                    <a:pt x="142" y="6"/>
                    <a:pt x="119" y="17"/>
                  </a:cubicBezTo>
                  <a:lnTo>
                    <a:pt x="80" y="17"/>
                  </a:lnTo>
                  <a:cubicBezTo>
                    <a:pt x="0" y="96"/>
                    <a:pt x="0" y="215"/>
                    <a:pt x="40" y="294"/>
                  </a:cubicBezTo>
                  <a:cubicBezTo>
                    <a:pt x="159" y="531"/>
                    <a:pt x="317" y="768"/>
                    <a:pt x="514" y="966"/>
                  </a:cubicBezTo>
                  <a:cubicBezTo>
                    <a:pt x="514" y="1006"/>
                    <a:pt x="554" y="1045"/>
                    <a:pt x="593" y="1045"/>
                  </a:cubicBezTo>
                  <a:cubicBezTo>
                    <a:pt x="673" y="1045"/>
                    <a:pt x="712" y="1045"/>
                    <a:pt x="752" y="1006"/>
                  </a:cubicBezTo>
                  <a:cubicBezTo>
                    <a:pt x="791" y="966"/>
                    <a:pt x="791" y="927"/>
                    <a:pt x="791" y="887"/>
                  </a:cubicBezTo>
                  <a:cubicBezTo>
                    <a:pt x="831" y="808"/>
                    <a:pt x="791" y="768"/>
                    <a:pt x="791" y="729"/>
                  </a:cubicBezTo>
                  <a:cubicBezTo>
                    <a:pt x="593" y="531"/>
                    <a:pt x="435" y="294"/>
                    <a:pt x="277" y="57"/>
                  </a:cubicBezTo>
                  <a:lnTo>
                    <a:pt x="317" y="57"/>
                  </a:lnTo>
                  <a:cubicBezTo>
                    <a:pt x="289" y="29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CB89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1238202" y="2137882"/>
              <a:ext cx="932035" cy="1096456"/>
            </a:xfrm>
            <a:custGeom>
              <a:rect b="b" l="l" r="r" t="t"/>
              <a:pathLst>
                <a:path extrusionOk="0" h="52462" w="44595">
                  <a:moveTo>
                    <a:pt x="16052" y="1"/>
                  </a:moveTo>
                  <a:cubicBezTo>
                    <a:pt x="16012" y="40"/>
                    <a:pt x="15973" y="40"/>
                    <a:pt x="15973" y="40"/>
                  </a:cubicBezTo>
                  <a:lnTo>
                    <a:pt x="16012" y="1"/>
                  </a:lnTo>
                  <a:lnTo>
                    <a:pt x="16012" y="1"/>
                  </a:lnTo>
                  <a:cubicBezTo>
                    <a:pt x="13956" y="1424"/>
                    <a:pt x="12059" y="3084"/>
                    <a:pt x="10398" y="4942"/>
                  </a:cubicBezTo>
                  <a:cubicBezTo>
                    <a:pt x="8896" y="6682"/>
                    <a:pt x="7591" y="8619"/>
                    <a:pt x="6524" y="10635"/>
                  </a:cubicBezTo>
                  <a:cubicBezTo>
                    <a:pt x="4666" y="14193"/>
                    <a:pt x="3361" y="18344"/>
                    <a:pt x="2452" y="23681"/>
                  </a:cubicBezTo>
                  <a:cubicBezTo>
                    <a:pt x="2017" y="26212"/>
                    <a:pt x="1701" y="28821"/>
                    <a:pt x="1464" y="30837"/>
                  </a:cubicBezTo>
                  <a:cubicBezTo>
                    <a:pt x="1305" y="32063"/>
                    <a:pt x="1187" y="33288"/>
                    <a:pt x="1068" y="34514"/>
                  </a:cubicBezTo>
                  <a:lnTo>
                    <a:pt x="989" y="34988"/>
                  </a:lnTo>
                  <a:cubicBezTo>
                    <a:pt x="871" y="36293"/>
                    <a:pt x="712" y="37637"/>
                    <a:pt x="554" y="38981"/>
                  </a:cubicBezTo>
                  <a:lnTo>
                    <a:pt x="396" y="40404"/>
                  </a:lnTo>
                  <a:lnTo>
                    <a:pt x="278" y="41195"/>
                  </a:lnTo>
                  <a:lnTo>
                    <a:pt x="199" y="42104"/>
                  </a:lnTo>
                  <a:cubicBezTo>
                    <a:pt x="119" y="42697"/>
                    <a:pt x="80" y="43251"/>
                    <a:pt x="1" y="43844"/>
                  </a:cubicBezTo>
                  <a:cubicBezTo>
                    <a:pt x="1" y="43923"/>
                    <a:pt x="1" y="44002"/>
                    <a:pt x="40" y="44041"/>
                  </a:cubicBezTo>
                  <a:cubicBezTo>
                    <a:pt x="80" y="44120"/>
                    <a:pt x="119" y="44199"/>
                    <a:pt x="199" y="44278"/>
                  </a:cubicBezTo>
                  <a:cubicBezTo>
                    <a:pt x="2847" y="47323"/>
                    <a:pt x="6801" y="49615"/>
                    <a:pt x="11861" y="50999"/>
                  </a:cubicBezTo>
                  <a:cubicBezTo>
                    <a:pt x="14154" y="51632"/>
                    <a:pt x="16486" y="52027"/>
                    <a:pt x="18819" y="52264"/>
                  </a:cubicBezTo>
                  <a:cubicBezTo>
                    <a:pt x="20282" y="52383"/>
                    <a:pt x="21705" y="52462"/>
                    <a:pt x="23089" y="52462"/>
                  </a:cubicBezTo>
                  <a:cubicBezTo>
                    <a:pt x="23879" y="52462"/>
                    <a:pt x="24749" y="52422"/>
                    <a:pt x="25619" y="52383"/>
                  </a:cubicBezTo>
                  <a:cubicBezTo>
                    <a:pt x="28228" y="52225"/>
                    <a:pt x="30798" y="51829"/>
                    <a:pt x="33328" y="51118"/>
                  </a:cubicBezTo>
                  <a:cubicBezTo>
                    <a:pt x="35977" y="50367"/>
                    <a:pt x="38467" y="49220"/>
                    <a:pt x="40800" y="47718"/>
                  </a:cubicBezTo>
                  <a:cubicBezTo>
                    <a:pt x="41788" y="47085"/>
                    <a:pt x="42737" y="46334"/>
                    <a:pt x="43607" y="45543"/>
                  </a:cubicBezTo>
                  <a:cubicBezTo>
                    <a:pt x="43646" y="45504"/>
                    <a:pt x="43686" y="45464"/>
                    <a:pt x="43686" y="45425"/>
                  </a:cubicBezTo>
                  <a:cubicBezTo>
                    <a:pt x="43765" y="45346"/>
                    <a:pt x="43765" y="45267"/>
                    <a:pt x="43804" y="45188"/>
                  </a:cubicBezTo>
                  <a:cubicBezTo>
                    <a:pt x="44516" y="38981"/>
                    <a:pt x="44595" y="32735"/>
                    <a:pt x="44041" y="26488"/>
                  </a:cubicBezTo>
                  <a:cubicBezTo>
                    <a:pt x="43765" y="23405"/>
                    <a:pt x="43251" y="20321"/>
                    <a:pt x="42539" y="17277"/>
                  </a:cubicBezTo>
                  <a:cubicBezTo>
                    <a:pt x="41946" y="14905"/>
                    <a:pt x="41076" y="12572"/>
                    <a:pt x="39930" y="10398"/>
                  </a:cubicBezTo>
                  <a:cubicBezTo>
                    <a:pt x="38744" y="8224"/>
                    <a:pt x="37281" y="6287"/>
                    <a:pt x="35502" y="4547"/>
                  </a:cubicBezTo>
                  <a:cubicBezTo>
                    <a:pt x="33763" y="2808"/>
                    <a:pt x="31707" y="1424"/>
                    <a:pt x="29454" y="436"/>
                  </a:cubicBezTo>
                  <a:lnTo>
                    <a:pt x="29098" y="278"/>
                  </a:lnTo>
                  <a:lnTo>
                    <a:pt x="29019" y="278"/>
                  </a:lnTo>
                  <a:cubicBezTo>
                    <a:pt x="28940" y="278"/>
                    <a:pt x="28861" y="317"/>
                    <a:pt x="28821" y="357"/>
                  </a:cubicBezTo>
                  <a:cubicBezTo>
                    <a:pt x="28623" y="436"/>
                    <a:pt x="28584" y="673"/>
                    <a:pt x="28663" y="831"/>
                  </a:cubicBezTo>
                  <a:lnTo>
                    <a:pt x="28663" y="910"/>
                  </a:lnTo>
                  <a:lnTo>
                    <a:pt x="28663" y="950"/>
                  </a:lnTo>
                  <a:cubicBezTo>
                    <a:pt x="28702" y="1147"/>
                    <a:pt x="28702" y="1305"/>
                    <a:pt x="28702" y="1503"/>
                  </a:cubicBezTo>
                  <a:cubicBezTo>
                    <a:pt x="28702" y="1780"/>
                    <a:pt x="28663" y="2057"/>
                    <a:pt x="28584" y="2333"/>
                  </a:cubicBezTo>
                  <a:cubicBezTo>
                    <a:pt x="28465" y="2808"/>
                    <a:pt x="28268" y="3243"/>
                    <a:pt x="28070" y="3677"/>
                  </a:cubicBezTo>
                  <a:cubicBezTo>
                    <a:pt x="27912" y="3915"/>
                    <a:pt x="27714" y="4152"/>
                    <a:pt x="27516" y="4349"/>
                  </a:cubicBezTo>
                  <a:cubicBezTo>
                    <a:pt x="27358" y="4508"/>
                    <a:pt x="27161" y="4666"/>
                    <a:pt x="26963" y="4784"/>
                  </a:cubicBezTo>
                  <a:cubicBezTo>
                    <a:pt x="26765" y="4903"/>
                    <a:pt x="26528" y="4982"/>
                    <a:pt x="26291" y="5022"/>
                  </a:cubicBezTo>
                  <a:cubicBezTo>
                    <a:pt x="25975" y="5101"/>
                    <a:pt x="25658" y="5140"/>
                    <a:pt x="25342" y="5140"/>
                  </a:cubicBezTo>
                  <a:cubicBezTo>
                    <a:pt x="24828" y="5101"/>
                    <a:pt x="24314" y="5022"/>
                    <a:pt x="23800" y="4903"/>
                  </a:cubicBezTo>
                  <a:cubicBezTo>
                    <a:pt x="22772" y="4587"/>
                    <a:pt x="21784" y="4152"/>
                    <a:pt x="20835" y="3598"/>
                  </a:cubicBezTo>
                  <a:cubicBezTo>
                    <a:pt x="20124" y="3163"/>
                    <a:pt x="19412" y="2689"/>
                    <a:pt x="18740" y="2175"/>
                  </a:cubicBezTo>
                  <a:cubicBezTo>
                    <a:pt x="18147" y="1701"/>
                    <a:pt x="17593" y="1187"/>
                    <a:pt x="17079" y="673"/>
                  </a:cubicBezTo>
                  <a:cubicBezTo>
                    <a:pt x="16921" y="515"/>
                    <a:pt x="16763" y="317"/>
                    <a:pt x="16605" y="198"/>
                  </a:cubicBezTo>
                  <a:cubicBezTo>
                    <a:pt x="16566" y="159"/>
                    <a:pt x="16526" y="119"/>
                    <a:pt x="16526" y="80"/>
                  </a:cubicBezTo>
                  <a:cubicBezTo>
                    <a:pt x="16368" y="40"/>
                    <a:pt x="16210" y="40"/>
                    <a:pt x="16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1025039" y="2137067"/>
              <a:ext cx="563527" cy="730413"/>
            </a:xfrm>
            <a:custGeom>
              <a:rect b="b" l="l" r="r" t="t"/>
              <a:pathLst>
                <a:path extrusionOk="0" h="34948" w="26963">
                  <a:moveTo>
                    <a:pt x="25776" y="0"/>
                  </a:moveTo>
                  <a:cubicBezTo>
                    <a:pt x="24669" y="158"/>
                    <a:pt x="23562" y="356"/>
                    <a:pt x="22495" y="712"/>
                  </a:cubicBezTo>
                  <a:cubicBezTo>
                    <a:pt x="21230" y="1068"/>
                    <a:pt x="19965" y="1582"/>
                    <a:pt x="18779" y="2175"/>
                  </a:cubicBezTo>
                  <a:cubicBezTo>
                    <a:pt x="16367" y="3400"/>
                    <a:pt x="14114" y="4902"/>
                    <a:pt x="12058" y="6721"/>
                  </a:cubicBezTo>
                  <a:cubicBezTo>
                    <a:pt x="10042" y="8460"/>
                    <a:pt x="8184" y="10358"/>
                    <a:pt x="6523" y="12453"/>
                  </a:cubicBezTo>
                  <a:cubicBezTo>
                    <a:pt x="5654" y="13481"/>
                    <a:pt x="4863" y="14588"/>
                    <a:pt x="4072" y="15735"/>
                  </a:cubicBezTo>
                  <a:cubicBezTo>
                    <a:pt x="3281" y="16881"/>
                    <a:pt x="2570" y="18107"/>
                    <a:pt x="1937" y="19372"/>
                  </a:cubicBezTo>
                  <a:cubicBezTo>
                    <a:pt x="1305" y="20637"/>
                    <a:pt x="791" y="21941"/>
                    <a:pt x="435" y="23325"/>
                  </a:cubicBezTo>
                  <a:cubicBezTo>
                    <a:pt x="158" y="24472"/>
                    <a:pt x="0" y="25658"/>
                    <a:pt x="0" y="26883"/>
                  </a:cubicBezTo>
                  <a:cubicBezTo>
                    <a:pt x="0" y="27674"/>
                    <a:pt x="40" y="28504"/>
                    <a:pt x="198" y="29295"/>
                  </a:cubicBezTo>
                  <a:cubicBezTo>
                    <a:pt x="593" y="30520"/>
                    <a:pt x="1107" y="31667"/>
                    <a:pt x="1700" y="32774"/>
                  </a:cubicBezTo>
                  <a:cubicBezTo>
                    <a:pt x="1858" y="33011"/>
                    <a:pt x="2016" y="33248"/>
                    <a:pt x="2175" y="33446"/>
                  </a:cubicBezTo>
                  <a:lnTo>
                    <a:pt x="2214" y="33485"/>
                  </a:lnTo>
                  <a:cubicBezTo>
                    <a:pt x="2491" y="33801"/>
                    <a:pt x="2768" y="34078"/>
                    <a:pt x="3044" y="34355"/>
                  </a:cubicBezTo>
                  <a:lnTo>
                    <a:pt x="3242" y="34513"/>
                  </a:lnTo>
                  <a:cubicBezTo>
                    <a:pt x="3479" y="34671"/>
                    <a:pt x="3756" y="34750"/>
                    <a:pt x="4033" y="34829"/>
                  </a:cubicBezTo>
                  <a:cubicBezTo>
                    <a:pt x="4270" y="34869"/>
                    <a:pt x="4467" y="34908"/>
                    <a:pt x="4705" y="34948"/>
                  </a:cubicBezTo>
                  <a:lnTo>
                    <a:pt x="4942" y="34948"/>
                  </a:lnTo>
                  <a:cubicBezTo>
                    <a:pt x="5140" y="34948"/>
                    <a:pt x="5298" y="34908"/>
                    <a:pt x="5495" y="34908"/>
                  </a:cubicBezTo>
                  <a:cubicBezTo>
                    <a:pt x="6009" y="34829"/>
                    <a:pt x="6484" y="34671"/>
                    <a:pt x="6958" y="34434"/>
                  </a:cubicBezTo>
                  <a:cubicBezTo>
                    <a:pt x="7472" y="34197"/>
                    <a:pt x="7946" y="33920"/>
                    <a:pt x="8421" y="33604"/>
                  </a:cubicBezTo>
                  <a:cubicBezTo>
                    <a:pt x="9370" y="32892"/>
                    <a:pt x="10318" y="32141"/>
                    <a:pt x="11188" y="31350"/>
                  </a:cubicBezTo>
                  <a:cubicBezTo>
                    <a:pt x="11584" y="30995"/>
                    <a:pt x="11979" y="30639"/>
                    <a:pt x="12374" y="30283"/>
                  </a:cubicBezTo>
                  <a:cubicBezTo>
                    <a:pt x="12691" y="30006"/>
                    <a:pt x="13007" y="29730"/>
                    <a:pt x="13363" y="29492"/>
                  </a:cubicBezTo>
                  <a:lnTo>
                    <a:pt x="13679" y="29216"/>
                  </a:lnTo>
                  <a:cubicBezTo>
                    <a:pt x="14667" y="28464"/>
                    <a:pt x="15695" y="27595"/>
                    <a:pt x="16723" y="26725"/>
                  </a:cubicBezTo>
                  <a:cubicBezTo>
                    <a:pt x="18739" y="24985"/>
                    <a:pt x="20439" y="22969"/>
                    <a:pt x="21783" y="20676"/>
                  </a:cubicBezTo>
                  <a:cubicBezTo>
                    <a:pt x="22100" y="20044"/>
                    <a:pt x="22416" y="19411"/>
                    <a:pt x="22653" y="18779"/>
                  </a:cubicBezTo>
                  <a:cubicBezTo>
                    <a:pt x="22930" y="18107"/>
                    <a:pt x="23206" y="17395"/>
                    <a:pt x="23444" y="16565"/>
                  </a:cubicBezTo>
                  <a:cubicBezTo>
                    <a:pt x="23918" y="15102"/>
                    <a:pt x="24313" y="13639"/>
                    <a:pt x="24630" y="12137"/>
                  </a:cubicBezTo>
                  <a:cubicBezTo>
                    <a:pt x="24946" y="10635"/>
                    <a:pt x="25183" y="9172"/>
                    <a:pt x="25460" y="7670"/>
                  </a:cubicBezTo>
                  <a:cubicBezTo>
                    <a:pt x="25737" y="6207"/>
                    <a:pt x="26013" y="4626"/>
                    <a:pt x="26330" y="3084"/>
                  </a:cubicBezTo>
                  <a:lnTo>
                    <a:pt x="26448" y="2491"/>
                  </a:lnTo>
                  <a:lnTo>
                    <a:pt x="26606" y="1898"/>
                  </a:lnTo>
                  <a:cubicBezTo>
                    <a:pt x="26685" y="1503"/>
                    <a:pt x="26765" y="1068"/>
                    <a:pt x="26883" y="672"/>
                  </a:cubicBezTo>
                  <a:cubicBezTo>
                    <a:pt x="26962" y="475"/>
                    <a:pt x="26883" y="317"/>
                    <a:pt x="26725" y="237"/>
                  </a:cubicBezTo>
                  <a:cubicBezTo>
                    <a:pt x="26685" y="158"/>
                    <a:pt x="26685" y="79"/>
                    <a:pt x="26606" y="40"/>
                  </a:cubicBezTo>
                  <a:lnTo>
                    <a:pt x="262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1575326" y="2298188"/>
              <a:ext cx="230548" cy="314817"/>
            </a:xfrm>
            <a:custGeom>
              <a:rect b="b" l="l" r="r" t="t"/>
              <a:pathLst>
                <a:path extrusionOk="0" h="15063" w="11031">
                  <a:moveTo>
                    <a:pt x="7156" y="0"/>
                  </a:moveTo>
                  <a:cubicBezTo>
                    <a:pt x="7038" y="0"/>
                    <a:pt x="6880" y="40"/>
                    <a:pt x="6761" y="79"/>
                  </a:cubicBezTo>
                  <a:cubicBezTo>
                    <a:pt x="6563" y="119"/>
                    <a:pt x="6366" y="238"/>
                    <a:pt x="6168" y="356"/>
                  </a:cubicBezTo>
                  <a:cubicBezTo>
                    <a:pt x="6010" y="475"/>
                    <a:pt x="5891" y="633"/>
                    <a:pt x="5733" y="751"/>
                  </a:cubicBezTo>
                  <a:cubicBezTo>
                    <a:pt x="5575" y="949"/>
                    <a:pt x="5456" y="1147"/>
                    <a:pt x="5338" y="1344"/>
                  </a:cubicBezTo>
                  <a:cubicBezTo>
                    <a:pt x="5298" y="1226"/>
                    <a:pt x="5259" y="1147"/>
                    <a:pt x="5259" y="1068"/>
                  </a:cubicBezTo>
                  <a:cubicBezTo>
                    <a:pt x="5101" y="751"/>
                    <a:pt x="4863" y="475"/>
                    <a:pt x="4547" y="317"/>
                  </a:cubicBezTo>
                  <a:cubicBezTo>
                    <a:pt x="4389" y="238"/>
                    <a:pt x="4231" y="238"/>
                    <a:pt x="4073" y="238"/>
                  </a:cubicBezTo>
                  <a:cubicBezTo>
                    <a:pt x="3915" y="238"/>
                    <a:pt x="3756" y="238"/>
                    <a:pt x="3598" y="277"/>
                  </a:cubicBezTo>
                  <a:cubicBezTo>
                    <a:pt x="3203" y="435"/>
                    <a:pt x="2847" y="672"/>
                    <a:pt x="2570" y="989"/>
                  </a:cubicBezTo>
                  <a:cubicBezTo>
                    <a:pt x="2215" y="1463"/>
                    <a:pt x="1898" y="1937"/>
                    <a:pt x="1661" y="2491"/>
                  </a:cubicBezTo>
                  <a:cubicBezTo>
                    <a:pt x="1424" y="3044"/>
                    <a:pt x="1266" y="3677"/>
                    <a:pt x="1187" y="4270"/>
                  </a:cubicBezTo>
                  <a:cubicBezTo>
                    <a:pt x="1147" y="4507"/>
                    <a:pt x="1108" y="4784"/>
                    <a:pt x="1068" y="5021"/>
                  </a:cubicBezTo>
                  <a:cubicBezTo>
                    <a:pt x="1029" y="5298"/>
                    <a:pt x="949" y="5693"/>
                    <a:pt x="910" y="6009"/>
                  </a:cubicBezTo>
                  <a:cubicBezTo>
                    <a:pt x="791" y="6563"/>
                    <a:pt x="633" y="7116"/>
                    <a:pt x="396" y="7630"/>
                  </a:cubicBezTo>
                  <a:cubicBezTo>
                    <a:pt x="317" y="7788"/>
                    <a:pt x="198" y="7986"/>
                    <a:pt x="80" y="8144"/>
                  </a:cubicBezTo>
                  <a:cubicBezTo>
                    <a:pt x="40" y="8223"/>
                    <a:pt x="1" y="8342"/>
                    <a:pt x="40" y="8460"/>
                  </a:cubicBezTo>
                  <a:cubicBezTo>
                    <a:pt x="40" y="8540"/>
                    <a:pt x="119" y="8619"/>
                    <a:pt x="198" y="8698"/>
                  </a:cubicBezTo>
                  <a:cubicBezTo>
                    <a:pt x="277" y="8737"/>
                    <a:pt x="317" y="8737"/>
                    <a:pt x="396" y="8737"/>
                  </a:cubicBezTo>
                  <a:lnTo>
                    <a:pt x="475" y="8737"/>
                  </a:lnTo>
                  <a:cubicBezTo>
                    <a:pt x="475" y="9488"/>
                    <a:pt x="515" y="10240"/>
                    <a:pt x="633" y="10991"/>
                  </a:cubicBezTo>
                  <a:cubicBezTo>
                    <a:pt x="752" y="12137"/>
                    <a:pt x="1266" y="13165"/>
                    <a:pt x="2056" y="13956"/>
                  </a:cubicBezTo>
                  <a:cubicBezTo>
                    <a:pt x="2491" y="14391"/>
                    <a:pt x="3045" y="14707"/>
                    <a:pt x="3638" y="14904"/>
                  </a:cubicBezTo>
                  <a:cubicBezTo>
                    <a:pt x="3994" y="15023"/>
                    <a:pt x="4349" y="15063"/>
                    <a:pt x="4705" y="15063"/>
                  </a:cubicBezTo>
                  <a:cubicBezTo>
                    <a:pt x="4942" y="15063"/>
                    <a:pt x="5180" y="15063"/>
                    <a:pt x="5377" y="15023"/>
                  </a:cubicBezTo>
                  <a:cubicBezTo>
                    <a:pt x="5970" y="14904"/>
                    <a:pt x="6563" y="14707"/>
                    <a:pt x="7077" y="14430"/>
                  </a:cubicBezTo>
                  <a:cubicBezTo>
                    <a:pt x="7631" y="14153"/>
                    <a:pt x="8145" y="13798"/>
                    <a:pt x="8619" y="13402"/>
                  </a:cubicBezTo>
                  <a:cubicBezTo>
                    <a:pt x="8975" y="13046"/>
                    <a:pt x="9331" y="12730"/>
                    <a:pt x="9647" y="12335"/>
                  </a:cubicBezTo>
                  <a:cubicBezTo>
                    <a:pt x="10003" y="11979"/>
                    <a:pt x="10279" y="11584"/>
                    <a:pt x="10517" y="11149"/>
                  </a:cubicBezTo>
                  <a:cubicBezTo>
                    <a:pt x="10912" y="10358"/>
                    <a:pt x="11031" y="9488"/>
                    <a:pt x="10912" y="8619"/>
                  </a:cubicBezTo>
                  <a:cubicBezTo>
                    <a:pt x="10793" y="7986"/>
                    <a:pt x="10398" y="7274"/>
                    <a:pt x="9726" y="7156"/>
                  </a:cubicBezTo>
                  <a:lnTo>
                    <a:pt x="9568" y="7156"/>
                  </a:lnTo>
                  <a:cubicBezTo>
                    <a:pt x="9647" y="6840"/>
                    <a:pt x="9766" y="6484"/>
                    <a:pt x="9845" y="6128"/>
                  </a:cubicBezTo>
                  <a:cubicBezTo>
                    <a:pt x="9884" y="5930"/>
                    <a:pt x="9924" y="5733"/>
                    <a:pt x="9963" y="5495"/>
                  </a:cubicBezTo>
                  <a:cubicBezTo>
                    <a:pt x="9963" y="5298"/>
                    <a:pt x="9963" y="5100"/>
                    <a:pt x="9963" y="4902"/>
                  </a:cubicBezTo>
                  <a:cubicBezTo>
                    <a:pt x="9924" y="4586"/>
                    <a:pt x="9805" y="4270"/>
                    <a:pt x="9647" y="3993"/>
                  </a:cubicBezTo>
                  <a:cubicBezTo>
                    <a:pt x="9489" y="3796"/>
                    <a:pt x="9252" y="3598"/>
                    <a:pt x="9014" y="3558"/>
                  </a:cubicBezTo>
                  <a:cubicBezTo>
                    <a:pt x="8935" y="3519"/>
                    <a:pt x="8856" y="3519"/>
                    <a:pt x="8738" y="3519"/>
                  </a:cubicBezTo>
                  <a:cubicBezTo>
                    <a:pt x="8579" y="3519"/>
                    <a:pt x="8421" y="3558"/>
                    <a:pt x="8303" y="3598"/>
                  </a:cubicBezTo>
                  <a:cubicBezTo>
                    <a:pt x="8382" y="3440"/>
                    <a:pt x="8421" y="3282"/>
                    <a:pt x="8500" y="3123"/>
                  </a:cubicBezTo>
                  <a:cubicBezTo>
                    <a:pt x="8659" y="2689"/>
                    <a:pt x="8738" y="2254"/>
                    <a:pt x="8777" y="1819"/>
                  </a:cubicBezTo>
                  <a:cubicBezTo>
                    <a:pt x="8777" y="1621"/>
                    <a:pt x="8777" y="1424"/>
                    <a:pt x="8698" y="1265"/>
                  </a:cubicBezTo>
                  <a:cubicBezTo>
                    <a:pt x="8659" y="1028"/>
                    <a:pt x="8579" y="831"/>
                    <a:pt x="8421" y="672"/>
                  </a:cubicBezTo>
                  <a:cubicBezTo>
                    <a:pt x="8303" y="514"/>
                    <a:pt x="8184" y="356"/>
                    <a:pt x="8026" y="277"/>
                  </a:cubicBezTo>
                  <a:cubicBezTo>
                    <a:pt x="7789" y="158"/>
                    <a:pt x="7591" y="79"/>
                    <a:pt x="7354" y="40"/>
                  </a:cubicBezTo>
                  <a:lnTo>
                    <a:pt x="7196" y="40"/>
                  </a:lnTo>
                  <a:lnTo>
                    <a:pt x="7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1039899" y="2444428"/>
              <a:ext cx="654421" cy="456937"/>
            </a:xfrm>
            <a:custGeom>
              <a:rect b="b" l="l" r="r" t="t"/>
              <a:pathLst>
                <a:path extrusionOk="0" h="21863" w="31312">
                  <a:moveTo>
                    <a:pt x="25737" y="1"/>
                  </a:moveTo>
                  <a:cubicBezTo>
                    <a:pt x="25658" y="1"/>
                    <a:pt x="25619" y="40"/>
                    <a:pt x="25579" y="40"/>
                  </a:cubicBezTo>
                  <a:cubicBezTo>
                    <a:pt x="23523" y="950"/>
                    <a:pt x="21349" y="1701"/>
                    <a:pt x="19175" y="2294"/>
                  </a:cubicBezTo>
                  <a:lnTo>
                    <a:pt x="17079" y="2887"/>
                  </a:lnTo>
                  <a:cubicBezTo>
                    <a:pt x="15498" y="3322"/>
                    <a:pt x="13877" y="3756"/>
                    <a:pt x="12296" y="4270"/>
                  </a:cubicBezTo>
                  <a:cubicBezTo>
                    <a:pt x="10042" y="4982"/>
                    <a:pt x="7868" y="5891"/>
                    <a:pt x="5852" y="7077"/>
                  </a:cubicBezTo>
                  <a:cubicBezTo>
                    <a:pt x="4903" y="7670"/>
                    <a:pt x="3994" y="8342"/>
                    <a:pt x="3163" y="9093"/>
                  </a:cubicBezTo>
                  <a:cubicBezTo>
                    <a:pt x="2729" y="9528"/>
                    <a:pt x="2294" y="9963"/>
                    <a:pt x="1898" y="10438"/>
                  </a:cubicBezTo>
                  <a:cubicBezTo>
                    <a:pt x="1464" y="10952"/>
                    <a:pt x="1108" y="11505"/>
                    <a:pt x="791" y="12098"/>
                  </a:cubicBezTo>
                  <a:cubicBezTo>
                    <a:pt x="278" y="13086"/>
                    <a:pt x="1" y="14193"/>
                    <a:pt x="80" y="15300"/>
                  </a:cubicBezTo>
                  <a:cubicBezTo>
                    <a:pt x="159" y="16328"/>
                    <a:pt x="475" y="17316"/>
                    <a:pt x="1068" y="18147"/>
                  </a:cubicBezTo>
                  <a:cubicBezTo>
                    <a:pt x="1345" y="18582"/>
                    <a:pt x="1661" y="18977"/>
                    <a:pt x="2057" y="19333"/>
                  </a:cubicBezTo>
                  <a:cubicBezTo>
                    <a:pt x="2452" y="19728"/>
                    <a:pt x="2847" y="20044"/>
                    <a:pt x="3322" y="20321"/>
                  </a:cubicBezTo>
                  <a:cubicBezTo>
                    <a:pt x="4270" y="20954"/>
                    <a:pt x="5338" y="21388"/>
                    <a:pt x="6445" y="21626"/>
                  </a:cubicBezTo>
                  <a:cubicBezTo>
                    <a:pt x="7196" y="21784"/>
                    <a:pt x="7947" y="21863"/>
                    <a:pt x="8698" y="21863"/>
                  </a:cubicBezTo>
                  <a:cubicBezTo>
                    <a:pt x="9133" y="21863"/>
                    <a:pt x="9568" y="21863"/>
                    <a:pt x="10042" y="21784"/>
                  </a:cubicBezTo>
                  <a:cubicBezTo>
                    <a:pt x="11347" y="21626"/>
                    <a:pt x="12652" y="21349"/>
                    <a:pt x="13956" y="20954"/>
                  </a:cubicBezTo>
                  <a:cubicBezTo>
                    <a:pt x="16368" y="20242"/>
                    <a:pt x="18700" y="19135"/>
                    <a:pt x="20875" y="17751"/>
                  </a:cubicBezTo>
                  <a:cubicBezTo>
                    <a:pt x="24868" y="15182"/>
                    <a:pt x="28386" y="11624"/>
                    <a:pt x="31232" y="8777"/>
                  </a:cubicBezTo>
                  <a:cubicBezTo>
                    <a:pt x="31272" y="8698"/>
                    <a:pt x="31312" y="8619"/>
                    <a:pt x="31312" y="8540"/>
                  </a:cubicBezTo>
                  <a:cubicBezTo>
                    <a:pt x="31312" y="8500"/>
                    <a:pt x="31312" y="8461"/>
                    <a:pt x="31312" y="8421"/>
                  </a:cubicBezTo>
                  <a:cubicBezTo>
                    <a:pt x="31272" y="7907"/>
                    <a:pt x="31193" y="7354"/>
                    <a:pt x="31035" y="6840"/>
                  </a:cubicBezTo>
                  <a:cubicBezTo>
                    <a:pt x="30877" y="6326"/>
                    <a:pt x="30639" y="5852"/>
                    <a:pt x="30402" y="5377"/>
                  </a:cubicBezTo>
                  <a:cubicBezTo>
                    <a:pt x="30244" y="5061"/>
                    <a:pt x="30086" y="4784"/>
                    <a:pt x="29928" y="4468"/>
                  </a:cubicBezTo>
                  <a:lnTo>
                    <a:pt x="29809" y="4270"/>
                  </a:lnTo>
                  <a:cubicBezTo>
                    <a:pt x="29612" y="3954"/>
                    <a:pt x="29414" y="3598"/>
                    <a:pt x="29216" y="3282"/>
                  </a:cubicBezTo>
                  <a:cubicBezTo>
                    <a:pt x="28781" y="2570"/>
                    <a:pt x="28307" y="1859"/>
                    <a:pt x="27753" y="1266"/>
                  </a:cubicBezTo>
                  <a:cubicBezTo>
                    <a:pt x="27477" y="950"/>
                    <a:pt x="27160" y="712"/>
                    <a:pt x="26844" y="475"/>
                  </a:cubicBezTo>
                  <a:cubicBezTo>
                    <a:pt x="26607" y="317"/>
                    <a:pt x="26330" y="198"/>
                    <a:pt x="26054" y="119"/>
                  </a:cubicBezTo>
                  <a:cubicBezTo>
                    <a:pt x="25974" y="40"/>
                    <a:pt x="25856" y="1"/>
                    <a:pt x="25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1521612" y="2491538"/>
              <a:ext cx="21" cy="2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B3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0" name="Google Shape;109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600" y="2253300"/>
            <a:ext cx="3388875" cy="2604413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33"/>
          <p:cNvSpPr txBox="1"/>
          <p:nvPr/>
        </p:nvSpPr>
        <p:spPr>
          <a:xfrm>
            <a:off x="5536600" y="1728800"/>
            <a:ext cx="331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egu"/>
                <a:ea typeface="Gaegu"/>
                <a:cs typeface="Gaegu"/>
                <a:sym typeface="Gaegu"/>
              </a:rPr>
              <a:t>¿Por qué me gusta que me respeten? </a:t>
            </a:r>
            <a:endParaRPr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egu"/>
                <a:ea typeface="Gaegu"/>
                <a:cs typeface="Gaegu"/>
                <a:sym typeface="Gaegu"/>
              </a:rPr>
              <a:t>Completa</a:t>
            </a:r>
            <a:endParaRPr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habior Management Cards for Preschoolers by Slidesgo">
  <a:themeElements>
    <a:clrScheme name="Simple Light">
      <a:dk1>
        <a:srgbClr val="E7F5F2"/>
      </a:dk1>
      <a:lt1>
        <a:srgbClr val="34C2B8"/>
      </a:lt1>
      <a:dk2>
        <a:srgbClr val="0B5E82"/>
      </a:dk2>
      <a:lt2>
        <a:srgbClr val="DB882E"/>
      </a:lt2>
      <a:accent1>
        <a:srgbClr val="FCD888"/>
      </a:accent1>
      <a:accent2>
        <a:srgbClr val="FF829F"/>
      </a:accent2>
      <a:accent3>
        <a:srgbClr val="C84037"/>
      </a:accent3>
      <a:accent4>
        <a:srgbClr val="791322"/>
      </a:accent4>
      <a:accent5>
        <a:srgbClr val="FFD6C4"/>
      </a:accent5>
      <a:accent6>
        <a:srgbClr val="FFF8EE"/>
      </a:accent6>
      <a:hlink>
        <a:srgbClr val="0B5E8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