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</p:sldMasterIdLst>
  <p:notesMasterIdLst>
    <p:notesMasterId r:id="rId11"/>
  </p:notesMasterIdLst>
  <p:sldIdLst>
    <p:sldId id="256" r:id="rId3"/>
    <p:sldId id="258" r:id="rId4"/>
    <p:sldId id="257" r:id="rId5"/>
    <p:sldId id="260" r:id="rId6"/>
    <p:sldId id="263" r:id="rId7"/>
    <p:sldId id="261" r:id="rId8"/>
    <p:sldId id="262" r:id="rId9"/>
    <p:sldId id="313" r:id="rId10"/>
  </p:sldIdLst>
  <p:sldSz cx="9144000" cy="5143500" type="screen16x9"/>
  <p:notesSz cx="6858000" cy="9144000"/>
  <p:embeddedFontLst>
    <p:embeddedFont>
      <p:font typeface="Livvic" pitchFamily="2" charset="0"/>
      <p:regular r:id="rId12"/>
      <p:bold r:id="rId13"/>
      <p:italic r:id="rId14"/>
      <p:boldItalic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PT Serif" panose="020A0603040505020204" pitchFamily="18" charset="0"/>
      <p:regular r:id="rId20"/>
      <p:bold r:id="rId21"/>
      <p:italic r:id="rId22"/>
      <p:boldItalic r:id="rId23"/>
    </p:embeddedFont>
    <p:embeddedFont>
      <p:font typeface="Roboto Condensed Light" panose="02000000000000000000" pitchFamily="2" charset="0"/>
      <p:regular r:id="rId24"/>
      <p: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F524C6-65BC-4FD1-8DA0-97C2B6136CCB}">
  <a:tblStyle styleId="{58F524C6-65BC-4FD1-8DA0-97C2B6136C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7882870172_0_4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7882870172_0_4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b0add53432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b0add53432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7882870172_0_4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7882870172_0_4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b1368316c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b1368316c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072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5792148" y="928542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1000925"/>
            <a:ext cx="5760900" cy="17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85800" y="2834125"/>
            <a:ext cx="3886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478965" y="3238280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4021437" y="2191332"/>
            <a:ext cx="5350044" cy="2952363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3604663" y="2066900"/>
            <a:ext cx="23151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6035403" y="2066900"/>
            <a:ext cx="23151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3604675" y="2472025"/>
            <a:ext cx="231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6035400" y="2472025"/>
            <a:ext cx="231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49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808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906975" y="1384475"/>
            <a:ext cx="24642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subTitle" idx="1"/>
          </p:nvPr>
        </p:nvSpPr>
        <p:spPr>
          <a:xfrm>
            <a:off x="981525" y="2140175"/>
            <a:ext cx="2960400" cy="14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039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 txBox="1">
            <a:spLocks noGrp="1"/>
          </p:cNvSpPr>
          <p:nvPr>
            <p:ph type="title"/>
          </p:nvPr>
        </p:nvSpPr>
        <p:spPr>
          <a:xfrm>
            <a:off x="685800" y="1824750"/>
            <a:ext cx="63678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5" name="Google Shape;14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46" name="Google Shape;146;p8"/>
          <p:cNvSpPr txBox="1">
            <a:spLocks noGrp="1"/>
          </p:cNvSpPr>
          <p:nvPr>
            <p:ph type="subTitle" idx="1"/>
          </p:nvPr>
        </p:nvSpPr>
        <p:spPr>
          <a:xfrm>
            <a:off x="685800" y="2715150"/>
            <a:ext cx="4003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3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9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52" name="Google Shape;152;p9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2549400" y="1495350"/>
            <a:ext cx="4045200" cy="7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subTitle" idx="1"/>
          </p:nvPr>
        </p:nvSpPr>
        <p:spPr>
          <a:xfrm>
            <a:off x="2549400" y="2234850"/>
            <a:ext cx="40452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155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>
            <a:spLocks noGrp="1"/>
          </p:cNvSpPr>
          <p:nvPr>
            <p:ph type="body" idx="1"/>
          </p:nvPr>
        </p:nvSpPr>
        <p:spPr>
          <a:xfrm>
            <a:off x="685800" y="2366725"/>
            <a:ext cx="5330100" cy="15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endParaRPr/>
          </a:p>
        </p:txBody>
      </p: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47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631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416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hasCustomPrompt="1"/>
          </p:nvPr>
        </p:nvSpPr>
        <p:spPr>
          <a:xfrm>
            <a:off x="1116363" y="1600075"/>
            <a:ext cx="9591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1"/>
          </p:nvPr>
        </p:nvSpPr>
        <p:spPr>
          <a:xfrm>
            <a:off x="2075463" y="17367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363" y="3235675"/>
            <a:ext cx="9591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3"/>
          </p:nvPr>
        </p:nvSpPr>
        <p:spPr>
          <a:xfrm>
            <a:off x="2075463" y="33723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4" hasCustomPrompt="1"/>
          </p:nvPr>
        </p:nvSpPr>
        <p:spPr>
          <a:xfrm>
            <a:off x="4827538" y="1600075"/>
            <a:ext cx="9591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5"/>
          </p:nvPr>
        </p:nvSpPr>
        <p:spPr>
          <a:xfrm>
            <a:off x="5786638" y="17367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6" hasCustomPrompt="1"/>
          </p:nvPr>
        </p:nvSpPr>
        <p:spPr>
          <a:xfrm>
            <a:off x="4827538" y="3235675"/>
            <a:ext cx="9591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7"/>
          </p:nvPr>
        </p:nvSpPr>
        <p:spPr>
          <a:xfrm>
            <a:off x="5786638" y="33723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8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174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3519600" y="3017513"/>
            <a:ext cx="2104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398900" y="1716488"/>
            <a:ext cx="634620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0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447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9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52" name="Google Shape;152;p9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2549400" y="1495350"/>
            <a:ext cx="4045200" cy="7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subTitle" idx="1"/>
          </p:nvPr>
        </p:nvSpPr>
        <p:spPr>
          <a:xfrm>
            <a:off x="2549400" y="2234850"/>
            <a:ext cx="40452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subTitle" idx="1"/>
          </p:nvPr>
        </p:nvSpPr>
        <p:spPr>
          <a:xfrm>
            <a:off x="1061600" y="18602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2"/>
          </p:nvPr>
        </p:nvSpPr>
        <p:spPr>
          <a:xfrm>
            <a:off x="1061600" y="34959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3"/>
          </p:nvPr>
        </p:nvSpPr>
        <p:spPr>
          <a:xfrm>
            <a:off x="3451500" y="18602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subTitle" idx="4"/>
          </p:nvPr>
        </p:nvSpPr>
        <p:spPr>
          <a:xfrm>
            <a:off x="3451500" y="34959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5"/>
          </p:nvPr>
        </p:nvSpPr>
        <p:spPr>
          <a:xfrm>
            <a:off x="5875550" y="18602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ubTitle" idx="6"/>
          </p:nvPr>
        </p:nvSpPr>
        <p:spPr>
          <a:xfrm>
            <a:off x="5875550" y="34959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5" name="Google Shape;225;p15"/>
          <p:cNvSpPr txBox="1">
            <a:spLocks noGrp="1"/>
          </p:cNvSpPr>
          <p:nvPr>
            <p:ph type="subTitle" idx="7"/>
          </p:nvPr>
        </p:nvSpPr>
        <p:spPr>
          <a:xfrm>
            <a:off x="1061588" y="227467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8"/>
          </p:nvPr>
        </p:nvSpPr>
        <p:spPr>
          <a:xfrm>
            <a:off x="3451488" y="227467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9"/>
          </p:nvPr>
        </p:nvSpPr>
        <p:spPr>
          <a:xfrm>
            <a:off x="5875538" y="227467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13"/>
          </p:nvPr>
        </p:nvSpPr>
        <p:spPr>
          <a:xfrm>
            <a:off x="1061588" y="38634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14"/>
          </p:nvPr>
        </p:nvSpPr>
        <p:spPr>
          <a:xfrm>
            <a:off x="3451488" y="38634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15"/>
          </p:nvPr>
        </p:nvSpPr>
        <p:spPr>
          <a:xfrm>
            <a:off x="5875538" y="38634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800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6"/>
          <p:cNvSpPr txBox="1">
            <a:spLocks noGrp="1"/>
          </p:cNvSpPr>
          <p:nvPr>
            <p:ph type="subTitle" idx="1"/>
          </p:nvPr>
        </p:nvSpPr>
        <p:spPr>
          <a:xfrm>
            <a:off x="685800" y="2423575"/>
            <a:ext cx="3379200" cy="9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685800" y="1850863"/>
            <a:ext cx="337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573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7"/>
          <p:cNvSpPr txBox="1">
            <a:spLocks noGrp="1"/>
          </p:cNvSpPr>
          <p:nvPr>
            <p:ph type="subTitle" idx="1"/>
          </p:nvPr>
        </p:nvSpPr>
        <p:spPr>
          <a:xfrm>
            <a:off x="5079000" y="2423575"/>
            <a:ext cx="3379200" cy="9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17"/>
          <p:cNvSpPr txBox="1">
            <a:spLocks noGrp="1"/>
          </p:cNvSpPr>
          <p:nvPr>
            <p:ph type="title"/>
          </p:nvPr>
        </p:nvSpPr>
        <p:spPr>
          <a:xfrm>
            <a:off x="5079000" y="1850863"/>
            <a:ext cx="337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4293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8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8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8"/>
          <p:cNvSpPr txBox="1">
            <a:spLocks noGrp="1"/>
          </p:cNvSpPr>
          <p:nvPr>
            <p:ph type="title" hasCustomPrompt="1"/>
          </p:nvPr>
        </p:nvSpPr>
        <p:spPr>
          <a:xfrm>
            <a:off x="4348775" y="536400"/>
            <a:ext cx="36051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8" name="Google Shape;248;p18"/>
          <p:cNvSpPr txBox="1">
            <a:spLocks noGrp="1"/>
          </p:cNvSpPr>
          <p:nvPr>
            <p:ph type="subTitle" idx="1"/>
          </p:nvPr>
        </p:nvSpPr>
        <p:spPr>
          <a:xfrm>
            <a:off x="4348782" y="1300800"/>
            <a:ext cx="36051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title" idx="2" hasCustomPrompt="1"/>
          </p:nvPr>
        </p:nvSpPr>
        <p:spPr>
          <a:xfrm>
            <a:off x="4348775" y="1889038"/>
            <a:ext cx="36051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0" name="Google Shape;250;p18"/>
          <p:cNvSpPr txBox="1">
            <a:spLocks noGrp="1"/>
          </p:cNvSpPr>
          <p:nvPr>
            <p:ph type="subTitle" idx="3"/>
          </p:nvPr>
        </p:nvSpPr>
        <p:spPr>
          <a:xfrm>
            <a:off x="4348782" y="2653438"/>
            <a:ext cx="36051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18"/>
          <p:cNvSpPr txBox="1">
            <a:spLocks noGrp="1"/>
          </p:cNvSpPr>
          <p:nvPr>
            <p:ph type="title" idx="4" hasCustomPrompt="1"/>
          </p:nvPr>
        </p:nvSpPr>
        <p:spPr>
          <a:xfrm>
            <a:off x="4348775" y="3241700"/>
            <a:ext cx="36051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2" name="Google Shape;252;p18"/>
          <p:cNvSpPr txBox="1">
            <a:spLocks noGrp="1"/>
          </p:cNvSpPr>
          <p:nvPr>
            <p:ph type="subTitle" idx="5"/>
          </p:nvPr>
        </p:nvSpPr>
        <p:spPr>
          <a:xfrm>
            <a:off x="4348782" y="4006100"/>
            <a:ext cx="36051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347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685800" y="158370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377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0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0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0"/>
          <p:cNvSpPr txBox="1">
            <a:spLocks noGrp="1"/>
          </p:cNvSpPr>
          <p:nvPr>
            <p:ph type="subTitle" idx="1"/>
          </p:nvPr>
        </p:nvSpPr>
        <p:spPr>
          <a:xfrm>
            <a:off x="3414413" y="2572325"/>
            <a:ext cx="23151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65" name="Google Shape;265;p20"/>
          <p:cNvSpPr txBox="1">
            <a:spLocks noGrp="1"/>
          </p:cNvSpPr>
          <p:nvPr>
            <p:ph type="subTitle" idx="2"/>
          </p:nvPr>
        </p:nvSpPr>
        <p:spPr>
          <a:xfrm>
            <a:off x="5931140" y="2572325"/>
            <a:ext cx="23151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66" name="Google Shape;266;p20"/>
          <p:cNvSpPr txBox="1">
            <a:spLocks noGrp="1"/>
          </p:cNvSpPr>
          <p:nvPr>
            <p:ph type="subTitle" idx="3"/>
          </p:nvPr>
        </p:nvSpPr>
        <p:spPr>
          <a:xfrm>
            <a:off x="897750" y="2572325"/>
            <a:ext cx="23151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subTitle" idx="4"/>
          </p:nvPr>
        </p:nvSpPr>
        <p:spPr>
          <a:xfrm>
            <a:off x="897750" y="2977450"/>
            <a:ext cx="231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5"/>
          </p:nvPr>
        </p:nvSpPr>
        <p:spPr>
          <a:xfrm>
            <a:off x="3448638" y="2977450"/>
            <a:ext cx="231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subTitle" idx="6"/>
          </p:nvPr>
        </p:nvSpPr>
        <p:spPr>
          <a:xfrm>
            <a:off x="5931150" y="2977450"/>
            <a:ext cx="231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921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1"/>
          </p:nvPr>
        </p:nvSpPr>
        <p:spPr>
          <a:xfrm>
            <a:off x="1543375" y="3163350"/>
            <a:ext cx="23151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2"/>
          </p:nvPr>
        </p:nvSpPr>
        <p:spPr>
          <a:xfrm>
            <a:off x="5285450" y="3163350"/>
            <a:ext cx="23151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3"/>
          </p:nvPr>
        </p:nvSpPr>
        <p:spPr>
          <a:xfrm>
            <a:off x="1543375" y="3568900"/>
            <a:ext cx="231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1"/>
          <p:cNvSpPr txBox="1">
            <a:spLocks noGrp="1"/>
          </p:cNvSpPr>
          <p:nvPr>
            <p:ph type="subTitle" idx="4"/>
          </p:nvPr>
        </p:nvSpPr>
        <p:spPr>
          <a:xfrm>
            <a:off x="5285438" y="3568900"/>
            <a:ext cx="231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294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2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2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2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title"/>
          </p:nvPr>
        </p:nvSpPr>
        <p:spPr>
          <a:xfrm>
            <a:off x="685800" y="10936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subTitle" idx="1"/>
          </p:nvPr>
        </p:nvSpPr>
        <p:spPr>
          <a:xfrm>
            <a:off x="1543375" y="3163350"/>
            <a:ext cx="23151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 txBox="1">
            <a:spLocks noGrp="1"/>
          </p:cNvSpPr>
          <p:nvPr>
            <p:ph type="subTitle" idx="2"/>
          </p:nvPr>
        </p:nvSpPr>
        <p:spPr>
          <a:xfrm>
            <a:off x="5285450" y="3163350"/>
            <a:ext cx="23151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subTitle" idx="3"/>
          </p:nvPr>
        </p:nvSpPr>
        <p:spPr>
          <a:xfrm>
            <a:off x="1543375" y="3528150"/>
            <a:ext cx="231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subTitle" idx="4"/>
          </p:nvPr>
        </p:nvSpPr>
        <p:spPr>
          <a:xfrm>
            <a:off x="5194938" y="3528150"/>
            <a:ext cx="231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780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3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3"/>
          <p:cNvSpPr txBox="1">
            <a:spLocks noGrp="1"/>
          </p:cNvSpPr>
          <p:nvPr>
            <p:ph type="subTitle" idx="1"/>
          </p:nvPr>
        </p:nvSpPr>
        <p:spPr>
          <a:xfrm>
            <a:off x="685925" y="1235450"/>
            <a:ext cx="3886200" cy="28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3"/>
          <p:cNvSpPr txBox="1">
            <a:spLocks noGrp="1"/>
          </p:cNvSpPr>
          <p:nvPr>
            <p:ph type="subTitle" idx="2"/>
          </p:nvPr>
        </p:nvSpPr>
        <p:spPr>
          <a:xfrm>
            <a:off x="4572225" y="1235450"/>
            <a:ext cx="3886200" cy="28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8029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4"/>
          <p:cNvSpPr txBox="1">
            <a:spLocks noGrp="1"/>
          </p:cNvSpPr>
          <p:nvPr>
            <p:ph type="title"/>
          </p:nvPr>
        </p:nvSpPr>
        <p:spPr>
          <a:xfrm>
            <a:off x="4572000" y="555100"/>
            <a:ext cx="38862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subTitle" idx="1"/>
          </p:nvPr>
        </p:nvSpPr>
        <p:spPr>
          <a:xfrm>
            <a:off x="4572000" y="1445500"/>
            <a:ext cx="38862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4"/>
          <p:cNvSpPr txBox="1"/>
          <p:nvPr/>
        </p:nvSpPr>
        <p:spPr>
          <a:xfrm>
            <a:off x="4572025" y="3086600"/>
            <a:ext cx="38862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960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hasCustomPrompt="1"/>
          </p:nvPr>
        </p:nvSpPr>
        <p:spPr>
          <a:xfrm>
            <a:off x="1116363" y="1600075"/>
            <a:ext cx="9591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1"/>
          </p:nvPr>
        </p:nvSpPr>
        <p:spPr>
          <a:xfrm>
            <a:off x="2075463" y="17367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363" y="3235675"/>
            <a:ext cx="9591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3"/>
          </p:nvPr>
        </p:nvSpPr>
        <p:spPr>
          <a:xfrm>
            <a:off x="2075463" y="33723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4" hasCustomPrompt="1"/>
          </p:nvPr>
        </p:nvSpPr>
        <p:spPr>
          <a:xfrm>
            <a:off x="4827538" y="1600075"/>
            <a:ext cx="9591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5"/>
          </p:nvPr>
        </p:nvSpPr>
        <p:spPr>
          <a:xfrm>
            <a:off x="5786638" y="17367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6" hasCustomPrompt="1"/>
          </p:nvPr>
        </p:nvSpPr>
        <p:spPr>
          <a:xfrm>
            <a:off x="4827538" y="3235675"/>
            <a:ext cx="9591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7"/>
          </p:nvPr>
        </p:nvSpPr>
        <p:spPr>
          <a:xfrm>
            <a:off x="5786638" y="33723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8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05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8848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685800" y="158370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201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5792148" y="928542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1000925"/>
            <a:ext cx="5760900" cy="17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85800" y="2834125"/>
            <a:ext cx="3886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478965" y="3238280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4021437" y="2191332"/>
            <a:ext cx="5350044" cy="2952363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54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029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277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9" r:id="rId3"/>
    <p:sldLayoutId id="2147483671" r:id="rId4"/>
    <p:sldLayoutId id="2147483674" r:id="rId5"/>
    <p:sldLayoutId id="214748370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14115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>
            <a:spLocks noGrp="1"/>
          </p:cNvSpPr>
          <p:nvPr>
            <p:ph type="ctrTitle"/>
          </p:nvPr>
        </p:nvSpPr>
        <p:spPr>
          <a:xfrm>
            <a:off x="685800" y="887350"/>
            <a:ext cx="6402000" cy="17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 Siglo de Oro español</a:t>
            </a:r>
            <a:endParaRPr dirty="0"/>
          </a:p>
        </p:txBody>
      </p:sp>
      <p:sp>
        <p:nvSpPr>
          <p:cNvPr id="315" name="Google Shape;315;p28"/>
          <p:cNvSpPr txBox="1">
            <a:spLocks noGrp="1"/>
          </p:cNvSpPr>
          <p:nvPr>
            <p:ph type="subTitle" idx="1"/>
          </p:nvPr>
        </p:nvSpPr>
        <p:spPr>
          <a:xfrm>
            <a:off x="685800" y="2857710"/>
            <a:ext cx="3886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Profesora Monserrat Olguín</a:t>
            </a:r>
            <a:endParaRPr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0"/>
          <p:cNvSpPr txBox="1">
            <a:spLocks noGrp="1"/>
          </p:cNvSpPr>
          <p:nvPr>
            <p:ph type="title"/>
          </p:nvPr>
        </p:nvSpPr>
        <p:spPr>
          <a:xfrm>
            <a:off x="1731264" y="1422198"/>
            <a:ext cx="5681472" cy="7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¿Qué es el Siglo de Oro español?</a:t>
            </a:r>
            <a:endParaRPr sz="4400" dirty="0"/>
          </a:p>
        </p:txBody>
      </p:sp>
      <p:sp>
        <p:nvSpPr>
          <p:cNvPr id="327" name="Google Shape;327;p30"/>
          <p:cNvSpPr txBox="1">
            <a:spLocks noGrp="1"/>
          </p:cNvSpPr>
          <p:nvPr>
            <p:ph type="subTitle" idx="1"/>
          </p:nvPr>
        </p:nvSpPr>
        <p:spPr>
          <a:xfrm>
            <a:off x="2032000" y="2103571"/>
            <a:ext cx="5080000" cy="6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000" dirty="0"/>
              <a:t>El Siglo de Oro español fue un período de esplendor cultural, literario y artístico en la historia de España entre los siglos XVI y XVII. El </a:t>
            </a:r>
            <a:r>
              <a:rPr lang="es-MX" sz="2000" b="1" dirty="0"/>
              <a:t>Siglo de Oro </a:t>
            </a:r>
            <a:r>
              <a:rPr lang="es-MX" sz="2000" dirty="0"/>
              <a:t> se dividió en dos partes: el Renacimiento y el Barroco.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28" name="Google Shape;328;p30"/>
          <p:cNvGrpSpPr/>
          <p:nvPr/>
        </p:nvGrpSpPr>
        <p:grpSpPr>
          <a:xfrm rot="3011804">
            <a:off x="5365218" y="3455161"/>
            <a:ext cx="948165" cy="1113661"/>
            <a:chOff x="1224250" y="2447575"/>
            <a:chExt cx="596825" cy="701025"/>
          </a:xfrm>
        </p:grpSpPr>
        <p:sp>
          <p:nvSpPr>
            <p:cNvPr id="329" name="Google Shape;329;p30"/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30"/>
          <p:cNvGrpSpPr/>
          <p:nvPr/>
        </p:nvGrpSpPr>
        <p:grpSpPr>
          <a:xfrm rot="-3011804" flipH="1">
            <a:off x="2830618" y="3471100"/>
            <a:ext cx="948165" cy="1113661"/>
            <a:chOff x="1224250" y="2447575"/>
            <a:chExt cx="596825" cy="701025"/>
          </a:xfrm>
        </p:grpSpPr>
        <p:sp>
          <p:nvSpPr>
            <p:cNvPr id="347" name="Google Shape;347;p30"/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685800" y="392987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Contexto histórico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D151591-526A-BF97-B348-A3BAB8087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2" y="1260194"/>
            <a:ext cx="377985" cy="426757"/>
          </a:xfrm>
          <a:prstGeom prst="rect">
            <a:avLst/>
          </a:prstGeom>
        </p:spPr>
      </p:pic>
      <p:sp>
        <p:nvSpPr>
          <p:cNvPr id="321" name="Google Shape;321;p29"/>
          <p:cNvSpPr txBox="1">
            <a:spLocks noGrp="1"/>
          </p:cNvSpPr>
          <p:nvPr>
            <p:ph type="body" idx="1"/>
          </p:nvPr>
        </p:nvSpPr>
        <p:spPr>
          <a:xfrm>
            <a:off x="1263805" y="1212910"/>
            <a:ext cx="1576040" cy="521326"/>
          </a:xfrm>
          <a:prstGeom prst="rect">
            <a:avLst/>
          </a:prstGeom>
          <a:noFill/>
          <a:ln w="19050">
            <a:solidFill>
              <a:srgbClr val="BC9E6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400" b="1" dirty="0">
                <a:solidFill>
                  <a:srgbClr val="30394B"/>
                </a:solidFill>
              </a:rPr>
              <a:t>Reinado de los Reyes Católicos</a:t>
            </a:r>
            <a:endParaRPr sz="1400" dirty="0">
              <a:solidFill>
                <a:srgbClr val="30394B"/>
              </a:solidFill>
            </a:endParaRPr>
          </a:p>
        </p:txBody>
      </p:sp>
      <p:sp>
        <p:nvSpPr>
          <p:cNvPr id="3" name="Flecha: a la derecha con muesca 2">
            <a:extLst>
              <a:ext uri="{FF2B5EF4-FFF2-40B4-BE49-F238E27FC236}">
                <a16:creationId xmlns:a16="http://schemas.microsoft.com/office/drawing/2014/main" id="{ED3A8F45-3ED1-91FD-1A77-2A546AB2159F}"/>
              </a:ext>
            </a:extLst>
          </p:cNvPr>
          <p:cNvSpPr/>
          <p:nvPr/>
        </p:nvSpPr>
        <p:spPr>
          <a:xfrm>
            <a:off x="3012107" y="1385716"/>
            <a:ext cx="223025" cy="163551"/>
          </a:xfrm>
          <a:prstGeom prst="notched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Google Shape;321;p29">
            <a:extLst>
              <a:ext uri="{FF2B5EF4-FFF2-40B4-BE49-F238E27FC236}">
                <a16:creationId xmlns:a16="http://schemas.microsoft.com/office/drawing/2014/main" id="{F220D091-76B0-7092-A0D6-9CA0B14FE2BC}"/>
              </a:ext>
            </a:extLst>
          </p:cNvPr>
          <p:cNvSpPr txBox="1">
            <a:spLocks/>
          </p:cNvSpPr>
          <p:nvPr/>
        </p:nvSpPr>
        <p:spPr>
          <a:xfrm>
            <a:off x="3407396" y="1069579"/>
            <a:ext cx="4909676" cy="807989"/>
          </a:xfrm>
          <a:prstGeom prst="rect">
            <a:avLst/>
          </a:prstGeom>
          <a:noFill/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794276173">
                  <a:custGeom>
                    <a:avLst/>
                    <a:gdLst>
                      <a:gd name="connsiteX0" fmla="*/ 0 w 4909676"/>
                      <a:gd name="connsiteY0" fmla="*/ 0 h 907904"/>
                      <a:gd name="connsiteX1" fmla="*/ 4909676 w 4909676"/>
                      <a:gd name="connsiteY1" fmla="*/ 0 h 907904"/>
                      <a:gd name="connsiteX2" fmla="*/ 4909676 w 4909676"/>
                      <a:gd name="connsiteY2" fmla="*/ 907904 h 907904"/>
                      <a:gd name="connsiteX3" fmla="*/ 0 w 4909676"/>
                      <a:gd name="connsiteY3" fmla="*/ 907904 h 907904"/>
                      <a:gd name="connsiteX4" fmla="*/ 0 w 4909676"/>
                      <a:gd name="connsiteY4" fmla="*/ 0 h 907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9676" h="907904" extrusionOk="0">
                        <a:moveTo>
                          <a:pt x="0" y="0"/>
                        </a:moveTo>
                        <a:cubicBezTo>
                          <a:pt x="724151" y="-143310"/>
                          <a:pt x="3004128" y="-47591"/>
                          <a:pt x="4909676" y="0"/>
                        </a:cubicBezTo>
                        <a:cubicBezTo>
                          <a:pt x="4828577" y="414567"/>
                          <a:pt x="4979615" y="726595"/>
                          <a:pt x="4909676" y="907904"/>
                        </a:cubicBezTo>
                        <a:cubicBezTo>
                          <a:pt x="2462411" y="821226"/>
                          <a:pt x="1498695" y="827123"/>
                          <a:pt x="0" y="907904"/>
                        </a:cubicBezTo>
                        <a:cubicBezTo>
                          <a:pt x="-26192" y="460915"/>
                          <a:pt x="811" y="3543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Arial"/>
              <a:buNone/>
            </a:pPr>
            <a:r>
              <a:rPr lang="es-MX" sz="1200" dirty="0">
                <a:solidFill>
                  <a:srgbClr val="30394B"/>
                </a:solidFill>
              </a:rPr>
              <a:t>El Siglo de Oro se inicia con el reinado de los Reyes Católicos, Isabel de Castilla y Fernando de Aragón, quienes unificaron España en 1492 con la conquista de Granada y el viaje de Cristóbal Colón al Nuevo Mundo.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A27727-344F-0060-030F-593375F5E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82" y="2171350"/>
            <a:ext cx="384081" cy="426757"/>
          </a:xfrm>
          <a:prstGeom prst="rect">
            <a:avLst/>
          </a:prstGeom>
        </p:spPr>
      </p:pic>
      <p:sp>
        <p:nvSpPr>
          <p:cNvPr id="6" name="Google Shape;321;p29">
            <a:extLst>
              <a:ext uri="{FF2B5EF4-FFF2-40B4-BE49-F238E27FC236}">
                <a16:creationId xmlns:a16="http://schemas.microsoft.com/office/drawing/2014/main" id="{FE6CCAB5-E8F0-00EF-EDA9-AAEC3440B79A}"/>
              </a:ext>
            </a:extLst>
          </p:cNvPr>
          <p:cNvSpPr txBox="1">
            <a:spLocks/>
          </p:cNvSpPr>
          <p:nvPr/>
        </p:nvSpPr>
        <p:spPr>
          <a:xfrm>
            <a:off x="1263805" y="2122708"/>
            <a:ext cx="1576040" cy="521326"/>
          </a:xfrm>
          <a:prstGeom prst="rect">
            <a:avLst/>
          </a:prstGeom>
          <a:ln w="19050">
            <a:solidFill>
              <a:srgbClr val="BC9E6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Arial"/>
              <a:buNone/>
            </a:pPr>
            <a:r>
              <a:rPr lang="es-MX" sz="1400" b="1" dirty="0">
                <a:solidFill>
                  <a:srgbClr val="30394B"/>
                </a:solidFill>
              </a:rPr>
              <a:t>Imperio español</a:t>
            </a:r>
            <a:endParaRPr lang="es-MX" sz="1400" dirty="0">
              <a:solidFill>
                <a:srgbClr val="30394B"/>
              </a:solidFill>
            </a:endParaRPr>
          </a:p>
        </p:txBody>
      </p:sp>
      <p:sp>
        <p:nvSpPr>
          <p:cNvPr id="7" name="Flecha: a la derecha con muesca 6">
            <a:extLst>
              <a:ext uri="{FF2B5EF4-FFF2-40B4-BE49-F238E27FC236}">
                <a16:creationId xmlns:a16="http://schemas.microsoft.com/office/drawing/2014/main" id="{8AFC34CE-2ADC-A03D-E4B5-4680EA85DB4F}"/>
              </a:ext>
            </a:extLst>
          </p:cNvPr>
          <p:cNvSpPr/>
          <p:nvPr/>
        </p:nvSpPr>
        <p:spPr>
          <a:xfrm>
            <a:off x="3012107" y="2305494"/>
            <a:ext cx="223025" cy="163551"/>
          </a:xfrm>
          <a:prstGeom prst="notched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Google Shape;321;p29">
            <a:extLst>
              <a:ext uri="{FF2B5EF4-FFF2-40B4-BE49-F238E27FC236}">
                <a16:creationId xmlns:a16="http://schemas.microsoft.com/office/drawing/2014/main" id="{D7F57265-373E-9FE2-CA10-5FD0278BD50C}"/>
              </a:ext>
            </a:extLst>
          </p:cNvPr>
          <p:cNvSpPr txBox="1">
            <a:spLocks/>
          </p:cNvSpPr>
          <p:nvPr/>
        </p:nvSpPr>
        <p:spPr>
          <a:xfrm>
            <a:off x="3407396" y="1981460"/>
            <a:ext cx="4909676" cy="803823"/>
          </a:xfrm>
          <a:prstGeom prst="rect">
            <a:avLst/>
          </a:prstGeom>
          <a:noFill/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794276173">
                  <a:custGeom>
                    <a:avLst/>
                    <a:gdLst>
                      <a:gd name="connsiteX0" fmla="*/ 0 w 4909676"/>
                      <a:gd name="connsiteY0" fmla="*/ 0 h 1145788"/>
                      <a:gd name="connsiteX1" fmla="*/ 4909676 w 4909676"/>
                      <a:gd name="connsiteY1" fmla="*/ 0 h 1145788"/>
                      <a:gd name="connsiteX2" fmla="*/ 4909676 w 4909676"/>
                      <a:gd name="connsiteY2" fmla="*/ 1145788 h 1145788"/>
                      <a:gd name="connsiteX3" fmla="*/ 0 w 4909676"/>
                      <a:gd name="connsiteY3" fmla="*/ 1145788 h 1145788"/>
                      <a:gd name="connsiteX4" fmla="*/ 0 w 4909676"/>
                      <a:gd name="connsiteY4" fmla="*/ 0 h 1145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9676" h="1145788" extrusionOk="0">
                        <a:moveTo>
                          <a:pt x="0" y="0"/>
                        </a:moveTo>
                        <a:cubicBezTo>
                          <a:pt x="724151" y="-143310"/>
                          <a:pt x="3004128" y="-47591"/>
                          <a:pt x="4909676" y="0"/>
                        </a:cubicBezTo>
                        <a:cubicBezTo>
                          <a:pt x="4912176" y="287488"/>
                          <a:pt x="4890005" y="839712"/>
                          <a:pt x="4909676" y="1145788"/>
                        </a:cubicBezTo>
                        <a:cubicBezTo>
                          <a:pt x="2462411" y="1059110"/>
                          <a:pt x="1498695" y="1065007"/>
                          <a:pt x="0" y="1145788"/>
                        </a:cubicBezTo>
                        <a:cubicBezTo>
                          <a:pt x="60948" y="805541"/>
                          <a:pt x="-23943" y="5439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Arial"/>
              <a:buNone/>
            </a:pPr>
            <a:r>
              <a:rPr lang="es-MX" sz="1200" dirty="0">
                <a:solidFill>
                  <a:srgbClr val="30394B"/>
                </a:solidFill>
              </a:rPr>
              <a:t>Durante el Siglo de Oro, España se convirtió en una de las potencias más importantes del mundo gracias a su vasto imperio colonial en América, África y Asia. Esto llevó a un flujo constante de riquezas y una época de esplendor económico.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49CB67B-C89D-68A6-C953-C232E5CAB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82" y="3009460"/>
            <a:ext cx="384081" cy="426757"/>
          </a:xfrm>
          <a:prstGeom prst="rect">
            <a:avLst/>
          </a:prstGeom>
        </p:spPr>
      </p:pic>
      <p:sp>
        <p:nvSpPr>
          <p:cNvPr id="10" name="Google Shape;321;p29">
            <a:extLst>
              <a:ext uri="{FF2B5EF4-FFF2-40B4-BE49-F238E27FC236}">
                <a16:creationId xmlns:a16="http://schemas.microsoft.com/office/drawing/2014/main" id="{1D1B4B84-B25C-6131-F423-9697AF38479A}"/>
              </a:ext>
            </a:extLst>
          </p:cNvPr>
          <p:cNvSpPr txBox="1">
            <a:spLocks/>
          </p:cNvSpPr>
          <p:nvPr/>
        </p:nvSpPr>
        <p:spPr>
          <a:xfrm>
            <a:off x="1263805" y="2962177"/>
            <a:ext cx="1576040" cy="521326"/>
          </a:xfrm>
          <a:prstGeom prst="rect">
            <a:avLst/>
          </a:prstGeom>
          <a:ln w="19050">
            <a:solidFill>
              <a:srgbClr val="BC9E6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Arial"/>
              <a:buNone/>
            </a:pPr>
            <a:r>
              <a:rPr lang="es-MX" sz="1400" b="1" dirty="0">
                <a:solidFill>
                  <a:srgbClr val="30394B"/>
                </a:solidFill>
              </a:rPr>
              <a:t>Conflictos religiosos</a:t>
            </a:r>
            <a:endParaRPr lang="es-MX" sz="1400" dirty="0">
              <a:solidFill>
                <a:srgbClr val="30394B"/>
              </a:solidFill>
            </a:endParaRPr>
          </a:p>
        </p:txBody>
      </p:sp>
      <p:sp>
        <p:nvSpPr>
          <p:cNvPr id="11" name="Flecha: a la derecha con muesca 10">
            <a:extLst>
              <a:ext uri="{FF2B5EF4-FFF2-40B4-BE49-F238E27FC236}">
                <a16:creationId xmlns:a16="http://schemas.microsoft.com/office/drawing/2014/main" id="{FACEEAD5-8CF9-A43F-9E51-82AF4ADCF9C9}"/>
              </a:ext>
            </a:extLst>
          </p:cNvPr>
          <p:cNvSpPr/>
          <p:nvPr/>
        </p:nvSpPr>
        <p:spPr>
          <a:xfrm>
            <a:off x="3012107" y="3141064"/>
            <a:ext cx="223025" cy="163551"/>
          </a:xfrm>
          <a:prstGeom prst="notched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Google Shape;321;p29">
            <a:extLst>
              <a:ext uri="{FF2B5EF4-FFF2-40B4-BE49-F238E27FC236}">
                <a16:creationId xmlns:a16="http://schemas.microsoft.com/office/drawing/2014/main" id="{1E3566AD-F092-5C9F-5804-66BF23D423FB}"/>
              </a:ext>
            </a:extLst>
          </p:cNvPr>
          <p:cNvSpPr txBox="1">
            <a:spLocks/>
          </p:cNvSpPr>
          <p:nvPr/>
        </p:nvSpPr>
        <p:spPr>
          <a:xfrm>
            <a:off x="3407396" y="2889175"/>
            <a:ext cx="4909676" cy="667331"/>
          </a:xfrm>
          <a:prstGeom prst="rect">
            <a:avLst/>
          </a:prstGeom>
          <a:noFill/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794276173">
                  <a:custGeom>
                    <a:avLst/>
                    <a:gdLst>
                      <a:gd name="connsiteX0" fmla="*/ 0 w 4909676"/>
                      <a:gd name="connsiteY0" fmla="*/ 0 h 1145788"/>
                      <a:gd name="connsiteX1" fmla="*/ 4909676 w 4909676"/>
                      <a:gd name="connsiteY1" fmla="*/ 0 h 1145788"/>
                      <a:gd name="connsiteX2" fmla="*/ 4909676 w 4909676"/>
                      <a:gd name="connsiteY2" fmla="*/ 1145788 h 1145788"/>
                      <a:gd name="connsiteX3" fmla="*/ 0 w 4909676"/>
                      <a:gd name="connsiteY3" fmla="*/ 1145788 h 1145788"/>
                      <a:gd name="connsiteX4" fmla="*/ 0 w 4909676"/>
                      <a:gd name="connsiteY4" fmla="*/ 0 h 1145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9676" h="1145788" extrusionOk="0">
                        <a:moveTo>
                          <a:pt x="0" y="0"/>
                        </a:moveTo>
                        <a:cubicBezTo>
                          <a:pt x="724151" y="-143310"/>
                          <a:pt x="3004128" y="-47591"/>
                          <a:pt x="4909676" y="0"/>
                        </a:cubicBezTo>
                        <a:cubicBezTo>
                          <a:pt x="4912176" y="287488"/>
                          <a:pt x="4890005" y="839712"/>
                          <a:pt x="4909676" y="1145788"/>
                        </a:cubicBezTo>
                        <a:cubicBezTo>
                          <a:pt x="2462411" y="1059110"/>
                          <a:pt x="1498695" y="1065007"/>
                          <a:pt x="0" y="1145788"/>
                        </a:cubicBezTo>
                        <a:cubicBezTo>
                          <a:pt x="60948" y="805541"/>
                          <a:pt x="-23943" y="5439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Arial"/>
              <a:buNone/>
            </a:pPr>
            <a:r>
              <a:rPr lang="es-MX" sz="1200" dirty="0">
                <a:solidFill>
                  <a:srgbClr val="30394B"/>
                </a:solidFill>
              </a:rPr>
              <a:t>El Siglo de Oro también fue testigo de conflictos religiosos, como la Inquisición española, que perseguía y condenaba a aquellos considerados herejes, y la expulsión de los judíos en 1492.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75F98CF-056A-C938-FA49-023EDD8DA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386" y="3774569"/>
            <a:ext cx="384081" cy="426757"/>
          </a:xfrm>
          <a:prstGeom prst="rect">
            <a:avLst/>
          </a:prstGeom>
        </p:spPr>
      </p:pic>
      <p:sp>
        <p:nvSpPr>
          <p:cNvPr id="14" name="Google Shape;321;p29">
            <a:extLst>
              <a:ext uri="{FF2B5EF4-FFF2-40B4-BE49-F238E27FC236}">
                <a16:creationId xmlns:a16="http://schemas.microsoft.com/office/drawing/2014/main" id="{FF82BE59-CE62-3D39-CFC1-BF575E61B3D7}"/>
              </a:ext>
            </a:extLst>
          </p:cNvPr>
          <p:cNvSpPr txBox="1">
            <a:spLocks/>
          </p:cNvSpPr>
          <p:nvPr/>
        </p:nvSpPr>
        <p:spPr>
          <a:xfrm>
            <a:off x="1263805" y="3749076"/>
            <a:ext cx="1576040" cy="477746"/>
          </a:xfrm>
          <a:prstGeom prst="rect">
            <a:avLst/>
          </a:prstGeom>
          <a:ln w="19050">
            <a:solidFill>
              <a:srgbClr val="BC9E6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0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Arial"/>
              <a:buNone/>
            </a:pPr>
            <a:r>
              <a:rPr lang="es-MX" sz="1400" dirty="0">
                <a:solidFill>
                  <a:srgbClr val="30394B"/>
                </a:solidFill>
              </a:rPr>
              <a:t>Guerras y Crisis Económicas</a:t>
            </a:r>
          </a:p>
        </p:txBody>
      </p:sp>
      <p:sp>
        <p:nvSpPr>
          <p:cNvPr id="15" name="Flecha: a la derecha con muesca 14">
            <a:extLst>
              <a:ext uri="{FF2B5EF4-FFF2-40B4-BE49-F238E27FC236}">
                <a16:creationId xmlns:a16="http://schemas.microsoft.com/office/drawing/2014/main" id="{447574FF-CEB5-506A-E690-01E54CC75B87}"/>
              </a:ext>
            </a:extLst>
          </p:cNvPr>
          <p:cNvSpPr/>
          <p:nvPr/>
        </p:nvSpPr>
        <p:spPr>
          <a:xfrm>
            <a:off x="3013385" y="3906173"/>
            <a:ext cx="223025" cy="163551"/>
          </a:xfrm>
          <a:prstGeom prst="notched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Google Shape;321;p29">
            <a:extLst>
              <a:ext uri="{FF2B5EF4-FFF2-40B4-BE49-F238E27FC236}">
                <a16:creationId xmlns:a16="http://schemas.microsoft.com/office/drawing/2014/main" id="{491E8CEE-B4FA-C3FD-D4BB-C8942F891C24}"/>
              </a:ext>
            </a:extLst>
          </p:cNvPr>
          <p:cNvSpPr txBox="1">
            <a:spLocks/>
          </p:cNvSpPr>
          <p:nvPr/>
        </p:nvSpPr>
        <p:spPr>
          <a:xfrm>
            <a:off x="3407396" y="3654284"/>
            <a:ext cx="4909676" cy="667331"/>
          </a:xfrm>
          <a:prstGeom prst="rect">
            <a:avLst/>
          </a:prstGeom>
          <a:noFill/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794276173">
                  <a:custGeom>
                    <a:avLst/>
                    <a:gdLst>
                      <a:gd name="connsiteX0" fmla="*/ 0 w 4909676"/>
                      <a:gd name="connsiteY0" fmla="*/ 0 h 907904"/>
                      <a:gd name="connsiteX1" fmla="*/ 4909676 w 4909676"/>
                      <a:gd name="connsiteY1" fmla="*/ 0 h 907904"/>
                      <a:gd name="connsiteX2" fmla="*/ 4909676 w 4909676"/>
                      <a:gd name="connsiteY2" fmla="*/ 907904 h 907904"/>
                      <a:gd name="connsiteX3" fmla="*/ 0 w 4909676"/>
                      <a:gd name="connsiteY3" fmla="*/ 907904 h 907904"/>
                      <a:gd name="connsiteX4" fmla="*/ 0 w 4909676"/>
                      <a:gd name="connsiteY4" fmla="*/ 0 h 907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9676" h="907904" extrusionOk="0">
                        <a:moveTo>
                          <a:pt x="0" y="0"/>
                        </a:moveTo>
                        <a:cubicBezTo>
                          <a:pt x="724151" y="-143310"/>
                          <a:pt x="3004128" y="-47591"/>
                          <a:pt x="4909676" y="0"/>
                        </a:cubicBezTo>
                        <a:cubicBezTo>
                          <a:pt x="4828577" y="414567"/>
                          <a:pt x="4979615" y="726595"/>
                          <a:pt x="4909676" y="907904"/>
                        </a:cubicBezTo>
                        <a:cubicBezTo>
                          <a:pt x="2462411" y="821226"/>
                          <a:pt x="1498695" y="827123"/>
                          <a:pt x="0" y="907904"/>
                        </a:cubicBezTo>
                        <a:cubicBezTo>
                          <a:pt x="-26192" y="460915"/>
                          <a:pt x="811" y="3543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Arial"/>
              <a:buNone/>
            </a:pPr>
            <a:r>
              <a:rPr lang="es-MX" sz="1200" dirty="0">
                <a:solidFill>
                  <a:srgbClr val="30394B"/>
                </a:solidFill>
              </a:rPr>
              <a:t>A pesar del auge económico inicial, España se enfrentó a una serie de conflictos y guerras, incluyendo la Guerra de los Treinta Años, que tuvieron un impacto en la economía del país.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"/>
          <p:cNvSpPr txBox="1">
            <a:spLocks noGrp="1"/>
          </p:cNvSpPr>
          <p:nvPr>
            <p:ph type="title"/>
          </p:nvPr>
        </p:nvSpPr>
        <p:spPr>
          <a:xfrm>
            <a:off x="2107068" y="446473"/>
            <a:ext cx="4929863" cy="7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dirty="0"/>
              <a:t>Contexto Cultural</a:t>
            </a:r>
            <a:endParaRPr sz="3000" dirty="0"/>
          </a:p>
        </p:txBody>
      </p:sp>
      <p:grpSp>
        <p:nvGrpSpPr>
          <p:cNvPr id="377" name="Google Shape;377;p32"/>
          <p:cNvGrpSpPr/>
          <p:nvPr/>
        </p:nvGrpSpPr>
        <p:grpSpPr>
          <a:xfrm>
            <a:off x="-562653" y="-289918"/>
            <a:ext cx="2513425" cy="2000524"/>
            <a:chOff x="1445400" y="3224625"/>
            <a:chExt cx="965625" cy="768575"/>
          </a:xfrm>
        </p:grpSpPr>
        <p:sp>
          <p:nvSpPr>
            <p:cNvPr id="378" name="Google Shape;378;p32"/>
            <p:cNvSpPr/>
            <p:nvPr/>
          </p:nvSpPr>
          <p:spPr>
            <a:xfrm>
              <a:off x="1445400" y="3369000"/>
              <a:ext cx="964425" cy="624200"/>
            </a:xfrm>
            <a:custGeom>
              <a:avLst/>
              <a:gdLst/>
              <a:ahLst/>
              <a:cxnLst/>
              <a:rect l="l" t="t" r="r" b="b"/>
              <a:pathLst>
                <a:path w="38577" h="24968" extrusionOk="0">
                  <a:moveTo>
                    <a:pt x="38577" y="0"/>
                  </a:moveTo>
                  <a:cubicBezTo>
                    <a:pt x="37755" y="358"/>
                    <a:pt x="36958" y="786"/>
                    <a:pt x="36196" y="1310"/>
                  </a:cubicBezTo>
                  <a:cubicBezTo>
                    <a:pt x="35041" y="2096"/>
                    <a:pt x="33981" y="3048"/>
                    <a:pt x="32993" y="4108"/>
                  </a:cubicBezTo>
                  <a:cubicBezTo>
                    <a:pt x="32505" y="4608"/>
                    <a:pt x="32064" y="5191"/>
                    <a:pt x="31600" y="5763"/>
                  </a:cubicBezTo>
                  <a:cubicBezTo>
                    <a:pt x="31171" y="6358"/>
                    <a:pt x="30719" y="6930"/>
                    <a:pt x="30314" y="7561"/>
                  </a:cubicBezTo>
                  <a:lnTo>
                    <a:pt x="29040" y="9513"/>
                  </a:lnTo>
                  <a:cubicBezTo>
                    <a:pt x="28623" y="10180"/>
                    <a:pt x="28147" y="10835"/>
                    <a:pt x="27683" y="11490"/>
                  </a:cubicBezTo>
                  <a:cubicBezTo>
                    <a:pt x="27135" y="12252"/>
                    <a:pt x="26564" y="12990"/>
                    <a:pt x="25968" y="13716"/>
                  </a:cubicBezTo>
                  <a:cubicBezTo>
                    <a:pt x="25123" y="14752"/>
                    <a:pt x="24230" y="15740"/>
                    <a:pt x="23266" y="16681"/>
                  </a:cubicBezTo>
                  <a:cubicBezTo>
                    <a:pt x="22563" y="17383"/>
                    <a:pt x="21825" y="18038"/>
                    <a:pt x="21051" y="18657"/>
                  </a:cubicBezTo>
                  <a:cubicBezTo>
                    <a:pt x="19741" y="19693"/>
                    <a:pt x="18289" y="20598"/>
                    <a:pt x="16741" y="21324"/>
                  </a:cubicBezTo>
                  <a:lnTo>
                    <a:pt x="16169" y="21574"/>
                  </a:lnTo>
                  <a:cubicBezTo>
                    <a:pt x="15967" y="21658"/>
                    <a:pt x="15777" y="21753"/>
                    <a:pt x="15574" y="21813"/>
                  </a:cubicBezTo>
                  <a:cubicBezTo>
                    <a:pt x="15169" y="21955"/>
                    <a:pt x="14753" y="22098"/>
                    <a:pt x="14348" y="22229"/>
                  </a:cubicBezTo>
                  <a:lnTo>
                    <a:pt x="13098" y="22563"/>
                  </a:lnTo>
                  <a:cubicBezTo>
                    <a:pt x="12681" y="22646"/>
                    <a:pt x="12252" y="22706"/>
                    <a:pt x="11836" y="22789"/>
                  </a:cubicBezTo>
                  <a:cubicBezTo>
                    <a:pt x="10933" y="22922"/>
                    <a:pt x="10020" y="22985"/>
                    <a:pt x="9111" y="22985"/>
                  </a:cubicBezTo>
                  <a:cubicBezTo>
                    <a:pt x="8318" y="22985"/>
                    <a:pt x="7528" y="22937"/>
                    <a:pt x="6752" y="22848"/>
                  </a:cubicBezTo>
                  <a:cubicBezTo>
                    <a:pt x="5918" y="22765"/>
                    <a:pt x="5097" y="22610"/>
                    <a:pt x="4275" y="22444"/>
                  </a:cubicBezTo>
                  <a:lnTo>
                    <a:pt x="3073" y="22146"/>
                  </a:lnTo>
                  <a:cubicBezTo>
                    <a:pt x="2680" y="22039"/>
                    <a:pt x="2287" y="21920"/>
                    <a:pt x="1894" y="21801"/>
                  </a:cubicBezTo>
                  <a:cubicBezTo>
                    <a:pt x="1596" y="21717"/>
                    <a:pt x="1299" y="21622"/>
                    <a:pt x="1001" y="21515"/>
                  </a:cubicBezTo>
                  <a:lnTo>
                    <a:pt x="1" y="23241"/>
                  </a:lnTo>
                  <a:cubicBezTo>
                    <a:pt x="156" y="23301"/>
                    <a:pt x="298" y="23348"/>
                    <a:pt x="453" y="23408"/>
                  </a:cubicBezTo>
                  <a:cubicBezTo>
                    <a:pt x="2144" y="23979"/>
                    <a:pt x="3930" y="24432"/>
                    <a:pt x="5811" y="24706"/>
                  </a:cubicBezTo>
                  <a:cubicBezTo>
                    <a:pt x="6275" y="24765"/>
                    <a:pt x="6752" y="24825"/>
                    <a:pt x="7228" y="24872"/>
                  </a:cubicBezTo>
                  <a:lnTo>
                    <a:pt x="8669" y="24968"/>
                  </a:lnTo>
                  <a:cubicBezTo>
                    <a:pt x="9157" y="24956"/>
                    <a:pt x="9645" y="24956"/>
                    <a:pt x="10133" y="24944"/>
                  </a:cubicBezTo>
                  <a:cubicBezTo>
                    <a:pt x="10633" y="24908"/>
                    <a:pt x="11121" y="24849"/>
                    <a:pt x="11609" y="24813"/>
                  </a:cubicBezTo>
                  <a:cubicBezTo>
                    <a:pt x="13586" y="24575"/>
                    <a:pt x="15538" y="24015"/>
                    <a:pt x="17336" y="23217"/>
                  </a:cubicBezTo>
                  <a:cubicBezTo>
                    <a:pt x="19146" y="22408"/>
                    <a:pt x="20789" y="21372"/>
                    <a:pt x="22265" y="20205"/>
                  </a:cubicBezTo>
                  <a:cubicBezTo>
                    <a:pt x="22980" y="19610"/>
                    <a:pt x="23706" y="19015"/>
                    <a:pt x="24349" y="18384"/>
                  </a:cubicBezTo>
                  <a:cubicBezTo>
                    <a:pt x="24932" y="17848"/>
                    <a:pt x="25468" y="17276"/>
                    <a:pt x="25992" y="16717"/>
                  </a:cubicBezTo>
                  <a:cubicBezTo>
                    <a:pt x="26075" y="16610"/>
                    <a:pt x="26171" y="16514"/>
                    <a:pt x="26254" y="16431"/>
                  </a:cubicBezTo>
                  <a:cubicBezTo>
                    <a:pt x="27016" y="15550"/>
                    <a:pt x="27754" y="14657"/>
                    <a:pt x="28457" y="13752"/>
                  </a:cubicBezTo>
                  <a:cubicBezTo>
                    <a:pt x="28826" y="13276"/>
                    <a:pt x="29183" y="12788"/>
                    <a:pt x="29528" y="12288"/>
                  </a:cubicBezTo>
                  <a:lnTo>
                    <a:pt x="30278" y="11216"/>
                  </a:lnTo>
                  <a:lnTo>
                    <a:pt x="30969" y="10144"/>
                  </a:lnTo>
                  <a:lnTo>
                    <a:pt x="32255" y="8204"/>
                  </a:lnTo>
                  <a:cubicBezTo>
                    <a:pt x="33088" y="7025"/>
                    <a:pt x="33969" y="5906"/>
                    <a:pt x="34922" y="4941"/>
                  </a:cubicBezTo>
                  <a:cubicBezTo>
                    <a:pt x="35874" y="3953"/>
                    <a:pt x="36898" y="3144"/>
                    <a:pt x="37970" y="2501"/>
                  </a:cubicBezTo>
                  <a:cubicBezTo>
                    <a:pt x="38160" y="2382"/>
                    <a:pt x="38375" y="2263"/>
                    <a:pt x="38577" y="2155"/>
                  </a:cubicBezTo>
                  <a:lnTo>
                    <a:pt x="38577" y="0"/>
                  </a:ln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1515350" y="3224625"/>
              <a:ext cx="895675" cy="631700"/>
            </a:xfrm>
            <a:custGeom>
              <a:avLst/>
              <a:gdLst/>
              <a:ahLst/>
              <a:cxnLst/>
              <a:rect l="l" t="t" r="r" b="b"/>
              <a:pathLst>
                <a:path w="35827" h="25268" extrusionOk="0">
                  <a:moveTo>
                    <a:pt x="35827" y="1"/>
                  </a:moveTo>
                  <a:cubicBezTo>
                    <a:pt x="34267" y="441"/>
                    <a:pt x="32791" y="1096"/>
                    <a:pt x="31433" y="1906"/>
                  </a:cubicBezTo>
                  <a:cubicBezTo>
                    <a:pt x="29731" y="2918"/>
                    <a:pt x="28207" y="4156"/>
                    <a:pt x="26897" y="5490"/>
                  </a:cubicBezTo>
                  <a:cubicBezTo>
                    <a:pt x="25575" y="6835"/>
                    <a:pt x="24420" y="8276"/>
                    <a:pt x="23397" y="9752"/>
                  </a:cubicBezTo>
                  <a:lnTo>
                    <a:pt x="22003" y="11859"/>
                  </a:lnTo>
                  <a:lnTo>
                    <a:pt x="21372" y="12812"/>
                  </a:lnTo>
                  <a:lnTo>
                    <a:pt x="20718" y="13741"/>
                  </a:lnTo>
                  <a:cubicBezTo>
                    <a:pt x="19860" y="14967"/>
                    <a:pt x="18920" y="16122"/>
                    <a:pt x="17967" y="17217"/>
                  </a:cubicBezTo>
                  <a:cubicBezTo>
                    <a:pt x="17241" y="18039"/>
                    <a:pt x="16467" y="18801"/>
                    <a:pt x="15681" y="19491"/>
                  </a:cubicBezTo>
                  <a:cubicBezTo>
                    <a:pt x="15419" y="19718"/>
                    <a:pt x="15169" y="19932"/>
                    <a:pt x="14919" y="20134"/>
                  </a:cubicBezTo>
                  <a:cubicBezTo>
                    <a:pt x="13848" y="20968"/>
                    <a:pt x="12729" y="21670"/>
                    <a:pt x="11574" y="22194"/>
                  </a:cubicBezTo>
                  <a:cubicBezTo>
                    <a:pt x="11359" y="22289"/>
                    <a:pt x="11133" y="22373"/>
                    <a:pt x="10931" y="22456"/>
                  </a:cubicBezTo>
                  <a:cubicBezTo>
                    <a:pt x="9978" y="22825"/>
                    <a:pt x="8978" y="23087"/>
                    <a:pt x="7966" y="23218"/>
                  </a:cubicBezTo>
                  <a:cubicBezTo>
                    <a:pt x="7440" y="23287"/>
                    <a:pt x="6902" y="23320"/>
                    <a:pt x="6355" y="23320"/>
                  </a:cubicBezTo>
                  <a:cubicBezTo>
                    <a:pt x="4646" y="23320"/>
                    <a:pt x="2843" y="23000"/>
                    <a:pt x="1013" y="22468"/>
                  </a:cubicBezTo>
                  <a:lnTo>
                    <a:pt x="1" y="24194"/>
                  </a:lnTo>
                  <a:cubicBezTo>
                    <a:pt x="48" y="24218"/>
                    <a:pt x="108" y="24230"/>
                    <a:pt x="203" y="24278"/>
                  </a:cubicBezTo>
                  <a:lnTo>
                    <a:pt x="715" y="24421"/>
                  </a:lnTo>
                  <a:cubicBezTo>
                    <a:pt x="882" y="24480"/>
                    <a:pt x="1060" y="24528"/>
                    <a:pt x="1239" y="24575"/>
                  </a:cubicBezTo>
                  <a:lnTo>
                    <a:pt x="2299" y="24825"/>
                  </a:lnTo>
                  <a:lnTo>
                    <a:pt x="3358" y="25016"/>
                  </a:lnTo>
                  <a:lnTo>
                    <a:pt x="3620" y="25063"/>
                  </a:lnTo>
                  <a:lnTo>
                    <a:pt x="3894" y="25087"/>
                  </a:lnTo>
                  <a:lnTo>
                    <a:pt x="4430" y="25147"/>
                  </a:lnTo>
                  <a:cubicBezTo>
                    <a:pt x="5098" y="25226"/>
                    <a:pt x="5767" y="25268"/>
                    <a:pt x="6431" y="25268"/>
                  </a:cubicBezTo>
                  <a:cubicBezTo>
                    <a:pt x="7163" y="25268"/>
                    <a:pt x="7891" y="25217"/>
                    <a:pt x="8609" y="25111"/>
                  </a:cubicBezTo>
                  <a:cubicBezTo>
                    <a:pt x="10931" y="24790"/>
                    <a:pt x="13086" y="23825"/>
                    <a:pt x="15062" y="22468"/>
                  </a:cubicBezTo>
                  <a:cubicBezTo>
                    <a:pt x="15419" y="22218"/>
                    <a:pt x="15800" y="21968"/>
                    <a:pt x="16158" y="21682"/>
                  </a:cubicBezTo>
                  <a:cubicBezTo>
                    <a:pt x="16967" y="21015"/>
                    <a:pt x="17765" y="20289"/>
                    <a:pt x="18515" y="19515"/>
                  </a:cubicBezTo>
                  <a:cubicBezTo>
                    <a:pt x="19801" y="18205"/>
                    <a:pt x="20991" y="16741"/>
                    <a:pt x="22087" y="15205"/>
                  </a:cubicBezTo>
                  <a:cubicBezTo>
                    <a:pt x="22527" y="14586"/>
                    <a:pt x="22968" y="13991"/>
                    <a:pt x="23373" y="13348"/>
                  </a:cubicBezTo>
                  <a:lnTo>
                    <a:pt x="24647" y="11395"/>
                  </a:lnTo>
                  <a:cubicBezTo>
                    <a:pt x="25087" y="10716"/>
                    <a:pt x="25587" y="10062"/>
                    <a:pt x="26064" y="9407"/>
                  </a:cubicBezTo>
                  <a:cubicBezTo>
                    <a:pt x="26587" y="8764"/>
                    <a:pt x="27087" y="8109"/>
                    <a:pt x="27671" y="7514"/>
                  </a:cubicBezTo>
                  <a:cubicBezTo>
                    <a:pt x="28802" y="6299"/>
                    <a:pt x="30052" y="5168"/>
                    <a:pt x="31469" y="4192"/>
                  </a:cubicBezTo>
                  <a:cubicBezTo>
                    <a:pt x="32791" y="3287"/>
                    <a:pt x="34267" y="2549"/>
                    <a:pt x="35827" y="2037"/>
                  </a:cubicBezTo>
                  <a:lnTo>
                    <a:pt x="35827" y="1"/>
                  </a:ln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1470400" y="3274925"/>
              <a:ext cx="939425" cy="668100"/>
            </a:xfrm>
            <a:custGeom>
              <a:avLst/>
              <a:gdLst/>
              <a:ahLst/>
              <a:cxnLst/>
              <a:rect l="l" t="t" r="r" b="b"/>
              <a:pathLst>
                <a:path w="37577" h="26724" extrusionOk="0">
                  <a:moveTo>
                    <a:pt x="37577" y="1"/>
                  </a:moveTo>
                  <a:cubicBezTo>
                    <a:pt x="36017" y="501"/>
                    <a:pt x="34541" y="1251"/>
                    <a:pt x="33219" y="2156"/>
                  </a:cubicBezTo>
                  <a:cubicBezTo>
                    <a:pt x="31802" y="3120"/>
                    <a:pt x="30552" y="4252"/>
                    <a:pt x="29421" y="5478"/>
                  </a:cubicBezTo>
                  <a:cubicBezTo>
                    <a:pt x="28850" y="6073"/>
                    <a:pt x="28338" y="6728"/>
                    <a:pt x="27814" y="7359"/>
                  </a:cubicBezTo>
                  <a:cubicBezTo>
                    <a:pt x="27338" y="8014"/>
                    <a:pt x="26838" y="8669"/>
                    <a:pt x="26409" y="9359"/>
                  </a:cubicBezTo>
                  <a:lnTo>
                    <a:pt x="25123" y="11312"/>
                  </a:lnTo>
                  <a:cubicBezTo>
                    <a:pt x="24718" y="11943"/>
                    <a:pt x="24278" y="12562"/>
                    <a:pt x="23849" y="13169"/>
                  </a:cubicBezTo>
                  <a:cubicBezTo>
                    <a:pt x="22754" y="14705"/>
                    <a:pt x="21563" y="16146"/>
                    <a:pt x="20277" y="17467"/>
                  </a:cubicBezTo>
                  <a:cubicBezTo>
                    <a:pt x="19527" y="18241"/>
                    <a:pt x="18729" y="18968"/>
                    <a:pt x="17908" y="19646"/>
                  </a:cubicBezTo>
                  <a:cubicBezTo>
                    <a:pt x="17551" y="19908"/>
                    <a:pt x="17194" y="20182"/>
                    <a:pt x="16824" y="20432"/>
                  </a:cubicBezTo>
                  <a:cubicBezTo>
                    <a:pt x="14836" y="21789"/>
                    <a:pt x="12681" y="22754"/>
                    <a:pt x="10359" y="23063"/>
                  </a:cubicBezTo>
                  <a:cubicBezTo>
                    <a:pt x="9626" y="23165"/>
                    <a:pt x="8885" y="23213"/>
                    <a:pt x="8138" y="23213"/>
                  </a:cubicBezTo>
                  <a:cubicBezTo>
                    <a:pt x="7490" y="23213"/>
                    <a:pt x="6838" y="23177"/>
                    <a:pt x="6180" y="23111"/>
                  </a:cubicBezTo>
                  <a:lnTo>
                    <a:pt x="5644" y="23051"/>
                  </a:lnTo>
                  <a:lnTo>
                    <a:pt x="5371" y="23016"/>
                  </a:lnTo>
                  <a:lnTo>
                    <a:pt x="5109" y="22980"/>
                  </a:lnTo>
                  <a:lnTo>
                    <a:pt x="4049" y="22778"/>
                  </a:lnTo>
                  <a:lnTo>
                    <a:pt x="2989" y="22528"/>
                  </a:lnTo>
                  <a:cubicBezTo>
                    <a:pt x="2811" y="22480"/>
                    <a:pt x="2656" y="22444"/>
                    <a:pt x="2477" y="22385"/>
                  </a:cubicBezTo>
                  <a:lnTo>
                    <a:pt x="1954" y="22230"/>
                  </a:lnTo>
                  <a:cubicBezTo>
                    <a:pt x="1906" y="22218"/>
                    <a:pt x="1846" y="22206"/>
                    <a:pt x="1799" y="22182"/>
                  </a:cubicBezTo>
                  <a:lnTo>
                    <a:pt x="1" y="25302"/>
                  </a:lnTo>
                  <a:cubicBezTo>
                    <a:pt x="287" y="25385"/>
                    <a:pt x="584" y="25492"/>
                    <a:pt x="894" y="25552"/>
                  </a:cubicBezTo>
                  <a:cubicBezTo>
                    <a:pt x="1287" y="25671"/>
                    <a:pt x="1668" y="25790"/>
                    <a:pt x="2073" y="25885"/>
                  </a:cubicBezTo>
                  <a:lnTo>
                    <a:pt x="3275" y="26183"/>
                  </a:lnTo>
                  <a:cubicBezTo>
                    <a:pt x="4097" y="26349"/>
                    <a:pt x="4918" y="26504"/>
                    <a:pt x="5752" y="26588"/>
                  </a:cubicBezTo>
                  <a:cubicBezTo>
                    <a:pt x="6551" y="26673"/>
                    <a:pt x="7364" y="26723"/>
                    <a:pt x="8181" y="26723"/>
                  </a:cubicBezTo>
                  <a:cubicBezTo>
                    <a:pt x="9066" y="26723"/>
                    <a:pt x="9956" y="26664"/>
                    <a:pt x="10836" y="26528"/>
                  </a:cubicBezTo>
                  <a:cubicBezTo>
                    <a:pt x="11252" y="26457"/>
                    <a:pt x="11681" y="26397"/>
                    <a:pt x="12098" y="26314"/>
                  </a:cubicBezTo>
                  <a:lnTo>
                    <a:pt x="13348" y="25980"/>
                  </a:lnTo>
                  <a:cubicBezTo>
                    <a:pt x="13765" y="25849"/>
                    <a:pt x="14169" y="25695"/>
                    <a:pt x="14574" y="25564"/>
                  </a:cubicBezTo>
                  <a:cubicBezTo>
                    <a:pt x="14777" y="25504"/>
                    <a:pt x="14979" y="25421"/>
                    <a:pt x="15169" y="25326"/>
                  </a:cubicBezTo>
                  <a:lnTo>
                    <a:pt x="15753" y="25075"/>
                  </a:lnTo>
                  <a:cubicBezTo>
                    <a:pt x="17301" y="24361"/>
                    <a:pt x="18741" y="23432"/>
                    <a:pt x="20051" y="22409"/>
                  </a:cubicBezTo>
                  <a:cubicBezTo>
                    <a:pt x="20825" y="21789"/>
                    <a:pt x="21563" y="21111"/>
                    <a:pt x="22266" y="20432"/>
                  </a:cubicBezTo>
                  <a:cubicBezTo>
                    <a:pt x="23230" y="19491"/>
                    <a:pt x="24123" y="18491"/>
                    <a:pt x="24980" y="17467"/>
                  </a:cubicBezTo>
                  <a:cubicBezTo>
                    <a:pt x="25576" y="16741"/>
                    <a:pt x="26147" y="15991"/>
                    <a:pt x="26683" y="15241"/>
                  </a:cubicBezTo>
                  <a:cubicBezTo>
                    <a:pt x="27135" y="14586"/>
                    <a:pt x="27623" y="13931"/>
                    <a:pt x="28040" y="13253"/>
                  </a:cubicBezTo>
                  <a:lnTo>
                    <a:pt x="29326" y="11312"/>
                  </a:lnTo>
                  <a:cubicBezTo>
                    <a:pt x="29719" y="10681"/>
                    <a:pt x="30171" y="10097"/>
                    <a:pt x="30600" y="9502"/>
                  </a:cubicBezTo>
                  <a:cubicBezTo>
                    <a:pt x="31052" y="8954"/>
                    <a:pt x="31505" y="8371"/>
                    <a:pt x="32005" y="7859"/>
                  </a:cubicBezTo>
                  <a:cubicBezTo>
                    <a:pt x="32981" y="6799"/>
                    <a:pt x="34041" y="5847"/>
                    <a:pt x="35196" y="5061"/>
                  </a:cubicBezTo>
                  <a:cubicBezTo>
                    <a:pt x="35958" y="4537"/>
                    <a:pt x="36744" y="4109"/>
                    <a:pt x="37577" y="3751"/>
                  </a:cubicBezTo>
                  <a:lnTo>
                    <a:pt x="37577" y="1"/>
                  </a:ln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321;p29">
            <a:extLst>
              <a:ext uri="{FF2B5EF4-FFF2-40B4-BE49-F238E27FC236}">
                <a16:creationId xmlns:a16="http://schemas.microsoft.com/office/drawing/2014/main" id="{DB805E90-D43F-4668-25CA-9EA9B19EC2CD}"/>
              </a:ext>
            </a:extLst>
          </p:cNvPr>
          <p:cNvSpPr txBox="1">
            <a:spLocks/>
          </p:cNvSpPr>
          <p:nvPr/>
        </p:nvSpPr>
        <p:spPr>
          <a:xfrm>
            <a:off x="1071367" y="1900786"/>
            <a:ext cx="1576040" cy="477746"/>
          </a:xfrm>
          <a:prstGeom prst="rect">
            <a:avLst/>
          </a:prstGeom>
          <a:ln w="19050">
            <a:solidFill>
              <a:srgbClr val="BC9E6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0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Arial"/>
              <a:buNone/>
            </a:pPr>
            <a:r>
              <a:rPr lang="es-MX" sz="1400" dirty="0">
                <a:solidFill>
                  <a:srgbClr val="30394B"/>
                </a:solidFill>
              </a:rPr>
              <a:t>Humanismo</a:t>
            </a:r>
          </a:p>
        </p:txBody>
      </p:sp>
      <p:sp>
        <p:nvSpPr>
          <p:cNvPr id="9" name="Flecha: a la derecha con muesca 8">
            <a:extLst>
              <a:ext uri="{FF2B5EF4-FFF2-40B4-BE49-F238E27FC236}">
                <a16:creationId xmlns:a16="http://schemas.microsoft.com/office/drawing/2014/main" id="{0248B6E6-8787-9B81-D59B-513A8ABA8DBC}"/>
              </a:ext>
            </a:extLst>
          </p:cNvPr>
          <p:cNvSpPr/>
          <p:nvPr/>
        </p:nvSpPr>
        <p:spPr>
          <a:xfrm>
            <a:off x="2803703" y="2057882"/>
            <a:ext cx="223025" cy="163551"/>
          </a:xfrm>
          <a:prstGeom prst="notched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Google Shape;321;p29">
            <a:extLst>
              <a:ext uri="{FF2B5EF4-FFF2-40B4-BE49-F238E27FC236}">
                <a16:creationId xmlns:a16="http://schemas.microsoft.com/office/drawing/2014/main" id="{F42A4ABC-B1AD-05E5-435F-94C2C5162B7E}"/>
              </a:ext>
            </a:extLst>
          </p:cNvPr>
          <p:cNvSpPr txBox="1">
            <a:spLocks/>
          </p:cNvSpPr>
          <p:nvPr/>
        </p:nvSpPr>
        <p:spPr>
          <a:xfrm>
            <a:off x="3183024" y="1715318"/>
            <a:ext cx="5135786" cy="851840"/>
          </a:xfrm>
          <a:prstGeom prst="rect">
            <a:avLst/>
          </a:prstGeom>
          <a:noFill/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794276173">
                  <a:custGeom>
                    <a:avLst/>
                    <a:gdLst>
                      <a:gd name="connsiteX0" fmla="*/ 0 w 4909676"/>
                      <a:gd name="connsiteY0" fmla="*/ 0 h 907904"/>
                      <a:gd name="connsiteX1" fmla="*/ 4909676 w 4909676"/>
                      <a:gd name="connsiteY1" fmla="*/ 0 h 907904"/>
                      <a:gd name="connsiteX2" fmla="*/ 4909676 w 4909676"/>
                      <a:gd name="connsiteY2" fmla="*/ 907904 h 907904"/>
                      <a:gd name="connsiteX3" fmla="*/ 0 w 4909676"/>
                      <a:gd name="connsiteY3" fmla="*/ 907904 h 907904"/>
                      <a:gd name="connsiteX4" fmla="*/ 0 w 4909676"/>
                      <a:gd name="connsiteY4" fmla="*/ 0 h 907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9676" h="907904" extrusionOk="0">
                        <a:moveTo>
                          <a:pt x="0" y="0"/>
                        </a:moveTo>
                        <a:cubicBezTo>
                          <a:pt x="724151" y="-143310"/>
                          <a:pt x="3004128" y="-47591"/>
                          <a:pt x="4909676" y="0"/>
                        </a:cubicBezTo>
                        <a:cubicBezTo>
                          <a:pt x="4828577" y="414567"/>
                          <a:pt x="4979615" y="726595"/>
                          <a:pt x="4909676" y="907904"/>
                        </a:cubicBezTo>
                        <a:cubicBezTo>
                          <a:pt x="2462411" y="821226"/>
                          <a:pt x="1498695" y="827123"/>
                          <a:pt x="0" y="907904"/>
                        </a:cubicBezTo>
                        <a:cubicBezTo>
                          <a:pt x="-26192" y="460915"/>
                          <a:pt x="811" y="3543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Arial"/>
              <a:buNone/>
            </a:pPr>
            <a:r>
              <a:rPr lang="es-MX" sz="1400" dirty="0">
                <a:solidFill>
                  <a:srgbClr val="30394B"/>
                </a:solidFill>
              </a:rPr>
              <a:t>La difusión de las ideas humanistas, como la valoración del individuo, el interés por las humanidades y la promoción de la razón, tuvo un impacto significativo en la literatura y la filosofía del Siglo de Oro.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5032D75-15CB-07AC-924B-E9D4826D2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22" y="1923234"/>
            <a:ext cx="384081" cy="429650"/>
          </a:xfrm>
          <a:prstGeom prst="rect">
            <a:avLst/>
          </a:prstGeom>
        </p:spPr>
      </p:pic>
      <p:sp>
        <p:nvSpPr>
          <p:cNvPr id="14" name="Google Shape;321;p29">
            <a:extLst>
              <a:ext uri="{FF2B5EF4-FFF2-40B4-BE49-F238E27FC236}">
                <a16:creationId xmlns:a16="http://schemas.microsoft.com/office/drawing/2014/main" id="{D046AB3B-B3A1-C0DE-C165-BF53E83BAF82}"/>
              </a:ext>
            </a:extLst>
          </p:cNvPr>
          <p:cNvSpPr txBox="1">
            <a:spLocks/>
          </p:cNvSpPr>
          <p:nvPr/>
        </p:nvSpPr>
        <p:spPr>
          <a:xfrm>
            <a:off x="1071367" y="2784855"/>
            <a:ext cx="1576040" cy="646364"/>
          </a:xfrm>
          <a:prstGeom prst="rect">
            <a:avLst/>
          </a:prstGeom>
          <a:ln w="19050">
            <a:solidFill>
              <a:srgbClr val="BC9E6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0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Arial"/>
              <a:buNone/>
            </a:pPr>
            <a:r>
              <a:rPr lang="es-MX" sz="1400" dirty="0">
                <a:solidFill>
                  <a:srgbClr val="30394B"/>
                </a:solidFill>
              </a:rPr>
              <a:t>Desarrollo de la Lengua Española</a:t>
            </a:r>
          </a:p>
        </p:txBody>
      </p:sp>
      <p:sp>
        <p:nvSpPr>
          <p:cNvPr id="15" name="Flecha: a la derecha con muesca 14">
            <a:extLst>
              <a:ext uri="{FF2B5EF4-FFF2-40B4-BE49-F238E27FC236}">
                <a16:creationId xmlns:a16="http://schemas.microsoft.com/office/drawing/2014/main" id="{4EA481CD-05A9-C384-7565-805D334A6B24}"/>
              </a:ext>
            </a:extLst>
          </p:cNvPr>
          <p:cNvSpPr/>
          <p:nvPr/>
        </p:nvSpPr>
        <p:spPr>
          <a:xfrm>
            <a:off x="2803703" y="3029460"/>
            <a:ext cx="223025" cy="163551"/>
          </a:xfrm>
          <a:prstGeom prst="notched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Google Shape;321;p29">
            <a:extLst>
              <a:ext uri="{FF2B5EF4-FFF2-40B4-BE49-F238E27FC236}">
                <a16:creationId xmlns:a16="http://schemas.microsoft.com/office/drawing/2014/main" id="{EA90383C-80CB-983A-D816-1E8F8639F928}"/>
              </a:ext>
            </a:extLst>
          </p:cNvPr>
          <p:cNvSpPr txBox="1">
            <a:spLocks/>
          </p:cNvSpPr>
          <p:nvPr/>
        </p:nvSpPr>
        <p:spPr>
          <a:xfrm>
            <a:off x="3183024" y="2679822"/>
            <a:ext cx="5135786" cy="856430"/>
          </a:xfrm>
          <a:prstGeom prst="rect">
            <a:avLst/>
          </a:prstGeom>
          <a:noFill/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794276173">
                  <a:custGeom>
                    <a:avLst/>
                    <a:gdLst>
                      <a:gd name="connsiteX0" fmla="*/ 0 w 4909676"/>
                      <a:gd name="connsiteY0" fmla="*/ 0 h 907904"/>
                      <a:gd name="connsiteX1" fmla="*/ 4909676 w 4909676"/>
                      <a:gd name="connsiteY1" fmla="*/ 0 h 907904"/>
                      <a:gd name="connsiteX2" fmla="*/ 4909676 w 4909676"/>
                      <a:gd name="connsiteY2" fmla="*/ 907904 h 907904"/>
                      <a:gd name="connsiteX3" fmla="*/ 0 w 4909676"/>
                      <a:gd name="connsiteY3" fmla="*/ 907904 h 907904"/>
                      <a:gd name="connsiteX4" fmla="*/ 0 w 4909676"/>
                      <a:gd name="connsiteY4" fmla="*/ 0 h 907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9676" h="907904" extrusionOk="0">
                        <a:moveTo>
                          <a:pt x="0" y="0"/>
                        </a:moveTo>
                        <a:cubicBezTo>
                          <a:pt x="724151" y="-143310"/>
                          <a:pt x="3004128" y="-47591"/>
                          <a:pt x="4909676" y="0"/>
                        </a:cubicBezTo>
                        <a:cubicBezTo>
                          <a:pt x="4828577" y="414567"/>
                          <a:pt x="4979615" y="726595"/>
                          <a:pt x="4909676" y="907904"/>
                        </a:cubicBezTo>
                        <a:cubicBezTo>
                          <a:pt x="2462411" y="821226"/>
                          <a:pt x="1498695" y="827123"/>
                          <a:pt x="0" y="907904"/>
                        </a:cubicBezTo>
                        <a:cubicBezTo>
                          <a:pt x="-26192" y="460915"/>
                          <a:pt x="811" y="3543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Arial"/>
              <a:buNone/>
            </a:pPr>
            <a:r>
              <a:rPr lang="es-MX" sz="1400" dirty="0">
                <a:solidFill>
                  <a:srgbClr val="30394B"/>
                </a:solidFill>
              </a:rPr>
              <a:t>Durante este período, se produjeron avances significativos en la estandarización y la gramática de la lengua española, con la publicación de la primera gramática por Antonio de Nebrija en 1492.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36F2A32-88C3-EFD1-69D5-A1283B218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2" y="2894659"/>
            <a:ext cx="384081" cy="4267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35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 Renacimiento del Siglo de Oro</a:t>
            </a:r>
            <a:endParaRPr dirty="0"/>
          </a:p>
        </p:txBody>
      </p:sp>
      <p:sp>
        <p:nvSpPr>
          <p:cNvPr id="980" name="Google Shape;980;p35"/>
          <p:cNvSpPr/>
          <p:nvPr/>
        </p:nvSpPr>
        <p:spPr>
          <a:xfrm>
            <a:off x="4311025" y="1174375"/>
            <a:ext cx="3992400" cy="284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1" name="Google Shape;9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3975" y="1252438"/>
            <a:ext cx="3957930" cy="263863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35"/>
          <p:cNvSpPr txBox="1">
            <a:spLocks noGrp="1"/>
          </p:cNvSpPr>
          <p:nvPr>
            <p:ph type="subTitle" idx="1"/>
          </p:nvPr>
        </p:nvSpPr>
        <p:spPr>
          <a:xfrm>
            <a:off x="685800" y="1745065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Surge en Italia en el Siglo XIV.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L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Nueva corriente del pensamiento </a:t>
            </a:r>
            <a:r>
              <a:rPr lang="es-CL" b="1" dirty="0"/>
              <a:t>(Humanismo)</a:t>
            </a:r>
            <a:r>
              <a:rPr lang="es-CL" dirty="0"/>
              <a:t>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L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Concepción vitalista, el equilibrio y la confianza</a:t>
            </a:r>
            <a:endParaRPr lang="es-CL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L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Inicia con la unificación de España por los Reyes Católicos (el reinado de Carlos I y Felipe II).</a:t>
            </a:r>
          </a:p>
        </p:txBody>
      </p:sp>
      <p:pic>
        <p:nvPicPr>
          <p:cNvPr id="1026" name="Picture 2" descr="Renacimiento: qué es, características y obras más importantes - Cultura  Genial">
            <a:extLst>
              <a:ext uri="{FF2B5EF4-FFF2-40B4-BE49-F238E27FC236}">
                <a16:creationId xmlns:a16="http://schemas.microsoft.com/office/drawing/2014/main" id="{9EBFF7AB-F4DA-0F67-93D3-6C31DEA83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75" y="1252432"/>
            <a:ext cx="3957930" cy="263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/>
          <p:nvPr/>
        </p:nvSpPr>
        <p:spPr>
          <a:xfrm rot="143056">
            <a:off x="4190109" y="-629588"/>
            <a:ext cx="8536182" cy="3286312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stealth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33"/>
          <p:cNvSpPr txBox="1">
            <a:spLocks noGrp="1"/>
          </p:cNvSpPr>
          <p:nvPr>
            <p:ph type="title" idx="8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 Renacimiento del Siglo de Oro</a:t>
            </a:r>
            <a:endParaRPr dirty="0"/>
          </a:p>
        </p:txBody>
      </p:sp>
      <p:grpSp>
        <p:nvGrpSpPr>
          <p:cNvPr id="399" name="Google Shape;399;p33"/>
          <p:cNvGrpSpPr/>
          <p:nvPr/>
        </p:nvGrpSpPr>
        <p:grpSpPr>
          <a:xfrm>
            <a:off x="7133375" y="909768"/>
            <a:ext cx="1119006" cy="1119000"/>
            <a:chOff x="7125755" y="536388"/>
            <a:chExt cx="1119006" cy="1119000"/>
          </a:xfrm>
        </p:grpSpPr>
        <p:sp>
          <p:nvSpPr>
            <p:cNvPr id="400" name="Google Shape;400;p33"/>
            <p:cNvSpPr/>
            <p:nvPr/>
          </p:nvSpPr>
          <p:spPr>
            <a:xfrm>
              <a:off x="7125761" y="536388"/>
              <a:ext cx="1119000" cy="111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1" name="Google Shape;401;p33"/>
            <p:cNvGrpSpPr/>
            <p:nvPr/>
          </p:nvGrpSpPr>
          <p:grpSpPr>
            <a:xfrm>
              <a:off x="7125755" y="536470"/>
              <a:ext cx="1118978" cy="1118796"/>
              <a:chOff x="2795275" y="2108125"/>
              <a:chExt cx="1840425" cy="1840125"/>
            </a:xfrm>
          </p:grpSpPr>
          <p:sp>
            <p:nvSpPr>
              <p:cNvPr id="402" name="Google Shape;402;p33"/>
              <p:cNvSpPr/>
              <p:nvPr/>
            </p:nvSpPr>
            <p:spPr>
              <a:xfrm>
                <a:off x="2903625" y="2216175"/>
                <a:ext cx="1623750" cy="1623725"/>
              </a:xfrm>
              <a:custGeom>
                <a:avLst/>
                <a:gdLst/>
                <a:ahLst/>
                <a:cxnLst/>
                <a:rect l="l" t="t" r="r" b="b"/>
                <a:pathLst>
                  <a:path w="64950" h="64949" extrusionOk="0">
                    <a:moveTo>
                      <a:pt x="32481" y="1191"/>
                    </a:moveTo>
                    <a:cubicBezTo>
                      <a:pt x="49721" y="1191"/>
                      <a:pt x="63758" y="15229"/>
                      <a:pt x="63758" y="32481"/>
                    </a:cubicBezTo>
                    <a:cubicBezTo>
                      <a:pt x="63758" y="49733"/>
                      <a:pt x="49721" y="63758"/>
                      <a:pt x="32481" y="63758"/>
                    </a:cubicBezTo>
                    <a:cubicBezTo>
                      <a:pt x="15229" y="63758"/>
                      <a:pt x="1191" y="49733"/>
                      <a:pt x="1191" y="32481"/>
                    </a:cubicBezTo>
                    <a:cubicBezTo>
                      <a:pt x="1191" y="15229"/>
                      <a:pt x="15229" y="1191"/>
                      <a:pt x="32481" y="1191"/>
                    </a:cubicBezTo>
                    <a:close/>
                    <a:moveTo>
                      <a:pt x="32481" y="1"/>
                    </a:moveTo>
                    <a:cubicBezTo>
                      <a:pt x="14574" y="1"/>
                      <a:pt x="0" y="14574"/>
                      <a:pt x="0" y="32481"/>
                    </a:cubicBezTo>
                    <a:cubicBezTo>
                      <a:pt x="0" y="50388"/>
                      <a:pt x="14574" y="64949"/>
                      <a:pt x="32481" y="64949"/>
                    </a:cubicBezTo>
                    <a:cubicBezTo>
                      <a:pt x="50376" y="64949"/>
                      <a:pt x="64949" y="50388"/>
                      <a:pt x="64949" y="32481"/>
                    </a:cubicBezTo>
                    <a:cubicBezTo>
                      <a:pt x="64949" y="14574"/>
                      <a:pt x="50376" y="1"/>
                      <a:pt x="3248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33"/>
              <p:cNvSpPr/>
              <p:nvPr/>
            </p:nvSpPr>
            <p:spPr>
              <a:xfrm>
                <a:off x="2982800" y="2295350"/>
                <a:ext cx="1465375" cy="1465375"/>
              </a:xfrm>
              <a:custGeom>
                <a:avLst/>
                <a:gdLst/>
                <a:ahLst/>
                <a:cxnLst/>
                <a:rect l="l" t="t" r="r" b="b"/>
                <a:pathLst>
                  <a:path w="58615" h="58615" fill="none" extrusionOk="0">
                    <a:moveTo>
                      <a:pt x="58615" y="29314"/>
                    </a:moveTo>
                    <a:cubicBezTo>
                      <a:pt x="58615" y="45494"/>
                      <a:pt x="45494" y="58615"/>
                      <a:pt x="29302" y="58615"/>
                    </a:cubicBezTo>
                    <a:cubicBezTo>
                      <a:pt x="13121" y="58615"/>
                      <a:pt x="1" y="45494"/>
                      <a:pt x="1" y="29314"/>
                    </a:cubicBezTo>
                    <a:cubicBezTo>
                      <a:pt x="1" y="13121"/>
                      <a:pt x="13121" y="1"/>
                      <a:pt x="29302" y="1"/>
                    </a:cubicBezTo>
                    <a:cubicBezTo>
                      <a:pt x="45494" y="1"/>
                      <a:pt x="58615" y="13121"/>
                      <a:pt x="58615" y="29314"/>
                    </a:cubicBezTo>
                    <a:close/>
                  </a:path>
                </a:pathLst>
              </a:custGeom>
              <a:noFill/>
              <a:ln w="14575" cap="flat" cmpd="sng">
                <a:solidFill>
                  <a:srgbClr val="4D3F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33"/>
              <p:cNvSpPr/>
              <p:nvPr/>
            </p:nvSpPr>
            <p:spPr>
              <a:xfrm>
                <a:off x="2967925" y="2280775"/>
                <a:ext cx="1495150" cy="1494850"/>
              </a:xfrm>
              <a:custGeom>
                <a:avLst/>
                <a:gdLst/>
                <a:ahLst/>
                <a:cxnLst/>
                <a:rect l="l" t="t" r="r" b="b"/>
                <a:pathLst>
                  <a:path w="59806" h="59794" extrusionOk="0">
                    <a:moveTo>
                      <a:pt x="29909" y="1203"/>
                    </a:moveTo>
                    <a:cubicBezTo>
                      <a:pt x="45720" y="1203"/>
                      <a:pt x="58591" y="14073"/>
                      <a:pt x="58591" y="29897"/>
                    </a:cubicBezTo>
                    <a:cubicBezTo>
                      <a:pt x="58591" y="45708"/>
                      <a:pt x="45720" y="58591"/>
                      <a:pt x="29897" y="58591"/>
                    </a:cubicBezTo>
                    <a:cubicBezTo>
                      <a:pt x="14085" y="58591"/>
                      <a:pt x="1215" y="45708"/>
                      <a:pt x="1215" y="29897"/>
                    </a:cubicBezTo>
                    <a:cubicBezTo>
                      <a:pt x="1215" y="14073"/>
                      <a:pt x="14085" y="1203"/>
                      <a:pt x="29909" y="1203"/>
                    </a:cubicBezTo>
                    <a:close/>
                    <a:moveTo>
                      <a:pt x="29909" y="0"/>
                    </a:moveTo>
                    <a:cubicBezTo>
                      <a:pt x="13419" y="0"/>
                      <a:pt x="0" y="13407"/>
                      <a:pt x="0" y="29897"/>
                    </a:cubicBezTo>
                    <a:cubicBezTo>
                      <a:pt x="0" y="46387"/>
                      <a:pt x="13419" y="59793"/>
                      <a:pt x="29909" y="59793"/>
                    </a:cubicBezTo>
                    <a:cubicBezTo>
                      <a:pt x="46399" y="59793"/>
                      <a:pt x="59805" y="46387"/>
                      <a:pt x="59805" y="29897"/>
                    </a:cubicBezTo>
                    <a:cubicBezTo>
                      <a:pt x="59805" y="13407"/>
                      <a:pt x="46399" y="0"/>
                      <a:pt x="2990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33"/>
              <p:cNvSpPr/>
              <p:nvPr/>
            </p:nvSpPr>
            <p:spPr>
              <a:xfrm>
                <a:off x="3093525" y="2406075"/>
                <a:ext cx="1244225" cy="1244225"/>
              </a:xfrm>
              <a:custGeom>
                <a:avLst/>
                <a:gdLst/>
                <a:ahLst/>
                <a:cxnLst/>
                <a:rect l="l" t="t" r="r" b="b"/>
                <a:pathLst>
                  <a:path w="49769" h="49769" extrusionOk="0">
                    <a:moveTo>
                      <a:pt x="24885" y="346"/>
                    </a:moveTo>
                    <a:cubicBezTo>
                      <a:pt x="38410" y="346"/>
                      <a:pt x="49424" y="11359"/>
                      <a:pt x="49424" y="24885"/>
                    </a:cubicBezTo>
                    <a:cubicBezTo>
                      <a:pt x="49424" y="38410"/>
                      <a:pt x="38410" y="49423"/>
                      <a:pt x="24885" y="49423"/>
                    </a:cubicBezTo>
                    <a:cubicBezTo>
                      <a:pt x="11347" y="49423"/>
                      <a:pt x="334" y="38410"/>
                      <a:pt x="334" y="24885"/>
                    </a:cubicBezTo>
                    <a:cubicBezTo>
                      <a:pt x="334" y="11359"/>
                      <a:pt x="11347" y="346"/>
                      <a:pt x="24885" y="346"/>
                    </a:cubicBezTo>
                    <a:close/>
                    <a:moveTo>
                      <a:pt x="24885" y="1"/>
                    </a:moveTo>
                    <a:cubicBezTo>
                      <a:pt x="11157" y="1"/>
                      <a:pt x="1" y="11157"/>
                      <a:pt x="1" y="24885"/>
                    </a:cubicBezTo>
                    <a:cubicBezTo>
                      <a:pt x="1" y="38601"/>
                      <a:pt x="11157" y="49769"/>
                      <a:pt x="24885" y="49769"/>
                    </a:cubicBezTo>
                    <a:cubicBezTo>
                      <a:pt x="38601" y="49769"/>
                      <a:pt x="49769" y="38601"/>
                      <a:pt x="49769" y="24885"/>
                    </a:cubicBezTo>
                    <a:cubicBezTo>
                      <a:pt x="49769" y="11157"/>
                      <a:pt x="38601" y="1"/>
                      <a:pt x="2488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33"/>
              <p:cNvSpPr/>
              <p:nvPr/>
            </p:nvSpPr>
            <p:spPr>
              <a:xfrm>
                <a:off x="3242350" y="2554900"/>
                <a:ext cx="946575" cy="946575"/>
              </a:xfrm>
              <a:custGeom>
                <a:avLst/>
                <a:gdLst/>
                <a:ahLst/>
                <a:cxnLst/>
                <a:rect l="l" t="t" r="r" b="b"/>
                <a:pathLst>
                  <a:path w="37863" h="37863" extrusionOk="0">
                    <a:moveTo>
                      <a:pt x="18932" y="608"/>
                    </a:moveTo>
                    <a:cubicBezTo>
                      <a:pt x="29028" y="608"/>
                      <a:pt x="37244" y="8823"/>
                      <a:pt x="37244" y="18932"/>
                    </a:cubicBezTo>
                    <a:cubicBezTo>
                      <a:pt x="37244" y="29028"/>
                      <a:pt x="29028" y="37255"/>
                      <a:pt x="18932" y="37255"/>
                    </a:cubicBezTo>
                    <a:cubicBezTo>
                      <a:pt x="8823" y="37255"/>
                      <a:pt x="608" y="29028"/>
                      <a:pt x="608" y="18932"/>
                    </a:cubicBezTo>
                    <a:cubicBezTo>
                      <a:pt x="608" y="8823"/>
                      <a:pt x="8823" y="608"/>
                      <a:pt x="18932" y="608"/>
                    </a:cubicBezTo>
                    <a:close/>
                    <a:moveTo>
                      <a:pt x="18932" y="1"/>
                    </a:moveTo>
                    <a:cubicBezTo>
                      <a:pt x="8490" y="1"/>
                      <a:pt x="1" y="8490"/>
                      <a:pt x="1" y="18932"/>
                    </a:cubicBezTo>
                    <a:cubicBezTo>
                      <a:pt x="1" y="29362"/>
                      <a:pt x="8490" y="37863"/>
                      <a:pt x="18932" y="37863"/>
                    </a:cubicBezTo>
                    <a:cubicBezTo>
                      <a:pt x="29374" y="37863"/>
                      <a:pt x="37863" y="29373"/>
                      <a:pt x="37863" y="18932"/>
                    </a:cubicBezTo>
                    <a:cubicBezTo>
                      <a:pt x="37863" y="8490"/>
                      <a:pt x="29362" y="1"/>
                      <a:pt x="1893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33"/>
              <p:cNvSpPr/>
              <p:nvPr/>
            </p:nvSpPr>
            <p:spPr>
              <a:xfrm>
                <a:off x="3318250" y="2630800"/>
                <a:ext cx="794775" cy="794775"/>
              </a:xfrm>
              <a:custGeom>
                <a:avLst/>
                <a:gdLst/>
                <a:ahLst/>
                <a:cxnLst/>
                <a:rect l="l" t="t" r="r" b="b"/>
                <a:pathLst>
                  <a:path w="31791" h="31791" extrusionOk="0">
                    <a:moveTo>
                      <a:pt x="15896" y="501"/>
                    </a:moveTo>
                    <a:cubicBezTo>
                      <a:pt x="24373" y="501"/>
                      <a:pt x="31279" y="7407"/>
                      <a:pt x="31279" y="15896"/>
                    </a:cubicBezTo>
                    <a:cubicBezTo>
                      <a:pt x="31279" y="24373"/>
                      <a:pt x="24373" y="31279"/>
                      <a:pt x="15896" y="31279"/>
                    </a:cubicBezTo>
                    <a:cubicBezTo>
                      <a:pt x="7407" y="31279"/>
                      <a:pt x="501" y="24373"/>
                      <a:pt x="501" y="15896"/>
                    </a:cubicBezTo>
                    <a:cubicBezTo>
                      <a:pt x="501" y="7407"/>
                      <a:pt x="7407" y="501"/>
                      <a:pt x="15896" y="501"/>
                    </a:cubicBezTo>
                    <a:close/>
                    <a:moveTo>
                      <a:pt x="15896" y="1"/>
                    </a:moveTo>
                    <a:cubicBezTo>
                      <a:pt x="7121" y="1"/>
                      <a:pt x="1" y="7133"/>
                      <a:pt x="1" y="15896"/>
                    </a:cubicBezTo>
                    <a:cubicBezTo>
                      <a:pt x="1" y="24659"/>
                      <a:pt x="7121" y="31791"/>
                      <a:pt x="15896" y="31791"/>
                    </a:cubicBezTo>
                    <a:cubicBezTo>
                      <a:pt x="24659" y="31791"/>
                      <a:pt x="31791" y="24659"/>
                      <a:pt x="31791" y="15896"/>
                    </a:cubicBezTo>
                    <a:cubicBezTo>
                      <a:pt x="31791" y="7133"/>
                      <a:pt x="24659" y="1"/>
                      <a:pt x="1589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33"/>
              <p:cNvSpPr/>
              <p:nvPr/>
            </p:nvSpPr>
            <p:spPr>
              <a:xfrm>
                <a:off x="3707300" y="2525150"/>
                <a:ext cx="498300" cy="499175"/>
              </a:xfrm>
              <a:custGeom>
                <a:avLst/>
                <a:gdLst/>
                <a:ahLst/>
                <a:cxnLst/>
                <a:rect l="l" t="t" r="r" b="b"/>
                <a:pathLst>
                  <a:path w="19932" h="19967" extrusionOk="0">
                    <a:moveTo>
                      <a:pt x="19931" y="0"/>
                    </a:moveTo>
                    <a:lnTo>
                      <a:pt x="0" y="15109"/>
                    </a:lnTo>
                    <a:lnTo>
                      <a:pt x="155" y="19967"/>
                    </a:lnTo>
                    <a:lnTo>
                      <a:pt x="5287" y="19872"/>
                    </a:lnTo>
                    <a:lnTo>
                      <a:pt x="19931" y="0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33"/>
              <p:cNvSpPr/>
              <p:nvPr/>
            </p:nvSpPr>
            <p:spPr>
              <a:xfrm>
                <a:off x="3701650" y="2520075"/>
                <a:ext cx="508400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20336" h="20397" extrusionOk="0">
                    <a:moveTo>
                      <a:pt x="19098" y="1275"/>
                    </a:moveTo>
                    <a:lnTo>
                      <a:pt x="5406" y="19860"/>
                    </a:lnTo>
                    <a:lnTo>
                      <a:pt x="595" y="19944"/>
                    </a:lnTo>
                    <a:lnTo>
                      <a:pt x="453" y="15407"/>
                    </a:lnTo>
                    <a:lnTo>
                      <a:pt x="19098" y="1275"/>
                    </a:lnTo>
                    <a:close/>
                    <a:moveTo>
                      <a:pt x="20026" y="1"/>
                    </a:moveTo>
                    <a:lnTo>
                      <a:pt x="95" y="15134"/>
                    </a:lnTo>
                    <a:lnTo>
                      <a:pt x="0" y="15205"/>
                    </a:lnTo>
                    <a:lnTo>
                      <a:pt x="167" y="20396"/>
                    </a:lnTo>
                    <a:lnTo>
                      <a:pt x="5620" y="20277"/>
                    </a:lnTo>
                    <a:lnTo>
                      <a:pt x="20336" y="298"/>
                    </a:lnTo>
                    <a:lnTo>
                      <a:pt x="20026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33"/>
              <p:cNvSpPr/>
              <p:nvPr/>
            </p:nvSpPr>
            <p:spPr>
              <a:xfrm>
                <a:off x="3692700" y="2957675"/>
                <a:ext cx="530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107" extrusionOk="0">
                    <a:moveTo>
                      <a:pt x="9" y="1"/>
                    </a:moveTo>
                    <a:cubicBezTo>
                      <a:pt x="1" y="1"/>
                      <a:pt x="1" y="15"/>
                      <a:pt x="1" y="23"/>
                    </a:cubicBezTo>
                    <a:cubicBezTo>
                      <a:pt x="680" y="725"/>
                      <a:pt x="1358" y="1440"/>
                      <a:pt x="2073" y="2106"/>
                    </a:cubicBezTo>
                    <a:cubicBezTo>
                      <a:pt x="2108" y="2106"/>
                      <a:pt x="2120" y="2094"/>
                      <a:pt x="2108" y="2071"/>
                    </a:cubicBezTo>
                    <a:cubicBezTo>
                      <a:pt x="1454" y="1356"/>
                      <a:pt x="739" y="678"/>
                      <a:pt x="25" y="11"/>
                    </a:cubicBezTo>
                    <a:cubicBezTo>
                      <a:pt x="17" y="3"/>
                      <a:pt x="12" y="1"/>
                      <a:pt x="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33"/>
              <p:cNvSpPr/>
              <p:nvPr/>
            </p:nvSpPr>
            <p:spPr>
              <a:xfrm>
                <a:off x="3708200" y="2942150"/>
                <a:ext cx="56325" cy="56325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2253" extrusionOk="0">
                    <a:moveTo>
                      <a:pt x="12" y="1"/>
                    </a:moveTo>
                    <a:cubicBezTo>
                      <a:pt x="12" y="1"/>
                      <a:pt x="0" y="1"/>
                      <a:pt x="0" y="13"/>
                    </a:cubicBezTo>
                    <a:cubicBezTo>
                      <a:pt x="726" y="775"/>
                      <a:pt x="1465" y="1549"/>
                      <a:pt x="2238" y="2239"/>
                    </a:cubicBezTo>
                    <a:cubicBezTo>
                      <a:pt x="1548" y="1465"/>
                      <a:pt x="774" y="727"/>
                      <a:pt x="12" y="1"/>
                    </a:cubicBezTo>
                    <a:close/>
                    <a:moveTo>
                      <a:pt x="2238" y="2239"/>
                    </a:moveTo>
                    <a:cubicBezTo>
                      <a:pt x="2238" y="2249"/>
                      <a:pt x="2243" y="2253"/>
                      <a:pt x="2246" y="2253"/>
                    </a:cubicBezTo>
                    <a:cubicBezTo>
                      <a:pt x="2250" y="2253"/>
                      <a:pt x="2252" y="2246"/>
                      <a:pt x="2238" y="2239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33"/>
              <p:cNvSpPr/>
              <p:nvPr/>
            </p:nvSpPr>
            <p:spPr>
              <a:xfrm>
                <a:off x="3716025" y="2919700"/>
                <a:ext cx="550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197" extrusionOk="0">
                    <a:moveTo>
                      <a:pt x="11" y="1"/>
                    </a:moveTo>
                    <a:cubicBezTo>
                      <a:pt x="4" y="1"/>
                      <a:pt x="0" y="9"/>
                      <a:pt x="9" y="18"/>
                    </a:cubicBezTo>
                    <a:cubicBezTo>
                      <a:pt x="711" y="768"/>
                      <a:pt x="1437" y="1482"/>
                      <a:pt x="2164" y="2197"/>
                    </a:cubicBezTo>
                    <a:cubicBezTo>
                      <a:pt x="2187" y="2197"/>
                      <a:pt x="2199" y="2173"/>
                      <a:pt x="2199" y="2161"/>
                    </a:cubicBezTo>
                    <a:cubicBezTo>
                      <a:pt x="1485" y="1435"/>
                      <a:pt x="771" y="708"/>
                      <a:pt x="20" y="6"/>
                    </a:cubicBezTo>
                    <a:cubicBezTo>
                      <a:pt x="17" y="2"/>
                      <a:pt x="13" y="1"/>
                      <a:pt x="1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33"/>
              <p:cNvSpPr/>
              <p:nvPr/>
            </p:nvSpPr>
            <p:spPr>
              <a:xfrm>
                <a:off x="3724050" y="2896650"/>
                <a:ext cx="63275" cy="63000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520" extrusionOk="0">
                    <a:moveTo>
                      <a:pt x="14" y="1"/>
                    </a:moveTo>
                    <a:cubicBezTo>
                      <a:pt x="4" y="1"/>
                      <a:pt x="1" y="15"/>
                      <a:pt x="9" y="23"/>
                    </a:cubicBezTo>
                    <a:cubicBezTo>
                      <a:pt x="807" y="880"/>
                      <a:pt x="1664" y="1690"/>
                      <a:pt x="2497" y="2511"/>
                    </a:cubicBezTo>
                    <a:cubicBezTo>
                      <a:pt x="2497" y="2517"/>
                      <a:pt x="2499" y="2519"/>
                      <a:pt x="2502" y="2519"/>
                    </a:cubicBezTo>
                    <a:cubicBezTo>
                      <a:pt x="2512" y="2519"/>
                      <a:pt x="2530" y="2497"/>
                      <a:pt x="2521" y="2488"/>
                    </a:cubicBezTo>
                    <a:cubicBezTo>
                      <a:pt x="1700" y="1654"/>
                      <a:pt x="890" y="797"/>
                      <a:pt x="33" y="11"/>
                    </a:cubicBezTo>
                    <a:cubicBezTo>
                      <a:pt x="25" y="4"/>
                      <a:pt x="19" y="1"/>
                      <a:pt x="1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33"/>
              <p:cNvSpPr/>
              <p:nvPr/>
            </p:nvSpPr>
            <p:spPr>
              <a:xfrm>
                <a:off x="3744800" y="2887100"/>
                <a:ext cx="53000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096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12"/>
                    </a:cubicBezTo>
                    <a:cubicBezTo>
                      <a:pt x="679" y="726"/>
                      <a:pt x="1394" y="1393"/>
                      <a:pt x="2072" y="2096"/>
                    </a:cubicBezTo>
                    <a:cubicBezTo>
                      <a:pt x="2108" y="2096"/>
                      <a:pt x="2120" y="2084"/>
                      <a:pt x="2108" y="2072"/>
                    </a:cubicBezTo>
                    <a:cubicBezTo>
                      <a:pt x="1417" y="1369"/>
                      <a:pt x="739" y="667"/>
                      <a:pt x="2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33"/>
              <p:cNvSpPr/>
              <p:nvPr/>
            </p:nvSpPr>
            <p:spPr>
              <a:xfrm>
                <a:off x="3762650" y="2874000"/>
                <a:ext cx="5142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2054" extrusionOk="0">
                    <a:moveTo>
                      <a:pt x="25" y="0"/>
                    </a:moveTo>
                    <a:cubicBezTo>
                      <a:pt x="1" y="0"/>
                      <a:pt x="1" y="0"/>
                      <a:pt x="1" y="24"/>
                    </a:cubicBezTo>
                    <a:cubicBezTo>
                      <a:pt x="656" y="703"/>
                      <a:pt x="1334" y="1417"/>
                      <a:pt x="2049" y="2048"/>
                    </a:cubicBezTo>
                    <a:cubicBezTo>
                      <a:pt x="1406" y="1334"/>
                      <a:pt x="715" y="643"/>
                      <a:pt x="25" y="0"/>
                    </a:cubicBezTo>
                    <a:close/>
                    <a:moveTo>
                      <a:pt x="2049" y="2048"/>
                    </a:moveTo>
                    <a:cubicBezTo>
                      <a:pt x="2049" y="2052"/>
                      <a:pt x="2050" y="2053"/>
                      <a:pt x="2051" y="2053"/>
                    </a:cubicBezTo>
                    <a:cubicBezTo>
                      <a:pt x="2054" y="2053"/>
                      <a:pt x="2057" y="2048"/>
                      <a:pt x="2049" y="2048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33"/>
              <p:cNvSpPr/>
              <p:nvPr/>
            </p:nvSpPr>
            <p:spPr>
              <a:xfrm>
                <a:off x="3778525" y="2859450"/>
                <a:ext cx="4905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1940" extrusionOk="0">
                    <a:moveTo>
                      <a:pt x="10" y="1"/>
                    </a:moveTo>
                    <a:cubicBezTo>
                      <a:pt x="4" y="1"/>
                      <a:pt x="1" y="14"/>
                      <a:pt x="9" y="23"/>
                    </a:cubicBezTo>
                    <a:cubicBezTo>
                      <a:pt x="640" y="678"/>
                      <a:pt x="1259" y="1380"/>
                      <a:pt x="1961" y="1940"/>
                    </a:cubicBezTo>
                    <a:cubicBezTo>
                      <a:pt x="1390" y="1237"/>
                      <a:pt x="699" y="618"/>
                      <a:pt x="21" y="11"/>
                    </a:cubicBezTo>
                    <a:cubicBezTo>
                      <a:pt x="17" y="3"/>
                      <a:pt x="13" y="1"/>
                      <a:pt x="1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33"/>
              <p:cNvSpPr/>
              <p:nvPr/>
            </p:nvSpPr>
            <p:spPr>
              <a:xfrm>
                <a:off x="3796650" y="2846525"/>
                <a:ext cx="46350" cy="46300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852" extrusionOk="0">
                    <a:moveTo>
                      <a:pt x="32" y="1"/>
                    </a:moveTo>
                    <a:cubicBezTo>
                      <a:pt x="14" y="1"/>
                      <a:pt x="1" y="18"/>
                      <a:pt x="10" y="28"/>
                    </a:cubicBezTo>
                    <a:cubicBezTo>
                      <a:pt x="308" y="361"/>
                      <a:pt x="605" y="706"/>
                      <a:pt x="915" y="1016"/>
                    </a:cubicBezTo>
                    <a:cubicBezTo>
                      <a:pt x="1201" y="1302"/>
                      <a:pt x="1475" y="1635"/>
                      <a:pt x="1796" y="1849"/>
                    </a:cubicBezTo>
                    <a:cubicBezTo>
                      <a:pt x="1801" y="1851"/>
                      <a:pt x="1806" y="1852"/>
                      <a:pt x="1810" y="1852"/>
                    </a:cubicBezTo>
                    <a:cubicBezTo>
                      <a:pt x="1838" y="1852"/>
                      <a:pt x="1854" y="1824"/>
                      <a:pt x="1844" y="1814"/>
                    </a:cubicBezTo>
                    <a:cubicBezTo>
                      <a:pt x="1641" y="1480"/>
                      <a:pt x="1296" y="1206"/>
                      <a:pt x="1022" y="921"/>
                    </a:cubicBezTo>
                    <a:cubicBezTo>
                      <a:pt x="713" y="611"/>
                      <a:pt x="391" y="302"/>
                      <a:pt x="46" y="4"/>
                    </a:cubicBezTo>
                    <a:cubicBezTo>
                      <a:pt x="41" y="2"/>
                      <a:pt x="37" y="1"/>
                      <a:pt x="3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33"/>
              <p:cNvSpPr/>
              <p:nvPr/>
            </p:nvSpPr>
            <p:spPr>
              <a:xfrm>
                <a:off x="3813400" y="2833200"/>
                <a:ext cx="46475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831" extrusionOk="0">
                    <a:moveTo>
                      <a:pt x="36" y="0"/>
                    </a:moveTo>
                    <a:cubicBezTo>
                      <a:pt x="17" y="0"/>
                      <a:pt x="1" y="34"/>
                      <a:pt x="19" y="61"/>
                    </a:cubicBezTo>
                    <a:cubicBezTo>
                      <a:pt x="316" y="382"/>
                      <a:pt x="614" y="692"/>
                      <a:pt x="924" y="1013"/>
                    </a:cubicBezTo>
                    <a:cubicBezTo>
                      <a:pt x="1209" y="1287"/>
                      <a:pt x="1471" y="1608"/>
                      <a:pt x="1805" y="1823"/>
                    </a:cubicBezTo>
                    <a:cubicBezTo>
                      <a:pt x="1810" y="1829"/>
                      <a:pt x="1817" y="1831"/>
                      <a:pt x="1823" y="1831"/>
                    </a:cubicBezTo>
                    <a:cubicBezTo>
                      <a:pt x="1842" y="1831"/>
                      <a:pt x="1859" y="1808"/>
                      <a:pt x="1840" y="1799"/>
                    </a:cubicBezTo>
                    <a:cubicBezTo>
                      <a:pt x="1626" y="1466"/>
                      <a:pt x="1293" y="1204"/>
                      <a:pt x="1007" y="918"/>
                    </a:cubicBezTo>
                    <a:cubicBezTo>
                      <a:pt x="697" y="608"/>
                      <a:pt x="388" y="311"/>
                      <a:pt x="55" y="13"/>
                    </a:cubicBezTo>
                    <a:cubicBezTo>
                      <a:pt x="49" y="4"/>
                      <a:pt x="42" y="0"/>
                      <a:pt x="3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33"/>
              <p:cNvSpPr/>
              <p:nvPr/>
            </p:nvSpPr>
            <p:spPr>
              <a:xfrm>
                <a:off x="3830900" y="2820825"/>
                <a:ext cx="45400" cy="4372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749" extrusionOk="0">
                    <a:moveTo>
                      <a:pt x="39" y="0"/>
                    </a:moveTo>
                    <a:cubicBezTo>
                      <a:pt x="19" y="0"/>
                      <a:pt x="0" y="25"/>
                      <a:pt x="9" y="44"/>
                    </a:cubicBezTo>
                    <a:cubicBezTo>
                      <a:pt x="533" y="663"/>
                      <a:pt x="1129" y="1211"/>
                      <a:pt x="1724" y="1746"/>
                    </a:cubicBezTo>
                    <a:cubicBezTo>
                      <a:pt x="1729" y="1748"/>
                      <a:pt x="1734" y="1748"/>
                      <a:pt x="1739" y="1748"/>
                    </a:cubicBezTo>
                    <a:cubicBezTo>
                      <a:pt x="1781" y="1748"/>
                      <a:pt x="1815" y="1708"/>
                      <a:pt x="1783" y="1687"/>
                    </a:cubicBezTo>
                    <a:cubicBezTo>
                      <a:pt x="1236" y="1091"/>
                      <a:pt x="688" y="520"/>
                      <a:pt x="57" y="8"/>
                    </a:cubicBezTo>
                    <a:cubicBezTo>
                      <a:pt x="51" y="2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33"/>
              <p:cNvSpPr/>
              <p:nvPr/>
            </p:nvSpPr>
            <p:spPr>
              <a:xfrm>
                <a:off x="3848425" y="2805475"/>
                <a:ext cx="445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815" extrusionOk="0">
                    <a:moveTo>
                      <a:pt x="45" y="1"/>
                    </a:moveTo>
                    <a:cubicBezTo>
                      <a:pt x="17" y="1"/>
                      <a:pt x="1" y="30"/>
                      <a:pt x="11" y="50"/>
                    </a:cubicBezTo>
                    <a:cubicBezTo>
                      <a:pt x="225" y="360"/>
                      <a:pt x="535" y="634"/>
                      <a:pt x="785" y="920"/>
                    </a:cubicBezTo>
                    <a:cubicBezTo>
                      <a:pt x="1082" y="1229"/>
                      <a:pt x="1380" y="1527"/>
                      <a:pt x="1690" y="1813"/>
                    </a:cubicBezTo>
                    <a:cubicBezTo>
                      <a:pt x="1695" y="1814"/>
                      <a:pt x="1700" y="1814"/>
                      <a:pt x="1705" y="1814"/>
                    </a:cubicBezTo>
                    <a:cubicBezTo>
                      <a:pt x="1747" y="1814"/>
                      <a:pt x="1781" y="1774"/>
                      <a:pt x="1749" y="1753"/>
                    </a:cubicBezTo>
                    <a:cubicBezTo>
                      <a:pt x="1475" y="1420"/>
                      <a:pt x="1190" y="1110"/>
                      <a:pt x="892" y="812"/>
                    </a:cubicBezTo>
                    <a:cubicBezTo>
                      <a:pt x="618" y="527"/>
                      <a:pt x="368" y="217"/>
                      <a:pt x="58" y="3"/>
                    </a:cubicBezTo>
                    <a:cubicBezTo>
                      <a:pt x="54" y="1"/>
                      <a:pt x="49" y="1"/>
                      <a:pt x="4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33"/>
              <p:cNvSpPr/>
              <p:nvPr/>
            </p:nvSpPr>
            <p:spPr>
              <a:xfrm>
                <a:off x="3866600" y="2793250"/>
                <a:ext cx="39250" cy="392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570" extrusionOk="0">
                    <a:moveTo>
                      <a:pt x="37" y="1"/>
                    </a:moveTo>
                    <a:cubicBezTo>
                      <a:pt x="22" y="1"/>
                      <a:pt x="0" y="20"/>
                      <a:pt x="10" y="39"/>
                    </a:cubicBezTo>
                    <a:cubicBezTo>
                      <a:pt x="474" y="575"/>
                      <a:pt x="939" y="1087"/>
                      <a:pt x="1475" y="1552"/>
                    </a:cubicBezTo>
                    <a:cubicBezTo>
                      <a:pt x="1487" y="1564"/>
                      <a:pt x="1500" y="1569"/>
                      <a:pt x="1512" y="1569"/>
                    </a:cubicBezTo>
                    <a:cubicBezTo>
                      <a:pt x="1546" y="1569"/>
                      <a:pt x="1569" y="1527"/>
                      <a:pt x="1534" y="1492"/>
                    </a:cubicBezTo>
                    <a:cubicBezTo>
                      <a:pt x="1070" y="956"/>
                      <a:pt x="582" y="468"/>
                      <a:pt x="46" y="4"/>
                    </a:cubicBezTo>
                    <a:cubicBezTo>
                      <a:pt x="44" y="2"/>
                      <a:pt x="41" y="1"/>
                      <a:pt x="3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33"/>
              <p:cNvSpPr/>
              <p:nvPr/>
            </p:nvSpPr>
            <p:spPr>
              <a:xfrm>
                <a:off x="3884175" y="2780925"/>
                <a:ext cx="465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837" extrusionOk="0">
                    <a:moveTo>
                      <a:pt x="35" y="1"/>
                    </a:moveTo>
                    <a:cubicBezTo>
                      <a:pt x="12" y="1"/>
                      <a:pt x="0" y="26"/>
                      <a:pt x="10" y="44"/>
                    </a:cubicBezTo>
                    <a:cubicBezTo>
                      <a:pt x="283" y="378"/>
                      <a:pt x="581" y="675"/>
                      <a:pt x="879" y="973"/>
                    </a:cubicBezTo>
                    <a:cubicBezTo>
                      <a:pt x="1176" y="1271"/>
                      <a:pt x="1450" y="1580"/>
                      <a:pt x="1784" y="1830"/>
                    </a:cubicBezTo>
                    <a:cubicBezTo>
                      <a:pt x="1793" y="1835"/>
                      <a:pt x="1801" y="1837"/>
                      <a:pt x="1809" y="1837"/>
                    </a:cubicBezTo>
                    <a:cubicBezTo>
                      <a:pt x="1843" y="1837"/>
                      <a:pt x="1862" y="1800"/>
                      <a:pt x="1843" y="1771"/>
                    </a:cubicBezTo>
                    <a:cubicBezTo>
                      <a:pt x="1581" y="1449"/>
                      <a:pt x="1260" y="1163"/>
                      <a:pt x="974" y="866"/>
                    </a:cubicBezTo>
                    <a:cubicBezTo>
                      <a:pt x="676" y="568"/>
                      <a:pt x="379" y="270"/>
                      <a:pt x="57" y="9"/>
                    </a:cubicBezTo>
                    <a:cubicBezTo>
                      <a:pt x="49" y="3"/>
                      <a:pt x="41" y="1"/>
                      <a:pt x="3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33"/>
              <p:cNvSpPr/>
              <p:nvPr/>
            </p:nvSpPr>
            <p:spPr>
              <a:xfrm>
                <a:off x="3901150" y="2767225"/>
                <a:ext cx="37525" cy="371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86" extrusionOk="0">
                    <a:moveTo>
                      <a:pt x="23" y="1"/>
                    </a:moveTo>
                    <a:cubicBezTo>
                      <a:pt x="5" y="1"/>
                      <a:pt x="0" y="24"/>
                      <a:pt x="9" y="33"/>
                    </a:cubicBezTo>
                    <a:cubicBezTo>
                      <a:pt x="426" y="557"/>
                      <a:pt x="926" y="1033"/>
                      <a:pt x="1414" y="1473"/>
                    </a:cubicBezTo>
                    <a:cubicBezTo>
                      <a:pt x="1426" y="1482"/>
                      <a:pt x="1437" y="1486"/>
                      <a:pt x="1448" y="1486"/>
                    </a:cubicBezTo>
                    <a:cubicBezTo>
                      <a:pt x="1480" y="1486"/>
                      <a:pt x="1501" y="1450"/>
                      <a:pt x="1474" y="1414"/>
                    </a:cubicBezTo>
                    <a:cubicBezTo>
                      <a:pt x="1033" y="926"/>
                      <a:pt x="569" y="402"/>
                      <a:pt x="45" y="9"/>
                    </a:cubicBezTo>
                    <a:cubicBezTo>
                      <a:pt x="36" y="3"/>
                      <a:pt x="29" y="1"/>
                      <a:pt x="2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33"/>
              <p:cNvSpPr/>
              <p:nvPr/>
            </p:nvSpPr>
            <p:spPr>
              <a:xfrm>
                <a:off x="3935425" y="2741050"/>
                <a:ext cx="320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237" extrusionOk="0">
                    <a:moveTo>
                      <a:pt x="38" y="0"/>
                    </a:moveTo>
                    <a:cubicBezTo>
                      <a:pt x="18" y="0"/>
                      <a:pt x="1" y="28"/>
                      <a:pt x="19" y="56"/>
                    </a:cubicBezTo>
                    <a:cubicBezTo>
                      <a:pt x="353" y="484"/>
                      <a:pt x="769" y="901"/>
                      <a:pt x="1210" y="1234"/>
                    </a:cubicBezTo>
                    <a:cubicBezTo>
                      <a:pt x="1213" y="1236"/>
                      <a:pt x="1215" y="1236"/>
                      <a:pt x="1218" y="1236"/>
                    </a:cubicBezTo>
                    <a:cubicBezTo>
                      <a:pt x="1243" y="1236"/>
                      <a:pt x="1280" y="1196"/>
                      <a:pt x="1270" y="1175"/>
                    </a:cubicBezTo>
                    <a:cubicBezTo>
                      <a:pt x="936" y="734"/>
                      <a:pt x="496" y="353"/>
                      <a:pt x="55" y="8"/>
                    </a:cubicBezTo>
                    <a:cubicBezTo>
                      <a:pt x="50" y="3"/>
                      <a:pt x="44" y="0"/>
                      <a:pt x="3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33"/>
              <p:cNvSpPr/>
              <p:nvPr/>
            </p:nvSpPr>
            <p:spPr>
              <a:xfrm>
                <a:off x="3918700" y="2754025"/>
                <a:ext cx="328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300" extrusionOk="0">
                    <a:moveTo>
                      <a:pt x="38" y="0"/>
                    </a:moveTo>
                    <a:cubicBezTo>
                      <a:pt x="18" y="0"/>
                      <a:pt x="1" y="31"/>
                      <a:pt x="10" y="49"/>
                    </a:cubicBezTo>
                    <a:cubicBezTo>
                      <a:pt x="391" y="489"/>
                      <a:pt x="784" y="930"/>
                      <a:pt x="1236" y="1287"/>
                    </a:cubicBezTo>
                    <a:cubicBezTo>
                      <a:pt x="1248" y="1296"/>
                      <a:pt x="1259" y="1299"/>
                      <a:pt x="1268" y="1299"/>
                    </a:cubicBezTo>
                    <a:cubicBezTo>
                      <a:pt x="1298" y="1299"/>
                      <a:pt x="1314" y="1263"/>
                      <a:pt x="1296" y="1227"/>
                    </a:cubicBezTo>
                    <a:cubicBezTo>
                      <a:pt x="938" y="787"/>
                      <a:pt x="486" y="382"/>
                      <a:pt x="57" y="13"/>
                    </a:cubicBezTo>
                    <a:cubicBezTo>
                      <a:pt x="51" y="4"/>
                      <a:pt x="44" y="0"/>
                      <a:pt x="3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33"/>
              <p:cNvSpPr/>
              <p:nvPr/>
            </p:nvSpPr>
            <p:spPr>
              <a:xfrm>
                <a:off x="3952650" y="2727225"/>
                <a:ext cx="293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35" extrusionOk="0">
                    <a:moveTo>
                      <a:pt x="32" y="1"/>
                    </a:moveTo>
                    <a:cubicBezTo>
                      <a:pt x="11" y="1"/>
                      <a:pt x="0" y="34"/>
                      <a:pt x="9" y="61"/>
                    </a:cubicBezTo>
                    <a:cubicBezTo>
                      <a:pt x="319" y="442"/>
                      <a:pt x="676" y="847"/>
                      <a:pt x="1081" y="1133"/>
                    </a:cubicBezTo>
                    <a:cubicBezTo>
                      <a:pt x="1086" y="1134"/>
                      <a:pt x="1091" y="1135"/>
                      <a:pt x="1096" y="1135"/>
                    </a:cubicBezTo>
                    <a:cubicBezTo>
                      <a:pt x="1138" y="1135"/>
                      <a:pt x="1172" y="1094"/>
                      <a:pt x="1140" y="1073"/>
                    </a:cubicBezTo>
                    <a:cubicBezTo>
                      <a:pt x="842" y="668"/>
                      <a:pt x="438" y="323"/>
                      <a:pt x="57" y="13"/>
                    </a:cubicBezTo>
                    <a:cubicBezTo>
                      <a:pt x="48" y="5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>
                <a:off x="3970775" y="2714700"/>
                <a:ext cx="262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09" extrusionOk="0">
                    <a:moveTo>
                      <a:pt x="48" y="0"/>
                    </a:moveTo>
                    <a:cubicBezTo>
                      <a:pt x="25" y="0"/>
                      <a:pt x="0" y="30"/>
                      <a:pt x="10" y="50"/>
                    </a:cubicBezTo>
                    <a:cubicBezTo>
                      <a:pt x="272" y="407"/>
                      <a:pt x="629" y="717"/>
                      <a:pt x="963" y="991"/>
                    </a:cubicBezTo>
                    <a:cubicBezTo>
                      <a:pt x="972" y="1003"/>
                      <a:pt x="983" y="1008"/>
                      <a:pt x="993" y="1008"/>
                    </a:cubicBezTo>
                    <a:cubicBezTo>
                      <a:pt x="1023" y="1008"/>
                      <a:pt x="1049" y="966"/>
                      <a:pt x="1022" y="931"/>
                    </a:cubicBezTo>
                    <a:cubicBezTo>
                      <a:pt x="760" y="586"/>
                      <a:pt x="415" y="264"/>
                      <a:pt x="58" y="2"/>
                    </a:cubicBezTo>
                    <a:cubicBezTo>
                      <a:pt x="55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3"/>
              <p:cNvSpPr/>
              <p:nvPr/>
            </p:nvSpPr>
            <p:spPr>
              <a:xfrm>
                <a:off x="3988050" y="2701200"/>
                <a:ext cx="2735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067" extrusionOk="0">
                    <a:moveTo>
                      <a:pt x="38" y="0"/>
                    </a:moveTo>
                    <a:cubicBezTo>
                      <a:pt x="14" y="0"/>
                      <a:pt x="0" y="35"/>
                      <a:pt x="10" y="54"/>
                    </a:cubicBezTo>
                    <a:cubicBezTo>
                      <a:pt x="153" y="245"/>
                      <a:pt x="331" y="423"/>
                      <a:pt x="510" y="602"/>
                    </a:cubicBezTo>
                    <a:cubicBezTo>
                      <a:pt x="677" y="769"/>
                      <a:pt x="843" y="947"/>
                      <a:pt x="1034" y="1066"/>
                    </a:cubicBezTo>
                    <a:cubicBezTo>
                      <a:pt x="1070" y="1066"/>
                      <a:pt x="1093" y="1043"/>
                      <a:pt x="1081" y="1019"/>
                    </a:cubicBezTo>
                    <a:cubicBezTo>
                      <a:pt x="974" y="816"/>
                      <a:pt x="784" y="662"/>
                      <a:pt x="617" y="507"/>
                    </a:cubicBezTo>
                    <a:cubicBezTo>
                      <a:pt x="438" y="328"/>
                      <a:pt x="260" y="161"/>
                      <a:pt x="57" y="7"/>
                    </a:cubicBezTo>
                    <a:cubicBezTo>
                      <a:pt x="51" y="2"/>
                      <a:pt x="44" y="0"/>
                      <a:pt x="3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33"/>
              <p:cNvSpPr/>
              <p:nvPr/>
            </p:nvSpPr>
            <p:spPr>
              <a:xfrm>
                <a:off x="4005925" y="2688350"/>
                <a:ext cx="2555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7" extrusionOk="0">
                    <a:moveTo>
                      <a:pt x="34" y="1"/>
                    </a:moveTo>
                    <a:cubicBezTo>
                      <a:pt x="12" y="1"/>
                      <a:pt x="0" y="26"/>
                      <a:pt x="9" y="44"/>
                    </a:cubicBezTo>
                    <a:cubicBezTo>
                      <a:pt x="140" y="223"/>
                      <a:pt x="307" y="390"/>
                      <a:pt x="474" y="556"/>
                    </a:cubicBezTo>
                    <a:cubicBezTo>
                      <a:pt x="616" y="699"/>
                      <a:pt x="783" y="902"/>
                      <a:pt x="986" y="997"/>
                    </a:cubicBezTo>
                    <a:cubicBezTo>
                      <a:pt x="1009" y="997"/>
                      <a:pt x="1021" y="985"/>
                      <a:pt x="1021" y="961"/>
                    </a:cubicBezTo>
                    <a:cubicBezTo>
                      <a:pt x="914" y="759"/>
                      <a:pt x="724" y="604"/>
                      <a:pt x="557" y="449"/>
                    </a:cubicBezTo>
                    <a:cubicBezTo>
                      <a:pt x="390" y="306"/>
                      <a:pt x="235" y="140"/>
                      <a:pt x="57" y="9"/>
                    </a:cubicBezTo>
                    <a:cubicBezTo>
                      <a:pt x="49" y="3"/>
                      <a:pt x="41" y="1"/>
                      <a:pt x="3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33"/>
              <p:cNvSpPr/>
              <p:nvPr/>
            </p:nvSpPr>
            <p:spPr>
              <a:xfrm>
                <a:off x="4021175" y="2673350"/>
                <a:ext cx="2667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26" extrusionOk="0">
                    <a:moveTo>
                      <a:pt x="45" y="1"/>
                    </a:moveTo>
                    <a:cubicBezTo>
                      <a:pt x="22" y="1"/>
                      <a:pt x="1" y="31"/>
                      <a:pt x="18" y="49"/>
                    </a:cubicBezTo>
                    <a:cubicBezTo>
                      <a:pt x="173" y="252"/>
                      <a:pt x="316" y="406"/>
                      <a:pt x="483" y="585"/>
                    </a:cubicBezTo>
                    <a:cubicBezTo>
                      <a:pt x="637" y="740"/>
                      <a:pt x="780" y="918"/>
                      <a:pt x="959" y="1025"/>
                    </a:cubicBezTo>
                    <a:cubicBezTo>
                      <a:pt x="1018" y="1025"/>
                      <a:pt x="1066" y="990"/>
                      <a:pt x="1030" y="942"/>
                    </a:cubicBezTo>
                    <a:cubicBezTo>
                      <a:pt x="935" y="752"/>
                      <a:pt x="757" y="609"/>
                      <a:pt x="602" y="466"/>
                    </a:cubicBezTo>
                    <a:cubicBezTo>
                      <a:pt x="435" y="311"/>
                      <a:pt x="256" y="144"/>
                      <a:pt x="66" y="13"/>
                    </a:cubicBezTo>
                    <a:cubicBezTo>
                      <a:pt x="60" y="4"/>
                      <a:pt x="52" y="1"/>
                      <a:pt x="4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33"/>
              <p:cNvSpPr/>
              <p:nvPr/>
            </p:nvSpPr>
            <p:spPr>
              <a:xfrm>
                <a:off x="4040425" y="2661100"/>
                <a:ext cx="2552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007" extrusionOk="0">
                    <a:moveTo>
                      <a:pt x="44" y="1"/>
                    </a:moveTo>
                    <a:cubicBezTo>
                      <a:pt x="16" y="1"/>
                      <a:pt x="0" y="30"/>
                      <a:pt x="10" y="51"/>
                    </a:cubicBezTo>
                    <a:cubicBezTo>
                      <a:pt x="165" y="230"/>
                      <a:pt x="308" y="408"/>
                      <a:pt x="475" y="575"/>
                    </a:cubicBezTo>
                    <a:cubicBezTo>
                      <a:pt x="618" y="718"/>
                      <a:pt x="772" y="896"/>
                      <a:pt x="951" y="1003"/>
                    </a:cubicBezTo>
                    <a:cubicBezTo>
                      <a:pt x="957" y="1006"/>
                      <a:pt x="964" y="1007"/>
                      <a:pt x="970" y="1007"/>
                    </a:cubicBezTo>
                    <a:cubicBezTo>
                      <a:pt x="998" y="1007"/>
                      <a:pt x="1020" y="985"/>
                      <a:pt x="1010" y="956"/>
                    </a:cubicBezTo>
                    <a:cubicBezTo>
                      <a:pt x="903" y="777"/>
                      <a:pt x="725" y="622"/>
                      <a:pt x="582" y="468"/>
                    </a:cubicBezTo>
                    <a:cubicBezTo>
                      <a:pt x="415" y="301"/>
                      <a:pt x="237" y="146"/>
                      <a:pt x="58" y="3"/>
                    </a:cubicBezTo>
                    <a:cubicBezTo>
                      <a:pt x="53" y="2"/>
                      <a:pt x="48" y="1"/>
                      <a:pt x="4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33"/>
              <p:cNvSpPr/>
              <p:nvPr/>
            </p:nvSpPr>
            <p:spPr>
              <a:xfrm>
                <a:off x="4057400" y="2648175"/>
                <a:ext cx="214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7" extrusionOk="0">
                    <a:moveTo>
                      <a:pt x="34" y="0"/>
                    </a:moveTo>
                    <a:cubicBezTo>
                      <a:pt x="19" y="0"/>
                      <a:pt x="1" y="23"/>
                      <a:pt x="10" y="32"/>
                    </a:cubicBezTo>
                    <a:cubicBezTo>
                      <a:pt x="117" y="187"/>
                      <a:pt x="236" y="318"/>
                      <a:pt x="379" y="449"/>
                    </a:cubicBezTo>
                    <a:cubicBezTo>
                      <a:pt x="510" y="568"/>
                      <a:pt x="629" y="723"/>
                      <a:pt x="796" y="806"/>
                    </a:cubicBezTo>
                    <a:cubicBezTo>
                      <a:pt x="808" y="806"/>
                      <a:pt x="855" y="782"/>
                      <a:pt x="820" y="747"/>
                    </a:cubicBezTo>
                    <a:cubicBezTo>
                      <a:pt x="736" y="580"/>
                      <a:pt x="582" y="461"/>
                      <a:pt x="462" y="342"/>
                    </a:cubicBezTo>
                    <a:cubicBezTo>
                      <a:pt x="331" y="211"/>
                      <a:pt x="201" y="104"/>
                      <a:pt x="46" y="8"/>
                    </a:cubicBezTo>
                    <a:cubicBezTo>
                      <a:pt x="43" y="3"/>
                      <a:pt x="39" y="0"/>
                      <a:pt x="3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33"/>
              <p:cNvSpPr/>
              <p:nvPr/>
            </p:nvSpPr>
            <p:spPr>
              <a:xfrm>
                <a:off x="4074675" y="2634325"/>
                <a:ext cx="158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4" extrusionOk="0">
                    <a:moveTo>
                      <a:pt x="43" y="0"/>
                    </a:moveTo>
                    <a:cubicBezTo>
                      <a:pt x="16" y="0"/>
                      <a:pt x="1" y="28"/>
                      <a:pt x="21" y="39"/>
                    </a:cubicBezTo>
                    <a:cubicBezTo>
                      <a:pt x="176" y="229"/>
                      <a:pt x="355" y="455"/>
                      <a:pt x="557" y="586"/>
                    </a:cubicBezTo>
                    <a:cubicBezTo>
                      <a:pt x="567" y="599"/>
                      <a:pt x="577" y="604"/>
                      <a:pt x="587" y="604"/>
                    </a:cubicBezTo>
                    <a:cubicBezTo>
                      <a:pt x="613" y="604"/>
                      <a:pt x="634" y="565"/>
                      <a:pt x="617" y="539"/>
                    </a:cubicBezTo>
                    <a:cubicBezTo>
                      <a:pt x="474" y="336"/>
                      <a:pt x="260" y="16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33"/>
              <p:cNvSpPr/>
              <p:nvPr/>
            </p:nvSpPr>
            <p:spPr>
              <a:xfrm>
                <a:off x="4091025" y="2620325"/>
                <a:ext cx="1352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04" extrusionOk="0">
                    <a:moveTo>
                      <a:pt x="40" y="0"/>
                    </a:moveTo>
                    <a:cubicBezTo>
                      <a:pt x="15" y="0"/>
                      <a:pt x="1" y="21"/>
                      <a:pt x="10" y="51"/>
                    </a:cubicBezTo>
                    <a:cubicBezTo>
                      <a:pt x="118" y="229"/>
                      <a:pt x="284" y="384"/>
                      <a:pt x="463" y="491"/>
                    </a:cubicBezTo>
                    <a:cubicBezTo>
                      <a:pt x="472" y="500"/>
                      <a:pt x="481" y="504"/>
                      <a:pt x="490" y="504"/>
                    </a:cubicBezTo>
                    <a:cubicBezTo>
                      <a:pt x="518" y="504"/>
                      <a:pt x="540" y="468"/>
                      <a:pt x="522" y="432"/>
                    </a:cubicBezTo>
                    <a:cubicBezTo>
                      <a:pt x="403" y="253"/>
                      <a:pt x="237" y="110"/>
                      <a:pt x="58" y="3"/>
                    </a:cubicBezTo>
                    <a:cubicBezTo>
                      <a:pt x="52" y="1"/>
                      <a:pt x="46" y="0"/>
                      <a:pt x="4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33"/>
              <p:cNvSpPr/>
              <p:nvPr/>
            </p:nvSpPr>
            <p:spPr>
              <a:xfrm>
                <a:off x="4109175" y="2607525"/>
                <a:ext cx="1307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16" extrusionOk="0">
                    <a:moveTo>
                      <a:pt x="44" y="1"/>
                    </a:moveTo>
                    <a:cubicBezTo>
                      <a:pt x="17" y="1"/>
                      <a:pt x="0" y="30"/>
                      <a:pt x="11" y="51"/>
                    </a:cubicBezTo>
                    <a:cubicBezTo>
                      <a:pt x="70" y="146"/>
                      <a:pt x="154" y="229"/>
                      <a:pt x="225" y="301"/>
                    </a:cubicBezTo>
                    <a:cubicBezTo>
                      <a:pt x="296" y="384"/>
                      <a:pt x="368" y="468"/>
                      <a:pt x="475" y="515"/>
                    </a:cubicBezTo>
                    <a:cubicBezTo>
                      <a:pt x="487" y="515"/>
                      <a:pt x="523" y="479"/>
                      <a:pt x="523" y="456"/>
                    </a:cubicBezTo>
                    <a:cubicBezTo>
                      <a:pt x="487" y="349"/>
                      <a:pt x="404" y="277"/>
                      <a:pt x="308" y="206"/>
                    </a:cubicBezTo>
                    <a:cubicBezTo>
                      <a:pt x="225" y="122"/>
                      <a:pt x="154" y="63"/>
                      <a:pt x="58" y="3"/>
                    </a:cubicBezTo>
                    <a:cubicBezTo>
                      <a:pt x="53" y="2"/>
                      <a:pt x="49" y="1"/>
                      <a:pt x="4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33"/>
              <p:cNvSpPr/>
              <p:nvPr/>
            </p:nvSpPr>
            <p:spPr>
              <a:xfrm>
                <a:off x="4125275" y="2593100"/>
                <a:ext cx="120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83" h="452" extrusionOk="0">
                    <a:moveTo>
                      <a:pt x="35" y="1"/>
                    </a:moveTo>
                    <a:cubicBezTo>
                      <a:pt x="12" y="1"/>
                      <a:pt x="0" y="26"/>
                      <a:pt x="10" y="44"/>
                    </a:cubicBezTo>
                    <a:cubicBezTo>
                      <a:pt x="129" y="199"/>
                      <a:pt x="248" y="330"/>
                      <a:pt x="391" y="449"/>
                    </a:cubicBezTo>
                    <a:cubicBezTo>
                      <a:pt x="397" y="451"/>
                      <a:pt x="403" y="452"/>
                      <a:pt x="410" y="452"/>
                    </a:cubicBezTo>
                    <a:cubicBezTo>
                      <a:pt x="450" y="452"/>
                      <a:pt x="483" y="421"/>
                      <a:pt x="462" y="390"/>
                    </a:cubicBezTo>
                    <a:cubicBezTo>
                      <a:pt x="343" y="247"/>
                      <a:pt x="224" y="128"/>
                      <a:pt x="57" y="9"/>
                    </a:cubicBezTo>
                    <a:cubicBezTo>
                      <a:pt x="49" y="3"/>
                      <a:pt x="41" y="1"/>
                      <a:pt x="3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3"/>
              <p:cNvSpPr/>
              <p:nvPr/>
            </p:nvSpPr>
            <p:spPr>
              <a:xfrm>
                <a:off x="3610250" y="3028175"/>
                <a:ext cx="211075" cy="835250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33410" extrusionOk="0">
                    <a:moveTo>
                      <a:pt x="4216" y="1"/>
                    </a:moveTo>
                    <a:lnTo>
                      <a:pt x="1" y="4382"/>
                    </a:lnTo>
                    <a:lnTo>
                      <a:pt x="4394" y="33410"/>
                    </a:lnTo>
                    <a:lnTo>
                      <a:pt x="8442" y="3954"/>
                    </a:lnTo>
                    <a:lnTo>
                      <a:pt x="4216" y="1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3"/>
              <p:cNvSpPr/>
              <p:nvPr/>
            </p:nvSpPr>
            <p:spPr>
              <a:xfrm>
                <a:off x="3603125" y="3018950"/>
                <a:ext cx="224750" cy="8453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33815" extrusionOk="0">
                    <a:moveTo>
                      <a:pt x="4513" y="727"/>
                    </a:moveTo>
                    <a:lnTo>
                      <a:pt x="8442" y="4418"/>
                    </a:lnTo>
                    <a:lnTo>
                      <a:pt x="4656" y="31957"/>
                    </a:lnTo>
                    <a:lnTo>
                      <a:pt x="548" y="4846"/>
                    </a:lnTo>
                    <a:lnTo>
                      <a:pt x="4513" y="727"/>
                    </a:lnTo>
                    <a:close/>
                    <a:moveTo>
                      <a:pt x="4477" y="1"/>
                    </a:moveTo>
                    <a:lnTo>
                      <a:pt x="0" y="4668"/>
                    </a:lnTo>
                    <a:lnTo>
                      <a:pt x="4405" y="33814"/>
                    </a:lnTo>
                    <a:lnTo>
                      <a:pt x="4929" y="33814"/>
                    </a:lnTo>
                    <a:lnTo>
                      <a:pt x="8977" y="4358"/>
                    </a:lnTo>
                    <a:lnTo>
                      <a:pt x="8989" y="4227"/>
                    </a:lnTo>
                    <a:lnTo>
                      <a:pt x="4477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3"/>
              <p:cNvSpPr/>
              <p:nvPr/>
            </p:nvSpPr>
            <p:spPr>
              <a:xfrm>
                <a:off x="3698675" y="3068400"/>
                <a:ext cx="8842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70" extrusionOk="0">
                    <a:moveTo>
                      <a:pt x="1605" y="0"/>
                    </a:moveTo>
                    <a:cubicBezTo>
                      <a:pt x="1081" y="0"/>
                      <a:pt x="557" y="7"/>
                      <a:pt x="36" y="23"/>
                    </a:cubicBezTo>
                    <a:cubicBezTo>
                      <a:pt x="31" y="21"/>
                      <a:pt x="26" y="20"/>
                      <a:pt x="23" y="20"/>
                    </a:cubicBezTo>
                    <a:cubicBezTo>
                      <a:pt x="1" y="20"/>
                      <a:pt x="5" y="47"/>
                      <a:pt x="36" y="47"/>
                    </a:cubicBezTo>
                    <a:cubicBezTo>
                      <a:pt x="557" y="63"/>
                      <a:pt x="1081" y="69"/>
                      <a:pt x="1605" y="69"/>
                    </a:cubicBezTo>
                    <a:cubicBezTo>
                      <a:pt x="2242" y="69"/>
                      <a:pt x="2879" y="60"/>
                      <a:pt x="3512" y="47"/>
                    </a:cubicBezTo>
                    <a:cubicBezTo>
                      <a:pt x="3536" y="47"/>
                      <a:pt x="3536" y="23"/>
                      <a:pt x="3512" y="23"/>
                    </a:cubicBezTo>
                    <a:cubicBezTo>
                      <a:pt x="2879" y="10"/>
                      <a:pt x="2242" y="0"/>
                      <a:pt x="160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3"/>
              <p:cNvSpPr/>
              <p:nvPr/>
            </p:nvSpPr>
            <p:spPr>
              <a:xfrm>
                <a:off x="3692425" y="3094000"/>
                <a:ext cx="946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70" extrusionOk="0">
                    <a:moveTo>
                      <a:pt x="1705" y="0"/>
                    </a:moveTo>
                    <a:cubicBezTo>
                      <a:pt x="1141" y="0"/>
                      <a:pt x="576" y="7"/>
                      <a:pt x="12" y="23"/>
                    </a:cubicBezTo>
                    <a:cubicBezTo>
                      <a:pt x="0" y="35"/>
                      <a:pt x="0" y="47"/>
                      <a:pt x="12" y="47"/>
                    </a:cubicBezTo>
                    <a:cubicBezTo>
                      <a:pt x="576" y="63"/>
                      <a:pt x="1141" y="69"/>
                      <a:pt x="1705" y="69"/>
                    </a:cubicBezTo>
                    <a:cubicBezTo>
                      <a:pt x="2391" y="69"/>
                      <a:pt x="3077" y="60"/>
                      <a:pt x="3762" y="47"/>
                    </a:cubicBezTo>
                    <a:cubicBezTo>
                      <a:pt x="3786" y="47"/>
                      <a:pt x="3786" y="23"/>
                      <a:pt x="3762" y="23"/>
                    </a:cubicBezTo>
                    <a:cubicBezTo>
                      <a:pt x="3077" y="10"/>
                      <a:pt x="2391" y="0"/>
                      <a:pt x="170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3"/>
              <p:cNvSpPr/>
              <p:nvPr/>
            </p:nvSpPr>
            <p:spPr>
              <a:xfrm>
                <a:off x="3707300" y="3119775"/>
                <a:ext cx="9200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75" extrusionOk="0">
                    <a:moveTo>
                      <a:pt x="1847" y="1"/>
                    </a:moveTo>
                    <a:cubicBezTo>
                      <a:pt x="1242" y="1"/>
                      <a:pt x="637" y="10"/>
                      <a:pt x="36" y="28"/>
                    </a:cubicBezTo>
                    <a:cubicBezTo>
                      <a:pt x="0" y="28"/>
                      <a:pt x="0" y="51"/>
                      <a:pt x="36" y="51"/>
                    </a:cubicBezTo>
                    <a:cubicBezTo>
                      <a:pt x="696" y="65"/>
                      <a:pt x="1359" y="74"/>
                      <a:pt x="2024" y="74"/>
                    </a:cubicBezTo>
                    <a:cubicBezTo>
                      <a:pt x="2571" y="74"/>
                      <a:pt x="3119" y="68"/>
                      <a:pt x="3667" y="51"/>
                    </a:cubicBezTo>
                    <a:cubicBezTo>
                      <a:pt x="3679" y="51"/>
                      <a:pt x="3679" y="28"/>
                      <a:pt x="3667" y="28"/>
                    </a:cubicBezTo>
                    <a:cubicBezTo>
                      <a:pt x="3060" y="10"/>
                      <a:pt x="2453" y="1"/>
                      <a:pt x="184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33"/>
              <p:cNvSpPr/>
              <p:nvPr/>
            </p:nvSpPr>
            <p:spPr>
              <a:xfrm>
                <a:off x="3706100" y="3145450"/>
                <a:ext cx="105700" cy="19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77" extrusionOk="0">
                    <a:moveTo>
                      <a:pt x="2645" y="1"/>
                    </a:moveTo>
                    <a:cubicBezTo>
                      <a:pt x="1776" y="1"/>
                      <a:pt x="904" y="17"/>
                      <a:pt x="36" y="25"/>
                    </a:cubicBezTo>
                    <a:cubicBezTo>
                      <a:pt x="1" y="25"/>
                      <a:pt x="1" y="60"/>
                      <a:pt x="36" y="60"/>
                    </a:cubicBezTo>
                    <a:cubicBezTo>
                      <a:pt x="957" y="60"/>
                      <a:pt x="1889" y="76"/>
                      <a:pt x="2820" y="76"/>
                    </a:cubicBezTo>
                    <a:cubicBezTo>
                      <a:pt x="3286" y="76"/>
                      <a:pt x="3751" y="72"/>
                      <a:pt x="4216" y="60"/>
                    </a:cubicBezTo>
                    <a:cubicBezTo>
                      <a:pt x="4227" y="60"/>
                      <a:pt x="4227" y="25"/>
                      <a:pt x="4216" y="25"/>
                    </a:cubicBezTo>
                    <a:cubicBezTo>
                      <a:pt x="3695" y="7"/>
                      <a:pt x="3170" y="1"/>
                      <a:pt x="264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33"/>
              <p:cNvSpPr/>
              <p:nvPr/>
            </p:nvSpPr>
            <p:spPr>
              <a:xfrm>
                <a:off x="3714475" y="3171550"/>
                <a:ext cx="88100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51" extrusionOk="0">
                    <a:moveTo>
                      <a:pt x="2037" y="1"/>
                    </a:moveTo>
                    <a:cubicBezTo>
                      <a:pt x="1366" y="1"/>
                      <a:pt x="697" y="15"/>
                      <a:pt x="23" y="28"/>
                    </a:cubicBezTo>
                    <a:cubicBezTo>
                      <a:pt x="17" y="22"/>
                      <a:pt x="12" y="20"/>
                      <a:pt x="10" y="20"/>
                    </a:cubicBezTo>
                    <a:cubicBezTo>
                      <a:pt x="1" y="20"/>
                      <a:pt x="5" y="40"/>
                      <a:pt x="23" y="40"/>
                    </a:cubicBezTo>
                    <a:cubicBezTo>
                      <a:pt x="801" y="40"/>
                      <a:pt x="1573" y="51"/>
                      <a:pt x="2348" y="51"/>
                    </a:cubicBezTo>
                    <a:cubicBezTo>
                      <a:pt x="2735" y="51"/>
                      <a:pt x="3123" y="48"/>
                      <a:pt x="3511" y="40"/>
                    </a:cubicBezTo>
                    <a:cubicBezTo>
                      <a:pt x="3523" y="40"/>
                      <a:pt x="3523" y="28"/>
                      <a:pt x="3511" y="28"/>
                    </a:cubicBezTo>
                    <a:cubicBezTo>
                      <a:pt x="3018" y="8"/>
                      <a:pt x="2527" y="1"/>
                      <a:pt x="203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33"/>
              <p:cNvSpPr/>
              <p:nvPr/>
            </p:nvSpPr>
            <p:spPr>
              <a:xfrm>
                <a:off x="3712675" y="3197025"/>
                <a:ext cx="86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92" extrusionOk="0">
                    <a:moveTo>
                      <a:pt x="4" y="40"/>
                    </a:moveTo>
                    <a:cubicBezTo>
                      <a:pt x="1" y="40"/>
                      <a:pt x="4" y="45"/>
                      <a:pt x="12" y="45"/>
                    </a:cubicBezTo>
                    <a:cubicBezTo>
                      <a:pt x="8" y="41"/>
                      <a:pt x="5" y="40"/>
                      <a:pt x="4" y="40"/>
                    </a:cubicBezTo>
                    <a:close/>
                    <a:moveTo>
                      <a:pt x="1554" y="0"/>
                    </a:moveTo>
                    <a:cubicBezTo>
                      <a:pt x="1038" y="0"/>
                      <a:pt x="522" y="13"/>
                      <a:pt x="12" y="45"/>
                    </a:cubicBezTo>
                    <a:cubicBezTo>
                      <a:pt x="609" y="77"/>
                      <a:pt x="1212" y="91"/>
                      <a:pt x="1816" y="91"/>
                    </a:cubicBezTo>
                    <a:cubicBezTo>
                      <a:pt x="2355" y="91"/>
                      <a:pt x="2895" y="80"/>
                      <a:pt x="3429" y="57"/>
                    </a:cubicBezTo>
                    <a:cubicBezTo>
                      <a:pt x="3452" y="57"/>
                      <a:pt x="3452" y="45"/>
                      <a:pt x="3429" y="45"/>
                    </a:cubicBezTo>
                    <a:cubicBezTo>
                      <a:pt x="2808" y="19"/>
                      <a:pt x="2180" y="0"/>
                      <a:pt x="155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33"/>
              <p:cNvSpPr/>
              <p:nvPr/>
            </p:nvSpPr>
            <p:spPr>
              <a:xfrm>
                <a:off x="3715625" y="3222250"/>
                <a:ext cx="8130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118" extrusionOk="0">
                    <a:moveTo>
                      <a:pt x="1489" y="0"/>
                    </a:moveTo>
                    <a:cubicBezTo>
                      <a:pt x="991" y="0"/>
                      <a:pt x="493" y="16"/>
                      <a:pt x="1" y="60"/>
                    </a:cubicBezTo>
                    <a:cubicBezTo>
                      <a:pt x="486" y="103"/>
                      <a:pt x="977" y="117"/>
                      <a:pt x="1467" y="117"/>
                    </a:cubicBezTo>
                    <a:cubicBezTo>
                      <a:pt x="2060" y="117"/>
                      <a:pt x="2653" y="97"/>
                      <a:pt x="3239" y="84"/>
                    </a:cubicBezTo>
                    <a:cubicBezTo>
                      <a:pt x="3251" y="84"/>
                      <a:pt x="3251" y="48"/>
                      <a:pt x="3239" y="48"/>
                    </a:cubicBezTo>
                    <a:cubicBezTo>
                      <a:pt x="2660" y="22"/>
                      <a:pt x="2074" y="0"/>
                      <a:pt x="148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33"/>
              <p:cNvSpPr/>
              <p:nvPr/>
            </p:nvSpPr>
            <p:spPr>
              <a:xfrm>
                <a:off x="3716225" y="3248500"/>
                <a:ext cx="76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97" extrusionOk="0">
                    <a:moveTo>
                      <a:pt x="1050" y="1"/>
                    </a:moveTo>
                    <a:cubicBezTo>
                      <a:pt x="704" y="1"/>
                      <a:pt x="358" y="10"/>
                      <a:pt x="12" y="34"/>
                    </a:cubicBezTo>
                    <a:cubicBezTo>
                      <a:pt x="11" y="32"/>
                      <a:pt x="9" y="32"/>
                      <a:pt x="8" y="32"/>
                    </a:cubicBezTo>
                    <a:cubicBezTo>
                      <a:pt x="1" y="32"/>
                      <a:pt x="2" y="58"/>
                      <a:pt x="12" y="58"/>
                    </a:cubicBezTo>
                    <a:cubicBezTo>
                      <a:pt x="421" y="87"/>
                      <a:pt x="833" y="96"/>
                      <a:pt x="1247" y="96"/>
                    </a:cubicBezTo>
                    <a:cubicBezTo>
                      <a:pt x="1847" y="96"/>
                      <a:pt x="2450" y="77"/>
                      <a:pt x="3049" y="70"/>
                    </a:cubicBezTo>
                    <a:cubicBezTo>
                      <a:pt x="3072" y="70"/>
                      <a:pt x="3072" y="58"/>
                      <a:pt x="3049" y="58"/>
                    </a:cubicBezTo>
                    <a:cubicBezTo>
                      <a:pt x="2382" y="34"/>
                      <a:pt x="1716" y="1"/>
                      <a:pt x="105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3"/>
              <p:cNvSpPr/>
              <p:nvPr/>
            </p:nvSpPr>
            <p:spPr>
              <a:xfrm>
                <a:off x="3713550" y="3273825"/>
                <a:ext cx="756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11" extrusionOk="0">
                    <a:moveTo>
                      <a:pt x="1224" y="0"/>
                    </a:moveTo>
                    <a:cubicBezTo>
                      <a:pt x="820" y="0"/>
                      <a:pt x="419" y="9"/>
                      <a:pt x="24" y="33"/>
                    </a:cubicBezTo>
                    <a:cubicBezTo>
                      <a:pt x="0" y="45"/>
                      <a:pt x="0" y="69"/>
                      <a:pt x="24" y="69"/>
                    </a:cubicBezTo>
                    <a:cubicBezTo>
                      <a:pt x="437" y="99"/>
                      <a:pt x="856" y="110"/>
                      <a:pt x="1278" y="110"/>
                    </a:cubicBezTo>
                    <a:cubicBezTo>
                      <a:pt x="1854" y="110"/>
                      <a:pt x="2435" y="89"/>
                      <a:pt x="3013" y="69"/>
                    </a:cubicBezTo>
                    <a:cubicBezTo>
                      <a:pt x="3025" y="69"/>
                      <a:pt x="3025" y="33"/>
                      <a:pt x="3013" y="33"/>
                    </a:cubicBezTo>
                    <a:cubicBezTo>
                      <a:pt x="2417" y="19"/>
                      <a:pt x="1817" y="0"/>
                      <a:pt x="122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3"/>
              <p:cNvSpPr/>
              <p:nvPr/>
            </p:nvSpPr>
            <p:spPr>
              <a:xfrm>
                <a:off x="3712950" y="3299700"/>
                <a:ext cx="7205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89" extrusionOk="0">
                    <a:moveTo>
                      <a:pt x="2033" y="0"/>
                    </a:moveTo>
                    <a:cubicBezTo>
                      <a:pt x="1360" y="0"/>
                      <a:pt x="686" y="17"/>
                      <a:pt x="12" y="34"/>
                    </a:cubicBezTo>
                    <a:cubicBezTo>
                      <a:pt x="1" y="34"/>
                      <a:pt x="1" y="82"/>
                      <a:pt x="12" y="82"/>
                    </a:cubicBezTo>
                    <a:cubicBezTo>
                      <a:pt x="330" y="86"/>
                      <a:pt x="647" y="88"/>
                      <a:pt x="965" y="88"/>
                    </a:cubicBezTo>
                    <a:cubicBezTo>
                      <a:pt x="1600" y="88"/>
                      <a:pt x="2235" y="78"/>
                      <a:pt x="2870" y="46"/>
                    </a:cubicBezTo>
                    <a:cubicBezTo>
                      <a:pt x="2882" y="46"/>
                      <a:pt x="2882" y="10"/>
                      <a:pt x="2870" y="10"/>
                    </a:cubicBezTo>
                    <a:cubicBezTo>
                      <a:pt x="2591" y="3"/>
                      <a:pt x="2312" y="0"/>
                      <a:pt x="203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33"/>
              <p:cNvSpPr/>
              <p:nvPr/>
            </p:nvSpPr>
            <p:spPr>
              <a:xfrm>
                <a:off x="3710275" y="3326075"/>
                <a:ext cx="729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120" extrusionOk="0">
                    <a:moveTo>
                      <a:pt x="1069" y="1"/>
                    </a:moveTo>
                    <a:cubicBezTo>
                      <a:pt x="714" y="1"/>
                      <a:pt x="361" y="6"/>
                      <a:pt x="12" y="15"/>
                    </a:cubicBezTo>
                    <a:cubicBezTo>
                      <a:pt x="11" y="13"/>
                      <a:pt x="10" y="13"/>
                      <a:pt x="9" y="13"/>
                    </a:cubicBezTo>
                    <a:cubicBezTo>
                      <a:pt x="1" y="13"/>
                      <a:pt x="2" y="50"/>
                      <a:pt x="12" y="50"/>
                    </a:cubicBezTo>
                    <a:cubicBezTo>
                      <a:pt x="723" y="68"/>
                      <a:pt x="1453" y="119"/>
                      <a:pt x="2174" y="119"/>
                    </a:cubicBezTo>
                    <a:cubicBezTo>
                      <a:pt x="2419" y="119"/>
                      <a:pt x="2664" y="113"/>
                      <a:pt x="2906" y="98"/>
                    </a:cubicBezTo>
                    <a:cubicBezTo>
                      <a:pt x="2917" y="98"/>
                      <a:pt x="2917" y="62"/>
                      <a:pt x="2906" y="62"/>
                    </a:cubicBezTo>
                    <a:cubicBezTo>
                      <a:pt x="2302" y="17"/>
                      <a:pt x="1683" y="1"/>
                      <a:pt x="106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3"/>
              <p:cNvSpPr/>
              <p:nvPr/>
            </p:nvSpPr>
            <p:spPr>
              <a:xfrm>
                <a:off x="3714750" y="3351675"/>
                <a:ext cx="6370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84" extrusionOk="0">
                    <a:moveTo>
                      <a:pt x="377" y="0"/>
                    </a:moveTo>
                    <a:cubicBezTo>
                      <a:pt x="264" y="0"/>
                      <a:pt x="150" y="1"/>
                      <a:pt x="36" y="3"/>
                    </a:cubicBezTo>
                    <a:cubicBezTo>
                      <a:pt x="0" y="3"/>
                      <a:pt x="0" y="50"/>
                      <a:pt x="36" y="50"/>
                    </a:cubicBezTo>
                    <a:cubicBezTo>
                      <a:pt x="520" y="71"/>
                      <a:pt x="1004" y="84"/>
                      <a:pt x="1489" y="84"/>
                    </a:cubicBezTo>
                    <a:cubicBezTo>
                      <a:pt x="1838" y="84"/>
                      <a:pt x="2187" y="77"/>
                      <a:pt x="2536" y="62"/>
                    </a:cubicBezTo>
                    <a:cubicBezTo>
                      <a:pt x="2548" y="62"/>
                      <a:pt x="2548" y="50"/>
                      <a:pt x="2536" y="50"/>
                    </a:cubicBezTo>
                    <a:cubicBezTo>
                      <a:pt x="1817" y="30"/>
                      <a:pt x="1097" y="0"/>
                      <a:pt x="37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33"/>
              <p:cNvSpPr/>
              <p:nvPr/>
            </p:nvSpPr>
            <p:spPr>
              <a:xfrm>
                <a:off x="3698375" y="3377325"/>
                <a:ext cx="75625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95" extrusionOk="0">
                    <a:moveTo>
                      <a:pt x="1512" y="1"/>
                    </a:moveTo>
                    <a:cubicBezTo>
                      <a:pt x="1012" y="1"/>
                      <a:pt x="512" y="13"/>
                      <a:pt x="12" y="36"/>
                    </a:cubicBezTo>
                    <a:cubicBezTo>
                      <a:pt x="11" y="35"/>
                      <a:pt x="10" y="35"/>
                      <a:pt x="9" y="35"/>
                    </a:cubicBezTo>
                    <a:cubicBezTo>
                      <a:pt x="0" y="35"/>
                      <a:pt x="1" y="72"/>
                      <a:pt x="12" y="72"/>
                    </a:cubicBezTo>
                    <a:cubicBezTo>
                      <a:pt x="464" y="88"/>
                      <a:pt x="915" y="95"/>
                      <a:pt x="1366" y="95"/>
                    </a:cubicBezTo>
                    <a:cubicBezTo>
                      <a:pt x="1915" y="95"/>
                      <a:pt x="2464" y="85"/>
                      <a:pt x="3012" y="72"/>
                    </a:cubicBezTo>
                    <a:cubicBezTo>
                      <a:pt x="3024" y="72"/>
                      <a:pt x="3024" y="36"/>
                      <a:pt x="3012" y="36"/>
                    </a:cubicBezTo>
                    <a:cubicBezTo>
                      <a:pt x="2512" y="13"/>
                      <a:pt x="2012" y="1"/>
                      <a:pt x="151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3"/>
              <p:cNvSpPr/>
              <p:nvPr/>
            </p:nvSpPr>
            <p:spPr>
              <a:xfrm>
                <a:off x="3710575" y="3403100"/>
                <a:ext cx="607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93" extrusionOk="0">
                    <a:moveTo>
                      <a:pt x="1104" y="1"/>
                    </a:moveTo>
                    <a:cubicBezTo>
                      <a:pt x="744" y="1"/>
                      <a:pt x="383" y="7"/>
                      <a:pt x="24" y="17"/>
                    </a:cubicBezTo>
                    <a:cubicBezTo>
                      <a:pt x="0" y="17"/>
                      <a:pt x="0" y="65"/>
                      <a:pt x="24" y="65"/>
                    </a:cubicBezTo>
                    <a:cubicBezTo>
                      <a:pt x="478" y="79"/>
                      <a:pt x="935" y="93"/>
                      <a:pt x="1397" y="93"/>
                    </a:cubicBezTo>
                    <a:cubicBezTo>
                      <a:pt x="1735" y="93"/>
                      <a:pt x="2075" y="85"/>
                      <a:pt x="2417" y="65"/>
                    </a:cubicBezTo>
                    <a:cubicBezTo>
                      <a:pt x="2429" y="65"/>
                      <a:pt x="2429" y="53"/>
                      <a:pt x="2417" y="29"/>
                    </a:cubicBezTo>
                    <a:cubicBezTo>
                      <a:pt x="1985" y="10"/>
                      <a:pt x="1545" y="1"/>
                      <a:pt x="110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3"/>
              <p:cNvSpPr/>
              <p:nvPr/>
            </p:nvSpPr>
            <p:spPr>
              <a:xfrm>
                <a:off x="3714150" y="3454125"/>
                <a:ext cx="50025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88" extrusionOk="0">
                    <a:moveTo>
                      <a:pt x="1331" y="1"/>
                    </a:moveTo>
                    <a:cubicBezTo>
                      <a:pt x="891" y="1"/>
                      <a:pt x="449" y="16"/>
                      <a:pt x="12" y="48"/>
                    </a:cubicBezTo>
                    <a:cubicBezTo>
                      <a:pt x="0" y="48"/>
                      <a:pt x="0" y="72"/>
                      <a:pt x="12" y="72"/>
                    </a:cubicBezTo>
                    <a:cubicBezTo>
                      <a:pt x="211" y="83"/>
                      <a:pt x="411" y="87"/>
                      <a:pt x="612" y="87"/>
                    </a:cubicBezTo>
                    <a:cubicBezTo>
                      <a:pt x="1071" y="87"/>
                      <a:pt x="1533" y="65"/>
                      <a:pt x="1989" y="48"/>
                    </a:cubicBezTo>
                    <a:cubicBezTo>
                      <a:pt x="2000" y="48"/>
                      <a:pt x="2000" y="12"/>
                      <a:pt x="1989" y="12"/>
                    </a:cubicBezTo>
                    <a:cubicBezTo>
                      <a:pt x="1770" y="5"/>
                      <a:pt x="1551" y="1"/>
                      <a:pt x="133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3"/>
              <p:cNvSpPr/>
              <p:nvPr/>
            </p:nvSpPr>
            <p:spPr>
              <a:xfrm>
                <a:off x="3714750" y="3428500"/>
                <a:ext cx="53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92" extrusionOk="0">
                    <a:moveTo>
                      <a:pt x="821" y="1"/>
                    </a:moveTo>
                    <a:cubicBezTo>
                      <a:pt x="558" y="1"/>
                      <a:pt x="295" y="4"/>
                      <a:pt x="36" y="14"/>
                    </a:cubicBezTo>
                    <a:cubicBezTo>
                      <a:pt x="0" y="25"/>
                      <a:pt x="0" y="73"/>
                      <a:pt x="36" y="73"/>
                    </a:cubicBezTo>
                    <a:cubicBezTo>
                      <a:pt x="285" y="86"/>
                      <a:pt x="538" y="91"/>
                      <a:pt x="791" y="91"/>
                    </a:cubicBezTo>
                    <a:cubicBezTo>
                      <a:pt x="1228" y="91"/>
                      <a:pt x="1666" y="76"/>
                      <a:pt x="2096" y="61"/>
                    </a:cubicBezTo>
                    <a:cubicBezTo>
                      <a:pt x="2119" y="61"/>
                      <a:pt x="2119" y="25"/>
                      <a:pt x="2096" y="25"/>
                    </a:cubicBezTo>
                    <a:cubicBezTo>
                      <a:pt x="1676" y="11"/>
                      <a:pt x="1248" y="1"/>
                      <a:pt x="82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33"/>
              <p:cNvSpPr/>
              <p:nvPr/>
            </p:nvSpPr>
            <p:spPr>
              <a:xfrm>
                <a:off x="3715625" y="3479825"/>
                <a:ext cx="452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93" extrusionOk="0">
                    <a:moveTo>
                      <a:pt x="843" y="1"/>
                    </a:moveTo>
                    <a:cubicBezTo>
                      <a:pt x="566" y="1"/>
                      <a:pt x="289" y="10"/>
                      <a:pt x="13" y="32"/>
                    </a:cubicBezTo>
                    <a:cubicBezTo>
                      <a:pt x="1" y="44"/>
                      <a:pt x="1" y="80"/>
                      <a:pt x="13" y="80"/>
                    </a:cubicBezTo>
                    <a:cubicBezTo>
                      <a:pt x="224" y="88"/>
                      <a:pt x="434" y="92"/>
                      <a:pt x="645" y="92"/>
                    </a:cubicBezTo>
                    <a:cubicBezTo>
                      <a:pt x="1030" y="92"/>
                      <a:pt x="1414" y="79"/>
                      <a:pt x="1799" y="56"/>
                    </a:cubicBezTo>
                    <a:cubicBezTo>
                      <a:pt x="1810" y="56"/>
                      <a:pt x="1810" y="32"/>
                      <a:pt x="1799" y="32"/>
                    </a:cubicBezTo>
                    <a:cubicBezTo>
                      <a:pt x="1480" y="13"/>
                      <a:pt x="1161" y="1"/>
                      <a:pt x="84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33"/>
              <p:cNvSpPr/>
              <p:nvPr/>
            </p:nvSpPr>
            <p:spPr>
              <a:xfrm>
                <a:off x="3715925" y="3505750"/>
                <a:ext cx="405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97" extrusionOk="0">
                    <a:moveTo>
                      <a:pt x="1027" y="1"/>
                    </a:moveTo>
                    <a:cubicBezTo>
                      <a:pt x="692" y="1"/>
                      <a:pt x="356" y="16"/>
                      <a:pt x="24" y="31"/>
                    </a:cubicBezTo>
                    <a:cubicBezTo>
                      <a:pt x="1" y="31"/>
                      <a:pt x="1" y="79"/>
                      <a:pt x="24" y="79"/>
                    </a:cubicBezTo>
                    <a:cubicBezTo>
                      <a:pt x="207" y="91"/>
                      <a:pt x="391" y="96"/>
                      <a:pt x="576" y="96"/>
                    </a:cubicBezTo>
                    <a:cubicBezTo>
                      <a:pt x="920" y="96"/>
                      <a:pt x="1267" y="78"/>
                      <a:pt x="1608" y="55"/>
                    </a:cubicBezTo>
                    <a:cubicBezTo>
                      <a:pt x="1620" y="55"/>
                      <a:pt x="1620" y="19"/>
                      <a:pt x="1608" y="19"/>
                    </a:cubicBezTo>
                    <a:cubicBezTo>
                      <a:pt x="1415" y="6"/>
                      <a:pt x="1221" y="1"/>
                      <a:pt x="102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3"/>
              <p:cNvSpPr/>
              <p:nvPr/>
            </p:nvSpPr>
            <p:spPr>
              <a:xfrm>
                <a:off x="3710275" y="3531675"/>
                <a:ext cx="431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98" extrusionOk="0">
                    <a:moveTo>
                      <a:pt x="859" y="0"/>
                    </a:moveTo>
                    <a:cubicBezTo>
                      <a:pt x="572" y="0"/>
                      <a:pt x="286" y="12"/>
                      <a:pt x="12" y="42"/>
                    </a:cubicBezTo>
                    <a:cubicBezTo>
                      <a:pt x="0" y="42"/>
                      <a:pt x="0" y="54"/>
                      <a:pt x="12" y="66"/>
                    </a:cubicBezTo>
                    <a:cubicBezTo>
                      <a:pt x="229" y="89"/>
                      <a:pt x="452" y="97"/>
                      <a:pt x="674" y="97"/>
                    </a:cubicBezTo>
                    <a:cubicBezTo>
                      <a:pt x="1026" y="97"/>
                      <a:pt x="1380" y="76"/>
                      <a:pt x="1715" y="54"/>
                    </a:cubicBezTo>
                    <a:cubicBezTo>
                      <a:pt x="1727" y="54"/>
                      <a:pt x="1727" y="30"/>
                      <a:pt x="1715" y="30"/>
                    </a:cubicBezTo>
                    <a:cubicBezTo>
                      <a:pt x="1435" y="12"/>
                      <a:pt x="1146" y="0"/>
                      <a:pt x="85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33"/>
              <p:cNvSpPr/>
              <p:nvPr/>
            </p:nvSpPr>
            <p:spPr>
              <a:xfrm>
                <a:off x="3708775" y="3557375"/>
                <a:ext cx="4052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02" extrusionOk="0">
                    <a:moveTo>
                      <a:pt x="868" y="0"/>
                    </a:moveTo>
                    <a:cubicBezTo>
                      <a:pt x="581" y="0"/>
                      <a:pt x="294" y="12"/>
                      <a:pt x="13" y="38"/>
                    </a:cubicBezTo>
                    <a:cubicBezTo>
                      <a:pt x="1" y="38"/>
                      <a:pt x="1" y="73"/>
                      <a:pt x="13" y="73"/>
                    </a:cubicBezTo>
                    <a:cubicBezTo>
                      <a:pt x="193" y="94"/>
                      <a:pt x="375" y="102"/>
                      <a:pt x="559" y="102"/>
                    </a:cubicBezTo>
                    <a:cubicBezTo>
                      <a:pt x="910" y="102"/>
                      <a:pt x="1264" y="73"/>
                      <a:pt x="1608" y="50"/>
                    </a:cubicBezTo>
                    <a:cubicBezTo>
                      <a:pt x="1620" y="50"/>
                      <a:pt x="1620" y="26"/>
                      <a:pt x="1608" y="26"/>
                    </a:cubicBezTo>
                    <a:cubicBezTo>
                      <a:pt x="1365" y="9"/>
                      <a:pt x="1117" y="0"/>
                      <a:pt x="86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3"/>
              <p:cNvSpPr/>
              <p:nvPr/>
            </p:nvSpPr>
            <p:spPr>
              <a:xfrm>
                <a:off x="3708200" y="3583100"/>
                <a:ext cx="405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01" extrusionOk="0">
                    <a:moveTo>
                      <a:pt x="656" y="0"/>
                    </a:moveTo>
                    <a:cubicBezTo>
                      <a:pt x="440" y="0"/>
                      <a:pt x="224" y="9"/>
                      <a:pt x="12" y="33"/>
                    </a:cubicBezTo>
                    <a:cubicBezTo>
                      <a:pt x="0" y="33"/>
                      <a:pt x="0" y="68"/>
                      <a:pt x="12" y="68"/>
                    </a:cubicBezTo>
                    <a:cubicBezTo>
                      <a:pt x="224" y="92"/>
                      <a:pt x="440" y="101"/>
                      <a:pt x="656" y="101"/>
                    </a:cubicBezTo>
                    <a:cubicBezTo>
                      <a:pt x="975" y="101"/>
                      <a:pt x="1295" y="83"/>
                      <a:pt x="1607" y="68"/>
                    </a:cubicBezTo>
                    <a:cubicBezTo>
                      <a:pt x="1619" y="68"/>
                      <a:pt x="1619" y="33"/>
                      <a:pt x="1607" y="33"/>
                    </a:cubicBezTo>
                    <a:cubicBezTo>
                      <a:pt x="1295" y="18"/>
                      <a:pt x="975" y="0"/>
                      <a:pt x="65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3"/>
              <p:cNvSpPr/>
              <p:nvPr/>
            </p:nvSpPr>
            <p:spPr>
              <a:xfrm>
                <a:off x="3702525" y="3608750"/>
                <a:ext cx="408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98" extrusionOk="0">
                    <a:moveTo>
                      <a:pt x="610" y="0"/>
                    </a:moveTo>
                    <a:cubicBezTo>
                      <a:pt x="413" y="0"/>
                      <a:pt x="217" y="6"/>
                      <a:pt x="25" y="19"/>
                    </a:cubicBezTo>
                    <a:cubicBezTo>
                      <a:pt x="1" y="42"/>
                      <a:pt x="1" y="66"/>
                      <a:pt x="25" y="66"/>
                    </a:cubicBezTo>
                    <a:cubicBezTo>
                      <a:pt x="268" y="88"/>
                      <a:pt x="517" y="98"/>
                      <a:pt x="766" y="98"/>
                    </a:cubicBezTo>
                    <a:cubicBezTo>
                      <a:pt x="1053" y="98"/>
                      <a:pt x="1340" y="85"/>
                      <a:pt x="1620" y="66"/>
                    </a:cubicBezTo>
                    <a:cubicBezTo>
                      <a:pt x="1632" y="66"/>
                      <a:pt x="1632" y="31"/>
                      <a:pt x="1620" y="31"/>
                    </a:cubicBezTo>
                    <a:cubicBezTo>
                      <a:pt x="1289" y="16"/>
                      <a:pt x="948" y="0"/>
                      <a:pt x="61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3"/>
              <p:cNvSpPr/>
              <p:nvPr/>
            </p:nvSpPr>
            <p:spPr>
              <a:xfrm>
                <a:off x="3707300" y="3634625"/>
                <a:ext cx="327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7" extrusionOk="0">
                    <a:moveTo>
                      <a:pt x="613" y="0"/>
                    </a:moveTo>
                    <a:cubicBezTo>
                      <a:pt x="414" y="0"/>
                      <a:pt x="219" y="9"/>
                      <a:pt x="36" y="31"/>
                    </a:cubicBezTo>
                    <a:cubicBezTo>
                      <a:pt x="0" y="43"/>
                      <a:pt x="0" y="79"/>
                      <a:pt x="36" y="79"/>
                    </a:cubicBezTo>
                    <a:cubicBezTo>
                      <a:pt x="181" y="92"/>
                      <a:pt x="330" y="97"/>
                      <a:pt x="478" y="97"/>
                    </a:cubicBezTo>
                    <a:cubicBezTo>
                      <a:pt x="756" y="97"/>
                      <a:pt x="1034" y="79"/>
                      <a:pt x="1298" y="55"/>
                    </a:cubicBezTo>
                    <a:cubicBezTo>
                      <a:pt x="1310" y="55"/>
                      <a:pt x="1310" y="31"/>
                      <a:pt x="1298" y="31"/>
                    </a:cubicBezTo>
                    <a:cubicBezTo>
                      <a:pt x="1075" y="12"/>
                      <a:pt x="842" y="0"/>
                      <a:pt x="61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33"/>
              <p:cNvSpPr/>
              <p:nvPr/>
            </p:nvSpPr>
            <p:spPr>
              <a:xfrm>
                <a:off x="3713250" y="3660650"/>
                <a:ext cx="238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3" extrusionOk="0">
                    <a:moveTo>
                      <a:pt x="418" y="1"/>
                    </a:moveTo>
                    <a:cubicBezTo>
                      <a:pt x="290" y="1"/>
                      <a:pt x="162" y="4"/>
                      <a:pt x="36" y="14"/>
                    </a:cubicBezTo>
                    <a:cubicBezTo>
                      <a:pt x="0" y="26"/>
                      <a:pt x="0" y="62"/>
                      <a:pt x="36" y="62"/>
                    </a:cubicBezTo>
                    <a:cubicBezTo>
                      <a:pt x="128" y="69"/>
                      <a:pt x="222" y="72"/>
                      <a:pt x="316" y="72"/>
                    </a:cubicBezTo>
                    <a:cubicBezTo>
                      <a:pt x="525" y="72"/>
                      <a:pt x="736" y="58"/>
                      <a:pt x="941" y="50"/>
                    </a:cubicBezTo>
                    <a:cubicBezTo>
                      <a:pt x="953" y="50"/>
                      <a:pt x="953" y="14"/>
                      <a:pt x="941" y="14"/>
                    </a:cubicBezTo>
                    <a:cubicBezTo>
                      <a:pt x="769" y="7"/>
                      <a:pt x="593" y="1"/>
                      <a:pt x="41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3"/>
              <p:cNvSpPr/>
              <p:nvPr/>
            </p:nvSpPr>
            <p:spPr>
              <a:xfrm>
                <a:off x="3715625" y="3686625"/>
                <a:ext cx="187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" extrusionOk="0">
                    <a:moveTo>
                      <a:pt x="411" y="1"/>
                    </a:moveTo>
                    <a:cubicBezTo>
                      <a:pt x="277" y="1"/>
                      <a:pt x="143" y="10"/>
                      <a:pt x="13" y="23"/>
                    </a:cubicBezTo>
                    <a:cubicBezTo>
                      <a:pt x="1" y="23"/>
                      <a:pt x="1" y="47"/>
                      <a:pt x="13" y="59"/>
                    </a:cubicBezTo>
                    <a:cubicBezTo>
                      <a:pt x="120" y="70"/>
                      <a:pt x="229" y="75"/>
                      <a:pt x="339" y="75"/>
                    </a:cubicBezTo>
                    <a:cubicBezTo>
                      <a:pt x="473" y="75"/>
                      <a:pt x="608" y="67"/>
                      <a:pt x="739" y="47"/>
                    </a:cubicBezTo>
                    <a:cubicBezTo>
                      <a:pt x="751" y="47"/>
                      <a:pt x="751" y="23"/>
                      <a:pt x="739" y="23"/>
                    </a:cubicBezTo>
                    <a:cubicBezTo>
                      <a:pt x="631" y="7"/>
                      <a:pt x="522" y="1"/>
                      <a:pt x="41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33"/>
              <p:cNvSpPr/>
              <p:nvPr/>
            </p:nvSpPr>
            <p:spPr>
              <a:xfrm>
                <a:off x="3711175" y="3712175"/>
                <a:ext cx="1965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91" extrusionOk="0">
                    <a:moveTo>
                      <a:pt x="305" y="1"/>
                    </a:moveTo>
                    <a:cubicBezTo>
                      <a:pt x="209" y="1"/>
                      <a:pt x="114" y="7"/>
                      <a:pt x="24" y="25"/>
                    </a:cubicBezTo>
                    <a:cubicBezTo>
                      <a:pt x="0" y="25"/>
                      <a:pt x="0" y="73"/>
                      <a:pt x="24" y="73"/>
                    </a:cubicBezTo>
                    <a:cubicBezTo>
                      <a:pt x="107" y="85"/>
                      <a:pt x="191" y="90"/>
                      <a:pt x="277" y="90"/>
                    </a:cubicBezTo>
                    <a:cubicBezTo>
                      <a:pt x="438" y="90"/>
                      <a:pt x="603" y="72"/>
                      <a:pt x="774" y="49"/>
                    </a:cubicBezTo>
                    <a:cubicBezTo>
                      <a:pt x="786" y="49"/>
                      <a:pt x="786" y="25"/>
                      <a:pt x="774" y="25"/>
                    </a:cubicBezTo>
                    <a:cubicBezTo>
                      <a:pt x="626" y="18"/>
                      <a:pt x="464" y="1"/>
                      <a:pt x="30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33"/>
              <p:cNvSpPr/>
              <p:nvPr/>
            </p:nvSpPr>
            <p:spPr>
              <a:xfrm>
                <a:off x="3711775" y="3738450"/>
                <a:ext cx="16675" cy="13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5" extrusionOk="0">
                    <a:moveTo>
                      <a:pt x="329" y="1"/>
                    </a:moveTo>
                    <a:cubicBezTo>
                      <a:pt x="223" y="1"/>
                      <a:pt x="119" y="4"/>
                      <a:pt x="12" y="10"/>
                    </a:cubicBezTo>
                    <a:cubicBezTo>
                      <a:pt x="11" y="9"/>
                      <a:pt x="9" y="8"/>
                      <a:pt x="8" y="8"/>
                    </a:cubicBezTo>
                    <a:cubicBezTo>
                      <a:pt x="0" y="8"/>
                      <a:pt x="1" y="46"/>
                      <a:pt x="12" y="46"/>
                    </a:cubicBezTo>
                    <a:cubicBezTo>
                      <a:pt x="125" y="52"/>
                      <a:pt x="235" y="55"/>
                      <a:pt x="342" y="55"/>
                    </a:cubicBezTo>
                    <a:cubicBezTo>
                      <a:pt x="449" y="55"/>
                      <a:pt x="554" y="52"/>
                      <a:pt x="655" y="46"/>
                    </a:cubicBezTo>
                    <a:cubicBezTo>
                      <a:pt x="667" y="46"/>
                      <a:pt x="667" y="10"/>
                      <a:pt x="655" y="10"/>
                    </a:cubicBezTo>
                    <a:cubicBezTo>
                      <a:pt x="542" y="4"/>
                      <a:pt x="435" y="1"/>
                      <a:pt x="32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3"/>
              <p:cNvSpPr/>
              <p:nvPr/>
            </p:nvSpPr>
            <p:spPr>
              <a:xfrm>
                <a:off x="3814150" y="2493900"/>
                <a:ext cx="387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548" extrusionOk="0">
                    <a:moveTo>
                      <a:pt x="775" y="0"/>
                    </a:moveTo>
                    <a:cubicBezTo>
                      <a:pt x="346" y="0"/>
                      <a:pt x="1" y="345"/>
                      <a:pt x="1" y="774"/>
                    </a:cubicBezTo>
                    <a:cubicBezTo>
                      <a:pt x="1" y="1203"/>
                      <a:pt x="334" y="1548"/>
                      <a:pt x="775" y="1548"/>
                    </a:cubicBezTo>
                    <a:cubicBezTo>
                      <a:pt x="1203" y="1548"/>
                      <a:pt x="1549" y="1203"/>
                      <a:pt x="1549" y="774"/>
                    </a:cubicBezTo>
                    <a:cubicBezTo>
                      <a:pt x="1549" y="345"/>
                      <a:pt x="1203" y="0"/>
                      <a:pt x="77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3"/>
              <p:cNvSpPr/>
              <p:nvPr/>
            </p:nvSpPr>
            <p:spPr>
              <a:xfrm>
                <a:off x="3802550" y="2525150"/>
                <a:ext cx="327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4918" extrusionOk="0">
                    <a:moveTo>
                      <a:pt x="977" y="0"/>
                    </a:moveTo>
                    <a:lnTo>
                      <a:pt x="0" y="4846"/>
                    </a:lnTo>
                    <a:lnTo>
                      <a:pt x="334" y="4917"/>
                    </a:lnTo>
                    <a:lnTo>
                      <a:pt x="1310" y="72"/>
                    </a:lnTo>
                    <a:lnTo>
                      <a:pt x="977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3"/>
              <p:cNvSpPr/>
              <p:nvPr/>
            </p:nvSpPr>
            <p:spPr>
              <a:xfrm>
                <a:off x="3969225" y="2561650"/>
                <a:ext cx="435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1550" extrusionOk="0">
                    <a:moveTo>
                      <a:pt x="871" y="1"/>
                    </a:moveTo>
                    <a:cubicBezTo>
                      <a:pt x="548" y="1"/>
                      <a:pt x="246" y="197"/>
                      <a:pt x="132" y="529"/>
                    </a:cubicBezTo>
                    <a:cubicBezTo>
                      <a:pt x="1" y="933"/>
                      <a:pt x="215" y="1386"/>
                      <a:pt x="632" y="1517"/>
                    </a:cubicBezTo>
                    <a:cubicBezTo>
                      <a:pt x="710" y="1539"/>
                      <a:pt x="788" y="1550"/>
                      <a:pt x="864" y="1550"/>
                    </a:cubicBezTo>
                    <a:cubicBezTo>
                      <a:pt x="1198" y="1550"/>
                      <a:pt x="1502" y="1348"/>
                      <a:pt x="1608" y="1029"/>
                    </a:cubicBezTo>
                    <a:cubicBezTo>
                      <a:pt x="1739" y="624"/>
                      <a:pt x="1537" y="171"/>
                      <a:pt x="1120" y="40"/>
                    </a:cubicBezTo>
                    <a:cubicBezTo>
                      <a:pt x="1038" y="14"/>
                      <a:pt x="954" y="1"/>
                      <a:pt x="87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3"/>
              <p:cNvSpPr/>
              <p:nvPr/>
            </p:nvSpPr>
            <p:spPr>
              <a:xfrm>
                <a:off x="3919525" y="2588250"/>
                <a:ext cx="71450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4430" extrusionOk="0">
                    <a:moveTo>
                      <a:pt x="2572" y="0"/>
                    </a:moveTo>
                    <a:lnTo>
                      <a:pt x="1" y="4263"/>
                    </a:lnTo>
                    <a:lnTo>
                      <a:pt x="298" y="4429"/>
                    </a:lnTo>
                    <a:lnTo>
                      <a:pt x="2858" y="179"/>
                    </a:lnTo>
                    <a:lnTo>
                      <a:pt x="2572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33"/>
              <p:cNvSpPr/>
              <p:nvPr/>
            </p:nvSpPr>
            <p:spPr>
              <a:xfrm>
                <a:off x="3409350" y="2564550"/>
                <a:ext cx="4287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563" extrusionOk="0">
                    <a:moveTo>
                      <a:pt x="847" y="0"/>
                    </a:moveTo>
                    <a:cubicBezTo>
                      <a:pt x="647" y="0"/>
                      <a:pt x="448" y="78"/>
                      <a:pt x="298" y="234"/>
                    </a:cubicBezTo>
                    <a:cubicBezTo>
                      <a:pt x="0" y="555"/>
                      <a:pt x="0" y="1044"/>
                      <a:pt x="310" y="1341"/>
                    </a:cubicBezTo>
                    <a:cubicBezTo>
                      <a:pt x="463" y="1489"/>
                      <a:pt x="663" y="1563"/>
                      <a:pt x="862" y="1563"/>
                    </a:cubicBezTo>
                    <a:cubicBezTo>
                      <a:pt x="1065" y="1563"/>
                      <a:pt x="1267" y="1486"/>
                      <a:pt x="1417" y="1329"/>
                    </a:cubicBezTo>
                    <a:cubicBezTo>
                      <a:pt x="1715" y="1008"/>
                      <a:pt x="1715" y="520"/>
                      <a:pt x="1393" y="222"/>
                    </a:cubicBezTo>
                    <a:cubicBezTo>
                      <a:pt x="1240" y="75"/>
                      <a:pt x="1043" y="0"/>
                      <a:pt x="84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33"/>
              <p:cNvSpPr/>
              <p:nvPr/>
            </p:nvSpPr>
            <p:spPr>
              <a:xfrm>
                <a:off x="3434650" y="2592425"/>
                <a:ext cx="70275" cy="11312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4525" extrusionOk="0">
                    <a:moveTo>
                      <a:pt x="298" y="0"/>
                    </a:moveTo>
                    <a:lnTo>
                      <a:pt x="0" y="179"/>
                    </a:lnTo>
                    <a:lnTo>
                      <a:pt x="2512" y="4524"/>
                    </a:lnTo>
                    <a:lnTo>
                      <a:pt x="2810" y="4358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3"/>
              <p:cNvSpPr/>
              <p:nvPr/>
            </p:nvSpPr>
            <p:spPr>
              <a:xfrm>
                <a:off x="3567400" y="2496250"/>
                <a:ext cx="443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550" extrusionOk="0">
                    <a:moveTo>
                      <a:pt x="894" y="1"/>
                    </a:moveTo>
                    <a:cubicBezTo>
                      <a:pt x="775" y="1"/>
                      <a:pt x="653" y="28"/>
                      <a:pt x="536" y="85"/>
                    </a:cubicBezTo>
                    <a:cubicBezTo>
                      <a:pt x="155" y="275"/>
                      <a:pt x="0" y="739"/>
                      <a:pt x="191" y="1120"/>
                    </a:cubicBezTo>
                    <a:cubicBezTo>
                      <a:pt x="333" y="1397"/>
                      <a:pt x="599" y="1549"/>
                      <a:pt x="881" y="1549"/>
                    </a:cubicBezTo>
                    <a:cubicBezTo>
                      <a:pt x="1000" y="1549"/>
                      <a:pt x="1122" y="1522"/>
                      <a:pt x="1239" y="1466"/>
                    </a:cubicBezTo>
                    <a:cubicBezTo>
                      <a:pt x="1620" y="1275"/>
                      <a:pt x="1774" y="799"/>
                      <a:pt x="1584" y="430"/>
                    </a:cubicBezTo>
                    <a:cubicBezTo>
                      <a:pt x="1442" y="154"/>
                      <a:pt x="1176" y="1"/>
                      <a:pt x="89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33"/>
              <p:cNvSpPr/>
              <p:nvPr/>
            </p:nvSpPr>
            <p:spPr>
              <a:xfrm>
                <a:off x="3589125" y="2526625"/>
                <a:ext cx="42000" cy="12027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4811" extrusionOk="0">
                    <a:moveTo>
                      <a:pt x="334" y="1"/>
                    </a:moveTo>
                    <a:lnTo>
                      <a:pt x="1" y="96"/>
                    </a:lnTo>
                    <a:lnTo>
                      <a:pt x="1358" y="4811"/>
                    </a:lnTo>
                    <a:lnTo>
                      <a:pt x="1679" y="4716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33"/>
              <p:cNvSpPr/>
              <p:nvPr/>
            </p:nvSpPr>
            <p:spPr>
              <a:xfrm>
                <a:off x="3184325" y="2886800"/>
                <a:ext cx="3900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560" extrusionOk="0">
                    <a:moveTo>
                      <a:pt x="786" y="0"/>
                    </a:moveTo>
                    <a:cubicBezTo>
                      <a:pt x="357" y="0"/>
                      <a:pt x="12" y="334"/>
                      <a:pt x="0" y="774"/>
                    </a:cubicBezTo>
                    <a:cubicBezTo>
                      <a:pt x="0" y="1203"/>
                      <a:pt x="333" y="1548"/>
                      <a:pt x="774" y="1560"/>
                    </a:cubicBezTo>
                    <a:cubicBezTo>
                      <a:pt x="1203" y="1560"/>
                      <a:pt x="1548" y="1215"/>
                      <a:pt x="1560" y="786"/>
                    </a:cubicBezTo>
                    <a:cubicBezTo>
                      <a:pt x="1560" y="357"/>
                      <a:pt x="1215" y="0"/>
                      <a:pt x="78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3"/>
              <p:cNvSpPr/>
              <p:nvPr/>
            </p:nvSpPr>
            <p:spPr>
              <a:xfrm>
                <a:off x="3215575" y="2904050"/>
                <a:ext cx="12175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1371" extrusionOk="0">
                    <a:moveTo>
                      <a:pt x="72" y="1"/>
                    </a:moveTo>
                    <a:lnTo>
                      <a:pt x="0" y="334"/>
                    </a:lnTo>
                    <a:lnTo>
                      <a:pt x="4798" y="1370"/>
                    </a:lnTo>
                    <a:lnTo>
                      <a:pt x="4870" y="1037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33"/>
              <p:cNvSpPr/>
              <p:nvPr/>
            </p:nvSpPr>
            <p:spPr>
              <a:xfrm>
                <a:off x="3251875" y="2726325"/>
                <a:ext cx="4350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1551" extrusionOk="0">
                    <a:moveTo>
                      <a:pt x="857" y="0"/>
                    </a:moveTo>
                    <a:cubicBezTo>
                      <a:pt x="539" y="0"/>
                      <a:pt x="244" y="208"/>
                      <a:pt x="132" y="526"/>
                    </a:cubicBezTo>
                    <a:cubicBezTo>
                      <a:pt x="1" y="930"/>
                      <a:pt x="215" y="1371"/>
                      <a:pt x="608" y="1502"/>
                    </a:cubicBezTo>
                    <a:cubicBezTo>
                      <a:pt x="695" y="1535"/>
                      <a:pt x="785" y="1551"/>
                      <a:pt x="873" y="1551"/>
                    </a:cubicBezTo>
                    <a:cubicBezTo>
                      <a:pt x="1193" y="1551"/>
                      <a:pt x="1493" y="1343"/>
                      <a:pt x="1596" y="1026"/>
                    </a:cubicBezTo>
                    <a:cubicBezTo>
                      <a:pt x="1739" y="633"/>
                      <a:pt x="1525" y="192"/>
                      <a:pt x="1120" y="49"/>
                    </a:cubicBezTo>
                    <a:cubicBezTo>
                      <a:pt x="1033" y="16"/>
                      <a:pt x="944" y="0"/>
                      <a:pt x="85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3"/>
              <p:cNvSpPr/>
              <p:nvPr/>
            </p:nvSpPr>
            <p:spPr>
              <a:xfrm>
                <a:off x="3282550" y="2748375"/>
                <a:ext cx="1068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4275" h="2811" extrusionOk="0">
                    <a:moveTo>
                      <a:pt x="191" y="1"/>
                    </a:moveTo>
                    <a:lnTo>
                      <a:pt x="0" y="287"/>
                    </a:lnTo>
                    <a:lnTo>
                      <a:pt x="4096" y="2811"/>
                    </a:lnTo>
                    <a:lnTo>
                      <a:pt x="4274" y="2513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3"/>
              <p:cNvSpPr/>
              <p:nvPr/>
            </p:nvSpPr>
            <p:spPr>
              <a:xfrm>
                <a:off x="3250400" y="3293850"/>
                <a:ext cx="4287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563" extrusionOk="0">
                    <a:moveTo>
                      <a:pt x="843" y="0"/>
                    </a:moveTo>
                    <a:cubicBezTo>
                      <a:pt x="643" y="0"/>
                      <a:pt x="447" y="77"/>
                      <a:pt x="298" y="232"/>
                    </a:cubicBezTo>
                    <a:cubicBezTo>
                      <a:pt x="0" y="530"/>
                      <a:pt x="0" y="1018"/>
                      <a:pt x="298" y="1339"/>
                    </a:cubicBezTo>
                    <a:cubicBezTo>
                      <a:pt x="447" y="1488"/>
                      <a:pt x="643" y="1563"/>
                      <a:pt x="843" y="1563"/>
                    </a:cubicBezTo>
                    <a:cubicBezTo>
                      <a:pt x="1042" y="1563"/>
                      <a:pt x="1244" y="1488"/>
                      <a:pt x="1405" y="1339"/>
                    </a:cubicBezTo>
                    <a:cubicBezTo>
                      <a:pt x="1715" y="1042"/>
                      <a:pt x="1703" y="554"/>
                      <a:pt x="1405" y="232"/>
                    </a:cubicBezTo>
                    <a:cubicBezTo>
                      <a:pt x="1244" y="77"/>
                      <a:pt x="1042" y="0"/>
                      <a:pt x="84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33"/>
              <p:cNvSpPr/>
              <p:nvPr/>
            </p:nvSpPr>
            <p:spPr>
              <a:xfrm>
                <a:off x="3279575" y="3236250"/>
                <a:ext cx="10657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2906" extrusionOk="0">
                    <a:moveTo>
                      <a:pt x="4084" y="0"/>
                    </a:moveTo>
                    <a:lnTo>
                      <a:pt x="0" y="2620"/>
                    </a:lnTo>
                    <a:lnTo>
                      <a:pt x="179" y="2905"/>
                    </a:lnTo>
                    <a:lnTo>
                      <a:pt x="4263" y="286"/>
                    </a:lnTo>
                    <a:lnTo>
                      <a:pt x="4084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33"/>
              <p:cNvSpPr/>
              <p:nvPr/>
            </p:nvSpPr>
            <p:spPr>
              <a:xfrm>
                <a:off x="3181625" y="3131400"/>
                <a:ext cx="446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561" extrusionOk="0">
                    <a:moveTo>
                      <a:pt x="899" y="0"/>
                    </a:moveTo>
                    <a:cubicBezTo>
                      <a:pt x="782" y="0"/>
                      <a:pt x="663" y="28"/>
                      <a:pt x="549" y="87"/>
                    </a:cubicBezTo>
                    <a:cubicBezTo>
                      <a:pt x="168" y="277"/>
                      <a:pt x="1" y="741"/>
                      <a:pt x="191" y="1122"/>
                    </a:cubicBezTo>
                    <a:cubicBezTo>
                      <a:pt x="327" y="1402"/>
                      <a:pt x="601" y="1561"/>
                      <a:pt x="889" y="1561"/>
                    </a:cubicBezTo>
                    <a:cubicBezTo>
                      <a:pt x="1006" y="1561"/>
                      <a:pt x="1126" y="1535"/>
                      <a:pt x="1239" y="1480"/>
                    </a:cubicBezTo>
                    <a:cubicBezTo>
                      <a:pt x="1620" y="1289"/>
                      <a:pt x="1787" y="825"/>
                      <a:pt x="1596" y="444"/>
                    </a:cubicBezTo>
                    <a:cubicBezTo>
                      <a:pt x="1453" y="165"/>
                      <a:pt x="1183" y="0"/>
                      <a:pt x="89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33"/>
              <p:cNvSpPr/>
              <p:nvPr/>
            </p:nvSpPr>
            <p:spPr>
              <a:xfrm>
                <a:off x="3215275" y="3110925"/>
                <a:ext cx="115225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1597" extrusionOk="0">
                    <a:moveTo>
                      <a:pt x="4513" y="1"/>
                    </a:moveTo>
                    <a:lnTo>
                      <a:pt x="0" y="1275"/>
                    </a:lnTo>
                    <a:lnTo>
                      <a:pt x="96" y="1596"/>
                    </a:lnTo>
                    <a:lnTo>
                      <a:pt x="4608" y="334"/>
                    </a:lnTo>
                    <a:lnTo>
                      <a:pt x="4513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33"/>
              <p:cNvSpPr/>
              <p:nvPr/>
            </p:nvSpPr>
            <p:spPr>
              <a:xfrm>
                <a:off x="3570675" y="3522275"/>
                <a:ext cx="387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549" extrusionOk="0">
                    <a:moveTo>
                      <a:pt x="775" y="1"/>
                    </a:moveTo>
                    <a:cubicBezTo>
                      <a:pt x="345" y="1"/>
                      <a:pt x="0" y="330"/>
                      <a:pt x="0" y="763"/>
                    </a:cubicBezTo>
                    <a:cubicBezTo>
                      <a:pt x="0" y="1192"/>
                      <a:pt x="346" y="1537"/>
                      <a:pt x="762" y="1549"/>
                    </a:cubicBezTo>
                    <a:cubicBezTo>
                      <a:pt x="1191" y="1549"/>
                      <a:pt x="1536" y="1204"/>
                      <a:pt x="1548" y="787"/>
                    </a:cubicBezTo>
                    <a:cubicBezTo>
                      <a:pt x="1548" y="358"/>
                      <a:pt x="1215" y="13"/>
                      <a:pt x="798" y="1"/>
                    </a:cubicBezTo>
                    <a:cubicBezTo>
                      <a:pt x="790" y="1"/>
                      <a:pt x="783" y="1"/>
                      <a:pt x="77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33"/>
              <p:cNvSpPr/>
              <p:nvPr/>
            </p:nvSpPr>
            <p:spPr>
              <a:xfrm>
                <a:off x="3588225" y="3407100"/>
                <a:ext cx="30100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4882" extrusionOk="0">
                    <a:moveTo>
                      <a:pt x="870" y="0"/>
                    </a:moveTo>
                    <a:lnTo>
                      <a:pt x="1" y="4822"/>
                    </a:lnTo>
                    <a:lnTo>
                      <a:pt x="334" y="4882"/>
                    </a:lnTo>
                    <a:lnTo>
                      <a:pt x="1203" y="72"/>
                    </a:lnTo>
                    <a:lnTo>
                      <a:pt x="870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33"/>
              <p:cNvSpPr/>
              <p:nvPr/>
            </p:nvSpPr>
            <p:spPr>
              <a:xfrm>
                <a:off x="3409350" y="3454325"/>
                <a:ext cx="4377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542" extrusionOk="0">
                    <a:moveTo>
                      <a:pt x="881" y="1"/>
                    </a:moveTo>
                    <a:cubicBezTo>
                      <a:pt x="559" y="1"/>
                      <a:pt x="257" y="194"/>
                      <a:pt x="143" y="516"/>
                    </a:cubicBezTo>
                    <a:cubicBezTo>
                      <a:pt x="0" y="921"/>
                      <a:pt x="226" y="1362"/>
                      <a:pt x="619" y="1493"/>
                    </a:cubicBezTo>
                    <a:cubicBezTo>
                      <a:pt x="707" y="1526"/>
                      <a:pt x="796" y="1542"/>
                      <a:pt x="884" y="1542"/>
                    </a:cubicBezTo>
                    <a:cubicBezTo>
                      <a:pt x="1204" y="1542"/>
                      <a:pt x="1505" y="1334"/>
                      <a:pt x="1608" y="1016"/>
                    </a:cubicBezTo>
                    <a:cubicBezTo>
                      <a:pt x="1750" y="612"/>
                      <a:pt x="1536" y="171"/>
                      <a:pt x="1131" y="40"/>
                    </a:cubicBezTo>
                    <a:cubicBezTo>
                      <a:pt x="1048" y="13"/>
                      <a:pt x="964" y="1"/>
                      <a:pt x="88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33"/>
              <p:cNvSpPr/>
              <p:nvPr/>
            </p:nvSpPr>
            <p:spPr>
              <a:xfrm>
                <a:off x="3434350" y="3358275"/>
                <a:ext cx="70850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4240" extrusionOk="0">
                    <a:moveTo>
                      <a:pt x="2548" y="1"/>
                    </a:moveTo>
                    <a:lnTo>
                      <a:pt x="0" y="4061"/>
                    </a:lnTo>
                    <a:lnTo>
                      <a:pt x="286" y="4239"/>
                    </a:lnTo>
                    <a:lnTo>
                      <a:pt x="2834" y="191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33"/>
              <p:cNvSpPr/>
              <p:nvPr/>
            </p:nvSpPr>
            <p:spPr>
              <a:xfrm>
                <a:off x="3972500" y="3457175"/>
                <a:ext cx="4260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543" extrusionOk="0">
                    <a:moveTo>
                      <a:pt x="861" y="1"/>
                    </a:moveTo>
                    <a:cubicBezTo>
                      <a:pt x="662" y="1"/>
                      <a:pt x="459" y="75"/>
                      <a:pt x="298" y="224"/>
                    </a:cubicBezTo>
                    <a:cubicBezTo>
                      <a:pt x="1" y="533"/>
                      <a:pt x="1" y="1022"/>
                      <a:pt x="298" y="1319"/>
                    </a:cubicBezTo>
                    <a:cubicBezTo>
                      <a:pt x="447" y="1468"/>
                      <a:pt x="647" y="1542"/>
                      <a:pt x="848" y="1542"/>
                    </a:cubicBezTo>
                    <a:cubicBezTo>
                      <a:pt x="1049" y="1542"/>
                      <a:pt x="1251" y="1468"/>
                      <a:pt x="1406" y="1319"/>
                    </a:cubicBezTo>
                    <a:cubicBezTo>
                      <a:pt x="1703" y="1022"/>
                      <a:pt x="1703" y="533"/>
                      <a:pt x="1406" y="224"/>
                    </a:cubicBezTo>
                    <a:cubicBezTo>
                      <a:pt x="1257" y="75"/>
                      <a:pt x="1060" y="1"/>
                      <a:pt x="86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33"/>
              <p:cNvSpPr/>
              <p:nvPr/>
            </p:nvSpPr>
            <p:spPr>
              <a:xfrm>
                <a:off x="3917750" y="3358275"/>
                <a:ext cx="723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4371" extrusionOk="0">
                    <a:moveTo>
                      <a:pt x="286" y="1"/>
                    </a:moveTo>
                    <a:lnTo>
                      <a:pt x="0" y="179"/>
                    </a:lnTo>
                    <a:lnTo>
                      <a:pt x="2596" y="4370"/>
                    </a:lnTo>
                    <a:lnTo>
                      <a:pt x="2893" y="4192"/>
                    </a:lnTo>
                    <a:lnTo>
                      <a:pt x="286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33"/>
              <p:cNvSpPr/>
              <p:nvPr/>
            </p:nvSpPr>
            <p:spPr>
              <a:xfrm>
                <a:off x="3812375" y="3523100"/>
                <a:ext cx="44075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567" extrusionOk="0">
                    <a:moveTo>
                      <a:pt x="880" y="1"/>
                    </a:moveTo>
                    <a:cubicBezTo>
                      <a:pt x="764" y="1"/>
                      <a:pt x="647" y="28"/>
                      <a:pt x="536" y="87"/>
                    </a:cubicBezTo>
                    <a:cubicBezTo>
                      <a:pt x="143" y="278"/>
                      <a:pt x="0" y="742"/>
                      <a:pt x="179" y="1123"/>
                    </a:cubicBezTo>
                    <a:cubicBezTo>
                      <a:pt x="314" y="1402"/>
                      <a:pt x="587" y="1567"/>
                      <a:pt x="870" y="1567"/>
                    </a:cubicBezTo>
                    <a:cubicBezTo>
                      <a:pt x="986" y="1567"/>
                      <a:pt x="1104" y="1539"/>
                      <a:pt x="1215" y="1480"/>
                    </a:cubicBezTo>
                    <a:cubicBezTo>
                      <a:pt x="1608" y="1290"/>
                      <a:pt x="1762" y="825"/>
                      <a:pt x="1572" y="444"/>
                    </a:cubicBezTo>
                    <a:cubicBezTo>
                      <a:pt x="1437" y="166"/>
                      <a:pt x="1164" y="1"/>
                      <a:pt x="88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33"/>
              <p:cNvSpPr/>
              <p:nvPr/>
            </p:nvSpPr>
            <p:spPr>
              <a:xfrm>
                <a:off x="3801650" y="3411275"/>
                <a:ext cx="32775" cy="1193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4775" extrusionOk="0">
                    <a:moveTo>
                      <a:pt x="334" y="0"/>
                    </a:moveTo>
                    <a:lnTo>
                      <a:pt x="1" y="71"/>
                    </a:lnTo>
                    <a:lnTo>
                      <a:pt x="977" y="4774"/>
                    </a:lnTo>
                    <a:lnTo>
                      <a:pt x="1310" y="4703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33"/>
              <p:cNvSpPr/>
              <p:nvPr/>
            </p:nvSpPr>
            <p:spPr>
              <a:xfrm>
                <a:off x="4205875" y="3138325"/>
                <a:ext cx="390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549" extrusionOk="0">
                    <a:moveTo>
                      <a:pt x="810" y="0"/>
                    </a:moveTo>
                    <a:cubicBezTo>
                      <a:pt x="369" y="0"/>
                      <a:pt x="12" y="321"/>
                      <a:pt x="12" y="762"/>
                    </a:cubicBezTo>
                    <a:cubicBezTo>
                      <a:pt x="0" y="1167"/>
                      <a:pt x="346" y="1536"/>
                      <a:pt x="774" y="1548"/>
                    </a:cubicBezTo>
                    <a:cubicBezTo>
                      <a:pt x="781" y="1548"/>
                      <a:pt x="789" y="1548"/>
                      <a:pt x="796" y="1548"/>
                    </a:cubicBezTo>
                    <a:cubicBezTo>
                      <a:pt x="1215" y="1548"/>
                      <a:pt x="1560" y="1207"/>
                      <a:pt x="1560" y="786"/>
                    </a:cubicBezTo>
                    <a:cubicBezTo>
                      <a:pt x="1560" y="357"/>
                      <a:pt x="1239" y="0"/>
                      <a:pt x="81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33"/>
              <p:cNvSpPr/>
              <p:nvPr/>
            </p:nvSpPr>
            <p:spPr>
              <a:xfrm>
                <a:off x="4093350" y="3124925"/>
                <a:ext cx="1205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1370" extrusionOk="0">
                    <a:moveTo>
                      <a:pt x="72" y="0"/>
                    </a:moveTo>
                    <a:lnTo>
                      <a:pt x="1" y="334"/>
                    </a:lnTo>
                    <a:lnTo>
                      <a:pt x="4739" y="1369"/>
                    </a:lnTo>
                    <a:lnTo>
                      <a:pt x="4823" y="102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33"/>
              <p:cNvSpPr/>
              <p:nvPr/>
            </p:nvSpPr>
            <p:spPr>
              <a:xfrm>
                <a:off x="4131450" y="3297300"/>
                <a:ext cx="440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562" extrusionOk="0">
                    <a:moveTo>
                      <a:pt x="884" y="1"/>
                    </a:moveTo>
                    <a:cubicBezTo>
                      <a:pt x="569" y="1"/>
                      <a:pt x="267" y="194"/>
                      <a:pt x="156" y="511"/>
                    </a:cubicBezTo>
                    <a:cubicBezTo>
                      <a:pt x="1" y="916"/>
                      <a:pt x="215" y="1368"/>
                      <a:pt x="608" y="1511"/>
                    </a:cubicBezTo>
                    <a:cubicBezTo>
                      <a:pt x="698" y="1545"/>
                      <a:pt x="790" y="1562"/>
                      <a:pt x="880" y="1562"/>
                    </a:cubicBezTo>
                    <a:cubicBezTo>
                      <a:pt x="1198" y="1562"/>
                      <a:pt x="1497" y="1362"/>
                      <a:pt x="1608" y="1047"/>
                    </a:cubicBezTo>
                    <a:cubicBezTo>
                      <a:pt x="1763" y="642"/>
                      <a:pt x="1549" y="201"/>
                      <a:pt x="1144" y="47"/>
                    </a:cubicBezTo>
                    <a:cubicBezTo>
                      <a:pt x="1059" y="16"/>
                      <a:pt x="971" y="1"/>
                      <a:pt x="88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33"/>
              <p:cNvSpPr/>
              <p:nvPr/>
            </p:nvSpPr>
            <p:spPr>
              <a:xfrm>
                <a:off x="4041575" y="3241900"/>
                <a:ext cx="103300" cy="72050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2882" extrusionOk="0">
                    <a:moveTo>
                      <a:pt x="191" y="0"/>
                    </a:moveTo>
                    <a:lnTo>
                      <a:pt x="0" y="286"/>
                    </a:lnTo>
                    <a:lnTo>
                      <a:pt x="3941" y="2882"/>
                    </a:lnTo>
                    <a:lnTo>
                      <a:pt x="4132" y="2596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33"/>
              <p:cNvSpPr/>
              <p:nvPr/>
            </p:nvSpPr>
            <p:spPr>
              <a:xfrm>
                <a:off x="4142175" y="2729750"/>
                <a:ext cx="4287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563" extrusionOk="0">
                    <a:moveTo>
                      <a:pt x="867" y="0"/>
                    </a:moveTo>
                    <a:cubicBezTo>
                      <a:pt x="669" y="0"/>
                      <a:pt x="469" y="75"/>
                      <a:pt x="310" y="222"/>
                    </a:cubicBezTo>
                    <a:cubicBezTo>
                      <a:pt x="0" y="520"/>
                      <a:pt x="0" y="1008"/>
                      <a:pt x="298" y="1329"/>
                    </a:cubicBezTo>
                    <a:cubicBezTo>
                      <a:pt x="448" y="1486"/>
                      <a:pt x="647" y="1563"/>
                      <a:pt x="849" y="1563"/>
                    </a:cubicBezTo>
                    <a:cubicBezTo>
                      <a:pt x="1046" y="1563"/>
                      <a:pt x="1246" y="1489"/>
                      <a:pt x="1405" y="1341"/>
                    </a:cubicBezTo>
                    <a:cubicBezTo>
                      <a:pt x="1715" y="1044"/>
                      <a:pt x="1715" y="555"/>
                      <a:pt x="1417" y="234"/>
                    </a:cubicBezTo>
                    <a:cubicBezTo>
                      <a:pt x="1267" y="78"/>
                      <a:pt x="1068" y="0"/>
                      <a:pt x="86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33"/>
              <p:cNvSpPr/>
              <p:nvPr/>
            </p:nvSpPr>
            <p:spPr>
              <a:xfrm>
                <a:off x="4049000" y="2753150"/>
                <a:ext cx="106300" cy="741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2966" extrusionOk="0">
                    <a:moveTo>
                      <a:pt x="4061" y="0"/>
                    </a:moveTo>
                    <a:lnTo>
                      <a:pt x="1" y="2679"/>
                    </a:lnTo>
                    <a:lnTo>
                      <a:pt x="179" y="2965"/>
                    </a:lnTo>
                    <a:lnTo>
                      <a:pt x="4251" y="286"/>
                    </a:lnTo>
                    <a:lnTo>
                      <a:pt x="4061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33"/>
              <p:cNvSpPr/>
              <p:nvPr/>
            </p:nvSpPr>
            <p:spPr>
              <a:xfrm>
                <a:off x="4207050" y="2893575"/>
                <a:ext cx="4380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545" extrusionOk="0">
                    <a:moveTo>
                      <a:pt x="884" y="1"/>
                    </a:moveTo>
                    <a:cubicBezTo>
                      <a:pt x="772" y="1"/>
                      <a:pt x="658" y="25"/>
                      <a:pt x="549" y="75"/>
                    </a:cubicBezTo>
                    <a:cubicBezTo>
                      <a:pt x="168" y="253"/>
                      <a:pt x="1" y="706"/>
                      <a:pt x="180" y="1098"/>
                    </a:cubicBezTo>
                    <a:cubicBezTo>
                      <a:pt x="309" y="1375"/>
                      <a:pt x="589" y="1544"/>
                      <a:pt x="878" y="1544"/>
                    </a:cubicBezTo>
                    <a:cubicBezTo>
                      <a:pt x="987" y="1544"/>
                      <a:pt x="1099" y="1520"/>
                      <a:pt x="1203" y="1468"/>
                    </a:cubicBezTo>
                    <a:cubicBezTo>
                      <a:pt x="1584" y="1289"/>
                      <a:pt x="1751" y="825"/>
                      <a:pt x="1573" y="444"/>
                    </a:cubicBezTo>
                    <a:cubicBezTo>
                      <a:pt x="1444" y="160"/>
                      <a:pt x="1173" y="1"/>
                      <a:pt x="88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33"/>
              <p:cNvSpPr/>
              <p:nvPr/>
            </p:nvSpPr>
            <p:spPr>
              <a:xfrm>
                <a:off x="4095150" y="2912100"/>
                <a:ext cx="121750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941" extrusionOk="0">
                    <a:moveTo>
                      <a:pt x="4822" y="0"/>
                    </a:moveTo>
                    <a:lnTo>
                      <a:pt x="0" y="596"/>
                    </a:lnTo>
                    <a:lnTo>
                      <a:pt x="36" y="941"/>
                    </a:lnTo>
                    <a:lnTo>
                      <a:pt x="4870" y="346"/>
                    </a:lnTo>
                    <a:lnTo>
                      <a:pt x="4822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33"/>
              <p:cNvSpPr/>
              <p:nvPr/>
            </p:nvSpPr>
            <p:spPr>
              <a:xfrm>
                <a:off x="3843025" y="2306375"/>
                <a:ext cx="84275" cy="165500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6620" extrusionOk="0">
                    <a:moveTo>
                      <a:pt x="3370" y="822"/>
                    </a:moveTo>
                    <a:lnTo>
                      <a:pt x="3370" y="822"/>
                    </a:lnTo>
                    <a:lnTo>
                      <a:pt x="3370" y="822"/>
                    </a:lnTo>
                    <a:cubicBezTo>
                      <a:pt x="3370" y="822"/>
                      <a:pt x="3370" y="822"/>
                      <a:pt x="3370" y="822"/>
                    </a:cubicBezTo>
                    <a:close/>
                    <a:moveTo>
                      <a:pt x="1" y="0"/>
                    </a:moveTo>
                    <a:lnTo>
                      <a:pt x="96" y="6620"/>
                    </a:lnTo>
                    <a:lnTo>
                      <a:pt x="3370" y="822"/>
                    </a:lnTo>
                    <a:lnTo>
                      <a:pt x="3370" y="822"/>
                    </a:lnTo>
                    <a:cubicBezTo>
                      <a:pt x="3370" y="822"/>
                      <a:pt x="3370" y="822"/>
                      <a:pt x="3370" y="822"/>
                    </a:cubicBezTo>
                    <a:cubicBezTo>
                      <a:pt x="3334" y="822"/>
                      <a:pt x="1146" y="118"/>
                      <a:pt x="1" y="0"/>
                    </a:cubicBez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3"/>
              <p:cNvSpPr/>
              <p:nvPr/>
            </p:nvSpPr>
            <p:spPr>
              <a:xfrm>
                <a:off x="3838575" y="2301900"/>
                <a:ext cx="94675" cy="186350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7454" extrusionOk="0">
                    <a:moveTo>
                      <a:pt x="357" y="370"/>
                    </a:moveTo>
                    <a:lnTo>
                      <a:pt x="357" y="370"/>
                    </a:lnTo>
                    <a:cubicBezTo>
                      <a:pt x="1298" y="501"/>
                      <a:pt x="2762" y="953"/>
                      <a:pt x="3298" y="1096"/>
                    </a:cubicBezTo>
                    <a:lnTo>
                      <a:pt x="441" y="6156"/>
                    </a:lnTo>
                    <a:lnTo>
                      <a:pt x="357" y="370"/>
                    </a:lnTo>
                    <a:close/>
                    <a:moveTo>
                      <a:pt x="0" y="1"/>
                    </a:moveTo>
                    <a:lnTo>
                      <a:pt x="107" y="7454"/>
                    </a:lnTo>
                    <a:lnTo>
                      <a:pt x="3786" y="905"/>
                    </a:lnTo>
                    <a:lnTo>
                      <a:pt x="3584" y="846"/>
                    </a:lnTo>
                    <a:cubicBezTo>
                      <a:pt x="3500" y="822"/>
                      <a:pt x="1345" y="132"/>
                      <a:pt x="191" y="1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3"/>
              <p:cNvSpPr/>
              <p:nvPr/>
            </p:nvSpPr>
            <p:spPr>
              <a:xfrm>
                <a:off x="3843625" y="2442100"/>
                <a:ext cx="122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87" extrusionOk="0">
                    <a:moveTo>
                      <a:pt x="24" y="0"/>
                    </a:moveTo>
                    <a:cubicBezTo>
                      <a:pt x="12" y="0"/>
                      <a:pt x="0" y="12"/>
                      <a:pt x="12" y="24"/>
                    </a:cubicBezTo>
                    <a:cubicBezTo>
                      <a:pt x="60" y="84"/>
                      <a:pt x="143" y="119"/>
                      <a:pt x="203" y="167"/>
                    </a:cubicBezTo>
                    <a:cubicBezTo>
                      <a:pt x="274" y="203"/>
                      <a:pt x="370" y="238"/>
                      <a:pt x="453" y="286"/>
                    </a:cubicBezTo>
                    <a:cubicBezTo>
                      <a:pt x="477" y="286"/>
                      <a:pt x="489" y="250"/>
                      <a:pt x="477" y="238"/>
                    </a:cubicBezTo>
                    <a:cubicBezTo>
                      <a:pt x="393" y="179"/>
                      <a:pt x="322" y="131"/>
                      <a:pt x="250" y="96"/>
                    </a:cubicBezTo>
                    <a:cubicBezTo>
                      <a:pt x="179" y="60"/>
                      <a:pt x="96" y="0"/>
                      <a:pt x="2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3"/>
              <p:cNvSpPr/>
              <p:nvPr/>
            </p:nvSpPr>
            <p:spPr>
              <a:xfrm>
                <a:off x="3843925" y="2432875"/>
                <a:ext cx="11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51" extrusionOk="0">
                    <a:moveTo>
                      <a:pt x="12" y="0"/>
                    </a:moveTo>
                    <a:cubicBezTo>
                      <a:pt x="0" y="0"/>
                      <a:pt x="0" y="12"/>
                      <a:pt x="0" y="12"/>
                    </a:cubicBezTo>
                    <a:cubicBezTo>
                      <a:pt x="48" y="72"/>
                      <a:pt x="119" y="119"/>
                      <a:pt x="179" y="143"/>
                    </a:cubicBezTo>
                    <a:cubicBezTo>
                      <a:pt x="250" y="191"/>
                      <a:pt x="346" y="238"/>
                      <a:pt x="417" y="250"/>
                    </a:cubicBezTo>
                    <a:cubicBezTo>
                      <a:pt x="441" y="250"/>
                      <a:pt x="465" y="238"/>
                      <a:pt x="441" y="226"/>
                    </a:cubicBezTo>
                    <a:cubicBezTo>
                      <a:pt x="369" y="167"/>
                      <a:pt x="298" y="131"/>
                      <a:pt x="227" y="84"/>
                    </a:cubicBezTo>
                    <a:cubicBezTo>
                      <a:pt x="143" y="60"/>
                      <a:pt x="84" y="0"/>
                      <a:pt x="1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33"/>
              <p:cNvSpPr/>
              <p:nvPr/>
            </p:nvSpPr>
            <p:spPr>
              <a:xfrm>
                <a:off x="3843925" y="2425000"/>
                <a:ext cx="149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80" extrusionOk="0">
                    <a:moveTo>
                      <a:pt x="57" y="0"/>
                    </a:moveTo>
                    <a:cubicBezTo>
                      <a:pt x="42" y="0"/>
                      <a:pt x="27" y="2"/>
                      <a:pt x="12" y="6"/>
                    </a:cubicBezTo>
                    <a:cubicBezTo>
                      <a:pt x="0" y="6"/>
                      <a:pt x="0" y="18"/>
                      <a:pt x="0" y="30"/>
                    </a:cubicBezTo>
                    <a:cubicBezTo>
                      <a:pt x="60" y="101"/>
                      <a:pt x="167" y="137"/>
                      <a:pt x="250" y="160"/>
                    </a:cubicBezTo>
                    <a:cubicBezTo>
                      <a:pt x="358" y="208"/>
                      <a:pt x="441" y="256"/>
                      <a:pt x="548" y="280"/>
                    </a:cubicBezTo>
                    <a:cubicBezTo>
                      <a:pt x="584" y="280"/>
                      <a:pt x="596" y="256"/>
                      <a:pt x="584" y="244"/>
                    </a:cubicBezTo>
                    <a:cubicBezTo>
                      <a:pt x="488" y="160"/>
                      <a:pt x="381" y="125"/>
                      <a:pt x="286" y="77"/>
                    </a:cubicBezTo>
                    <a:cubicBezTo>
                      <a:pt x="206" y="47"/>
                      <a:pt x="134" y="0"/>
                      <a:pt x="5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33"/>
              <p:cNvSpPr/>
              <p:nvPr/>
            </p:nvSpPr>
            <p:spPr>
              <a:xfrm>
                <a:off x="3843025" y="2415900"/>
                <a:ext cx="16925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301" extrusionOk="0">
                    <a:moveTo>
                      <a:pt x="24" y="1"/>
                    </a:moveTo>
                    <a:cubicBezTo>
                      <a:pt x="1" y="1"/>
                      <a:pt x="1" y="24"/>
                      <a:pt x="1" y="36"/>
                    </a:cubicBezTo>
                    <a:cubicBezTo>
                      <a:pt x="167" y="167"/>
                      <a:pt x="417" y="239"/>
                      <a:pt x="632" y="298"/>
                    </a:cubicBezTo>
                    <a:cubicBezTo>
                      <a:pt x="634" y="300"/>
                      <a:pt x="637" y="300"/>
                      <a:pt x="639" y="300"/>
                    </a:cubicBezTo>
                    <a:cubicBezTo>
                      <a:pt x="660" y="300"/>
                      <a:pt x="677" y="261"/>
                      <a:pt x="655" y="251"/>
                    </a:cubicBezTo>
                    <a:cubicBezTo>
                      <a:pt x="465" y="143"/>
                      <a:pt x="239" y="24"/>
                      <a:pt x="2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3"/>
              <p:cNvSpPr/>
              <p:nvPr/>
            </p:nvSpPr>
            <p:spPr>
              <a:xfrm>
                <a:off x="3841550" y="2407500"/>
                <a:ext cx="19950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266" extrusionOk="0">
                    <a:moveTo>
                      <a:pt x="87" y="1"/>
                    </a:moveTo>
                    <a:cubicBezTo>
                      <a:pt x="70" y="1"/>
                      <a:pt x="53" y="2"/>
                      <a:pt x="36" y="3"/>
                    </a:cubicBezTo>
                    <a:cubicBezTo>
                      <a:pt x="0" y="3"/>
                      <a:pt x="0" y="27"/>
                      <a:pt x="24" y="51"/>
                    </a:cubicBezTo>
                    <a:cubicBezTo>
                      <a:pt x="119" y="110"/>
                      <a:pt x="262" y="122"/>
                      <a:pt x="357" y="170"/>
                    </a:cubicBezTo>
                    <a:cubicBezTo>
                      <a:pt x="500" y="206"/>
                      <a:pt x="631" y="253"/>
                      <a:pt x="762" y="265"/>
                    </a:cubicBezTo>
                    <a:cubicBezTo>
                      <a:pt x="774" y="265"/>
                      <a:pt x="798" y="253"/>
                      <a:pt x="774" y="241"/>
                    </a:cubicBezTo>
                    <a:cubicBezTo>
                      <a:pt x="679" y="170"/>
                      <a:pt x="536" y="122"/>
                      <a:pt x="417" y="75"/>
                    </a:cubicBezTo>
                    <a:cubicBezTo>
                      <a:pt x="313" y="33"/>
                      <a:pt x="201" y="1"/>
                      <a:pt x="8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33"/>
              <p:cNvSpPr/>
              <p:nvPr/>
            </p:nvSpPr>
            <p:spPr>
              <a:xfrm>
                <a:off x="3843925" y="2398650"/>
                <a:ext cx="1990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254" extrusionOk="0">
                    <a:moveTo>
                      <a:pt x="12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238" y="143"/>
                      <a:pt x="536" y="238"/>
                      <a:pt x="786" y="250"/>
                    </a:cubicBezTo>
                    <a:cubicBezTo>
                      <a:pt x="786" y="252"/>
                      <a:pt x="787" y="253"/>
                      <a:pt x="787" y="253"/>
                    </a:cubicBezTo>
                    <a:cubicBezTo>
                      <a:pt x="790" y="253"/>
                      <a:pt x="796" y="238"/>
                      <a:pt x="786" y="238"/>
                    </a:cubicBezTo>
                    <a:cubicBezTo>
                      <a:pt x="560" y="119"/>
                      <a:pt x="262" y="24"/>
                      <a:pt x="1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3"/>
              <p:cNvSpPr/>
              <p:nvPr/>
            </p:nvSpPr>
            <p:spPr>
              <a:xfrm>
                <a:off x="3842125" y="2388675"/>
                <a:ext cx="2440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42" extrusionOk="0">
                    <a:moveTo>
                      <a:pt x="81" y="1"/>
                    </a:moveTo>
                    <a:cubicBezTo>
                      <a:pt x="58" y="1"/>
                      <a:pt x="35" y="2"/>
                      <a:pt x="13" y="6"/>
                    </a:cubicBezTo>
                    <a:cubicBezTo>
                      <a:pt x="1" y="6"/>
                      <a:pt x="1" y="42"/>
                      <a:pt x="13" y="54"/>
                    </a:cubicBezTo>
                    <a:cubicBezTo>
                      <a:pt x="156" y="101"/>
                      <a:pt x="310" y="125"/>
                      <a:pt x="453" y="185"/>
                    </a:cubicBezTo>
                    <a:cubicBezTo>
                      <a:pt x="620" y="244"/>
                      <a:pt x="775" y="304"/>
                      <a:pt x="930" y="340"/>
                    </a:cubicBezTo>
                    <a:cubicBezTo>
                      <a:pt x="933" y="341"/>
                      <a:pt x="937" y="341"/>
                      <a:pt x="940" y="341"/>
                    </a:cubicBezTo>
                    <a:cubicBezTo>
                      <a:pt x="968" y="341"/>
                      <a:pt x="976" y="303"/>
                      <a:pt x="965" y="292"/>
                    </a:cubicBezTo>
                    <a:cubicBezTo>
                      <a:pt x="799" y="197"/>
                      <a:pt x="632" y="149"/>
                      <a:pt x="453" y="89"/>
                    </a:cubicBezTo>
                    <a:cubicBezTo>
                      <a:pt x="333" y="49"/>
                      <a:pt x="204" y="1"/>
                      <a:pt x="8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3"/>
              <p:cNvSpPr/>
              <p:nvPr/>
            </p:nvSpPr>
            <p:spPr>
              <a:xfrm>
                <a:off x="3839750" y="2378100"/>
                <a:ext cx="2980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94" extrusionOk="0">
                    <a:moveTo>
                      <a:pt x="36" y="1"/>
                    </a:moveTo>
                    <a:cubicBezTo>
                      <a:pt x="13" y="1"/>
                      <a:pt x="1" y="12"/>
                      <a:pt x="13" y="12"/>
                    </a:cubicBezTo>
                    <a:cubicBezTo>
                      <a:pt x="132" y="155"/>
                      <a:pt x="298" y="155"/>
                      <a:pt x="465" y="191"/>
                    </a:cubicBezTo>
                    <a:cubicBezTo>
                      <a:pt x="703" y="251"/>
                      <a:pt x="929" y="346"/>
                      <a:pt x="1167" y="393"/>
                    </a:cubicBezTo>
                    <a:cubicBezTo>
                      <a:pt x="1191" y="393"/>
                      <a:pt x="1191" y="370"/>
                      <a:pt x="1179" y="358"/>
                    </a:cubicBezTo>
                    <a:cubicBezTo>
                      <a:pt x="1013" y="251"/>
                      <a:pt x="834" y="191"/>
                      <a:pt x="655" y="155"/>
                    </a:cubicBezTo>
                    <a:cubicBezTo>
                      <a:pt x="453" y="96"/>
                      <a:pt x="227" y="96"/>
                      <a:pt x="3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842125" y="2368875"/>
                <a:ext cx="301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406" extrusionOk="0">
                    <a:moveTo>
                      <a:pt x="25" y="0"/>
                    </a:moveTo>
                    <a:cubicBezTo>
                      <a:pt x="13" y="0"/>
                      <a:pt x="1" y="24"/>
                      <a:pt x="13" y="24"/>
                    </a:cubicBezTo>
                    <a:cubicBezTo>
                      <a:pt x="191" y="119"/>
                      <a:pt x="382" y="179"/>
                      <a:pt x="572" y="239"/>
                    </a:cubicBezTo>
                    <a:cubicBezTo>
                      <a:pt x="775" y="298"/>
                      <a:pt x="965" y="370"/>
                      <a:pt x="1156" y="405"/>
                    </a:cubicBezTo>
                    <a:cubicBezTo>
                      <a:pt x="1192" y="381"/>
                      <a:pt x="1203" y="358"/>
                      <a:pt x="1192" y="358"/>
                    </a:cubicBezTo>
                    <a:cubicBezTo>
                      <a:pt x="1025" y="250"/>
                      <a:pt x="811" y="191"/>
                      <a:pt x="620" y="131"/>
                    </a:cubicBezTo>
                    <a:cubicBezTo>
                      <a:pt x="430" y="72"/>
                      <a:pt x="239" y="12"/>
                      <a:pt x="2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3"/>
              <p:cNvSpPr/>
              <p:nvPr/>
            </p:nvSpPr>
            <p:spPr>
              <a:xfrm>
                <a:off x="3842425" y="2355475"/>
                <a:ext cx="295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418" extrusionOk="0">
                    <a:moveTo>
                      <a:pt x="25" y="1"/>
                    </a:moveTo>
                    <a:cubicBezTo>
                      <a:pt x="13" y="1"/>
                      <a:pt x="1" y="24"/>
                      <a:pt x="13" y="24"/>
                    </a:cubicBezTo>
                    <a:cubicBezTo>
                      <a:pt x="179" y="120"/>
                      <a:pt x="370" y="167"/>
                      <a:pt x="548" y="227"/>
                    </a:cubicBezTo>
                    <a:cubicBezTo>
                      <a:pt x="739" y="286"/>
                      <a:pt x="941" y="358"/>
                      <a:pt x="1132" y="417"/>
                    </a:cubicBezTo>
                    <a:cubicBezTo>
                      <a:pt x="1156" y="417"/>
                      <a:pt x="1180" y="382"/>
                      <a:pt x="1144" y="370"/>
                    </a:cubicBezTo>
                    <a:cubicBezTo>
                      <a:pt x="846" y="167"/>
                      <a:pt x="382" y="13"/>
                      <a:pt x="2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3"/>
              <p:cNvSpPr/>
              <p:nvPr/>
            </p:nvSpPr>
            <p:spPr>
              <a:xfrm>
                <a:off x="3844225" y="2345650"/>
                <a:ext cx="32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406" extrusionOk="0">
                    <a:moveTo>
                      <a:pt x="36" y="1"/>
                    </a:moveTo>
                    <a:cubicBezTo>
                      <a:pt x="12" y="1"/>
                      <a:pt x="0" y="36"/>
                      <a:pt x="12" y="36"/>
                    </a:cubicBezTo>
                    <a:cubicBezTo>
                      <a:pt x="191" y="132"/>
                      <a:pt x="405" y="203"/>
                      <a:pt x="596" y="263"/>
                    </a:cubicBezTo>
                    <a:cubicBezTo>
                      <a:pt x="798" y="334"/>
                      <a:pt x="1024" y="406"/>
                      <a:pt x="1238" y="406"/>
                    </a:cubicBezTo>
                    <a:cubicBezTo>
                      <a:pt x="1262" y="406"/>
                      <a:pt x="1286" y="382"/>
                      <a:pt x="1250" y="382"/>
                    </a:cubicBezTo>
                    <a:cubicBezTo>
                      <a:pt x="1060" y="275"/>
                      <a:pt x="834" y="227"/>
                      <a:pt x="631" y="156"/>
                    </a:cubicBezTo>
                    <a:cubicBezTo>
                      <a:pt x="429" y="96"/>
                      <a:pt x="238" y="1"/>
                      <a:pt x="3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3"/>
              <p:cNvSpPr/>
              <p:nvPr/>
            </p:nvSpPr>
            <p:spPr>
              <a:xfrm>
                <a:off x="3842725" y="2333750"/>
                <a:ext cx="342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53" extrusionOk="0">
                    <a:moveTo>
                      <a:pt x="48" y="1"/>
                    </a:moveTo>
                    <a:cubicBezTo>
                      <a:pt x="13" y="1"/>
                      <a:pt x="1" y="48"/>
                      <a:pt x="36" y="60"/>
                    </a:cubicBezTo>
                    <a:cubicBezTo>
                      <a:pt x="215" y="167"/>
                      <a:pt x="429" y="215"/>
                      <a:pt x="632" y="274"/>
                    </a:cubicBezTo>
                    <a:cubicBezTo>
                      <a:pt x="846" y="334"/>
                      <a:pt x="1084" y="405"/>
                      <a:pt x="1310" y="453"/>
                    </a:cubicBezTo>
                    <a:cubicBezTo>
                      <a:pt x="1346" y="453"/>
                      <a:pt x="1370" y="417"/>
                      <a:pt x="1346" y="405"/>
                    </a:cubicBezTo>
                    <a:cubicBezTo>
                      <a:pt x="1144" y="298"/>
                      <a:pt x="929" y="239"/>
                      <a:pt x="703" y="179"/>
                    </a:cubicBezTo>
                    <a:cubicBezTo>
                      <a:pt x="489" y="120"/>
                      <a:pt x="275" y="36"/>
                      <a:pt x="4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3"/>
              <p:cNvSpPr/>
              <p:nvPr/>
            </p:nvSpPr>
            <p:spPr>
              <a:xfrm>
                <a:off x="3840650" y="2323025"/>
                <a:ext cx="3862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444" extrusionOk="0">
                    <a:moveTo>
                      <a:pt x="12" y="1"/>
                    </a:moveTo>
                    <a:cubicBezTo>
                      <a:pt x="0" y="1"/>
                      <a:pt x="0" y="13"/>
                      <a:pt x="12" y="25"/>
                    </a:cubicBezTo>
                    <a:cubicBezTo>
                      <a:pt x="417" y="299"/>
                      <a:pt x="1036" y="310"/>
                      <a:pt x="1501" y="441"/>
                    </a:cubicBezTo>
                    <a:cubicBezTo>
                      <a:pt x="1502" y="443"/>
                      <a:pt x="1503" y="443"/>
                      <a:pt x="1505" y="443"/>
                    </a:cubicBezTo>
                    <a:cubicBezTo>
                      <a:pt x="1519" y="443"/>
                      <a:pt x="1544" y="404"/>
                      <a:pt x="1512" y="394"/>
                    </a:cubicBezTo>
                    <a:cubicBezTo>
                      <a:pt x="1274" y="287"/>
                      <a:pt x="1036" y="227"/>
                      <a:pt x="786" y="168"/>
                    </a:cubicBezTo>
                    <a:cubicBezTo>
                      <a:pt x="536" y="108"/>
                      <a:pt x="262" y="13"/>
                      <a:pt x="1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3"/>
              <p:cNvSpPr/>
              <p:nvPr/>
            </p:nvSpPr>
            <p:spPr>
              <a:xfrm>
                <a:off x="3836175" y="2311125"/>
                <a:ext cx="44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438" extrusionOk="0">
                    <a:moveTo>
                      <a:pt x="25" y="1"/>
                    </a:moveTo>
                    <a:cubicBezTo>
                      <a:pt x="13" y="1"/>
                      <a:pt x="1" y="36"/>
                      <a:pt x="13" y="36"/>
                    </a:cubicBezTo>
                    <a:cubicBezTo>
                      <a:pt x="537" y="251"/>
                      <a:pt x="1203" y="334"/>
                      <a:pt x="1763" y="429"/>
                    </a:cubicBezTo>
                    <a:cubicBezTo>
                      <a:pt x="1771" y="435"/>
                      <a:pt x="1778" y="437"/>
                      <a:pt x="1783" y="437"/>
                    </a:cubicBezTo>
                    <a:cubicBezTo>
                      <a:pt x="1798" y="437"/>
                      <a:pt x="1796" y="414"/>
                      <a:pt x="1787" y="405"/>
                    </a:cubicBezTo>
                    <a:cubicBezTo>
                      <a:pt x="1263" y="179"/>
                      <a:pt x="596" y="13"/>
                      <a:pt x="2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3"/>
              <p:cNvSpPr/>
              <p:nvPr/>
            </p:nvSpPr>
            <p:spPr>
              <a:xfrm>
                <a:off x="4018650" y="2387025"/>
                <a:ext cx="124725" cy="157500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6300" extrusionOk="0">
                    <a:moveTo>
                      <a:pt x="2072" y="1"/>
                    </a:moveTo>
                    <a:lnTo>
                      <a:pt x="0" y="6299"/>
                    </a:lnTo>
                    <a:lnTo>
                      <a:pt x="0" y="6299"/>
                    </a:lnTo>
                    <a:lnTo>
                      <a:pt x="4977" y="1882"/>
                    </a:lnTo>
                    <a:cubicBezTo>
                      <a:pt x="4989" y="1882"/>
                      <a:pt x="3132" y="477"/>
                      <a:pt x="2072" y="1"/>
                    </a:cubicBez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3"/>
              <p:cNvSpPr/>
              <p:nvPr/>
            </p:nvSpPr>
            <p:spPr>
              <a:xfrm>
                <a:off x="4009725" y="2381075"/>
                <a:ext cx="140500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7085" extrusionOk="0">
                    <a:moveTo>
                      <a:pt x="2536" y="477"/>
                    </a:moveTo>
                    <a:cubicBezTo>
                      <a:pt x="3381" y="905"/>
                      <a:pt x="4620" y="1798"/>
                      <a:pt x="5060" y="2132"/>
                    </a:cubicBezTo>
                    <a:lnTo>
                      <a:pt x="714" y="5989"/>
                    </a:lnTo>
                    <a:lnTo>
                      <a:pt x="2536" y="477"/>
                    </a:lnTo>
                    <a:close/>
                    <a:moveTo>
                      <a:pt x="2346" y="1"/>
                    </a:moveTo>
                    <a:lnTo>
                      <a:pt x="0" y="7085"/>
                    </a:lnTo>
                    <a:lnTo>
                      <a:pt x="5620" y="2096"/>
                    </a:lnTo>
                    <a:lnTo>
                      <a:pt x="5453" y="1965"/>
                    </a:lnTo>
                    <a:cubicBezTo>
                      <a:pt x="5382" y="1917"/>
                      <a:pt x="3572" y="548"/>
                      <a:pt x="2524" y="72"/>
                    </a:cubicBezTo>
                    <a:lnTo>
                      <a:pt x="2346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3"/>
              <p:cNvSpPr/>
              <p:nvPr/>
            </p:nvSpPr>
            <p:spPr>
              <a:xfrm>
                <a:off x="4026675" y="2515925"/>
                <a:ext cx="97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97" extrusionOk="0">
                    <a:moveTo>
                      <a:pt x="25" y="0"/>
                    </a:moveTo>
                    <a:cubicBezTo>
                      <a:pt x="13" y="0"/>
                      <a:pt x="1" y="12"/>
                      <a:pt x="13" y="12"/>
                    </a:cubicBezTo>
                    <a:cubicBezTo>
                      <a:pt x="25" y="83"/>
                      <a:pt x="96" y="131"/>
                      <a:pt x="144" y="191"/>
                    </a:cubicBezTo>
                    <a:cubicBezTo>
                      <a:pt x="203" y="262"/>
                      <a:pt x="275" y="322"/>
                      <a:pt x="346" y="381"/>
                    </a:cubicBezTo>
                    <a:cubicBezTo>
                      <a:pt x="354" y="392"/>
                      <a:pt x="361" y="397"/>
                      <a:pt x="368" y="397"/>
                    </a:cubicBezTo>
                    <a:cubicBezTo>
                      <a:pt x="381" y="397"/>
                      <a:pt x="390" y="377"/>
                      <a:pt x="382" y="369"/>
                    </a:cubicBezTo>
                    <a:cubicBezTo>
                      <a:pt x="334" y="298"/>
                      <a:pt x="275" y="214"/>
                      <a:pt x="215" y="143"/>
                    </a:cubicBezTo>
                    <a:cubicBezTo>
                      <a:pt x="156" y="83"/>
                      <a:pt x="108" y="12"/>
                      <a:pt x="2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3"/>
              <p:cNvSpPr/>
              <p:nvPr/>
            </p:nvSpPr>
            <p:spPr>
              <a:xfrm>
                <a:off x="4029950" y="2506400"/>
                <a:ext cx="92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97" extrusionOk="0">
                    <a:moveTo>
                      <a:pt x="25" y="0"/>
                    </a:moveTo>
                    <a:cubicBezTo>
                      <a:pt x="13" y="0"/>
                      <a:pt x="1" y="0"/>
                      <a:pt x="13" y="24"/>
                    </a:cubicBezTo>
                    <a:cubicBezTo>
                      <a:pt x="25" y="95"/>
                      <a:pt x="84" y="155"/>
                      <a:pt x="144" y="214"/>
                    </a:cubicBezTo>
                    <a:cubicBezTo>
                      <a:pt x="203" y="274"/>
                      <a:pt x="263" y="345"/>
                      <a:pt x="334" y="393"/>
                    </a:cubicBezTo>
                    <a:cubicBezTo>
                      <a:pt x="336" y="395"/>
                      <a:pt x="339" y="396"/>
                      <a:pt x="342" y="396"/>
                    </a:cubicBezTo>
                    <a:cubicBezTo>
                      <a:pt x="354" y="396"/>
                      <a:pt x="368" y="377"/>
                      <a:pt x="358" y="357"/>
                    </a:cubicBezTo>
                    <a:cubicBezTo>
                      <a:pt x="310" y="286"/>
                      <a:pt x="251" y="226"/>
                      <a:pt x="203" y="167"/>
                    </a:cubicBezTo>
                    <a:cubicBezTo>
                      <a:pt x="144" y="107"/>
                      <a:pt x="108" y="36"/>
                      <a:pt x="2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3"/>
              <p:cNvSpPr/>
              <p:nvPr/>
            </p:nvSpPr>
            <p:spPr>
              <a:xfrm>
                <a:off x="4032625" y="2499550"/>
                <a:ext cx="121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44" extrusionOk="0">
                    <a:moveTo>
                      <a:pt x="13" y="0"/>
                    </a:moveTo>
                    <a:cubicBezTo>
                      <a:pt x="1" y="0"/>
                      <a:pt x="1" y="12"/>
                      <a:pt x="1" y="24"/>
                    </a:cubicBezTo>
                    <a:cubicBezTo>
                      <a:pt x="25" y="119"/>
                      <a:pt x="132" y="179"/>
                      <a:pt x="191" y="226"/>
                    </a:cubicBezTo>
                    <a:cubicBezTo>
                      <a:pt x="263" y="310"/>
                      <a:pt x="334" y="381"/>
                      <a:pt x="430" y="441"/>
                    </a:cubicBezTo>
                    <a:cubicBezTo>
                      <a:pt x="434" y="443"/>
                      <a:pt x="438" y="444"/>
                      <a:pt x="443" y="444"/>
                    </a:cubicBezTo>
                    <a:cubicBezTo>
                      <a:pt x="464" y="444"/>
                      <a:pt x="487" y="423"/>
                      <a:pt x="477" y="393"/>
                    </a:cubicBezTo>
                    <a:cubicBezTo>
                      <a:pt x="418" y="298"/>
                      <a:pt x="334" y="215"/>
                      <a:pt x="251" y="143"/>
                    </a:cubicBezTo>
                    <a:cubicBezTo>
                      <a:pt x="191" y="84"/>
                      <a:pt x="96" y="0"/>
                      <a:pt x="1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33"/>
              <p:cNvSpPr/>
              <p:nvPr/>
            </p:nvSpPr>
            <p:spPr>
              <a:xfrm>
                <a:off x="4034425" y="2490900"/>
                <a:ext cx="145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80" extrusionOk="0">
                    <a:moveTo>
                      <a:pt x="24" y="1"/>
                    </a:moveTo>
                    <a:cubicBezTo>
                      <a:pt x="12" y="1"/>
                      <a:pt x="0" y="1"/>
                      <a:pt x="12" y="13"/>
                    </a:cubicBezTo>
                    <a:cubicBezTo>
                      <a:pt x="131" y="191"/>
                      <a:pt x="346" y="346"/>
                      <a:pt x="524" y="477"/>
                    </a:cubicBezTo>
                    <a:cubicBezTo>
                      <a:pt x="527" y="479"/>
                      <a:pt x="530" y="479"/>
                      <a:pt x="532" y="479"/>
                    </a:cubicBezTo>
                    <a:cubicBezTo>
                      <a:pt x="555" y="479"/>
                      <a:pt x="580" y="440"/>
                      <a:pt x="548" y="430"/>
                    </a:cubicBezTo>
                    <a:cubicBezTo>
                      <a:pt x="405" y="263"/>
                      <a:pt x="238" y="84"/>
                      <a:pt x="2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33"/>
              <p:cNvSpPr/>
              <p:nvPr/>
            </p:nvSpPr>
            <p:spPr>
              <a:xfrm>
                <a:off x="4035600" y="2482275"/>
                <a:ext cx="173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489" extrusionOk="0">
                    <a:moveTo>
                      <a:pt x="37" y="1"/>
                    </a:moveTo>
                    <a:cubicBezTo>
                      <a:pt x="25" y="1"/>
                      <a:pt x="1" y="13"/>
                      <a:pt x="13" y="36"/>
                    </a:cubicBezTo>
                    <a:cubicBezTo>
                      <a:pt x="84" y="120"/>
                      <a:pt x="203" y="179"/>
                      <a:pt x="299" y="251"/>
                    </a:cubicBezTo>
                    <a:cubicBezTo>
                      <a:pt x="418" y="346"/>
                      <a:pt x="513" y="429"/>
                      <a:pt x="656" y="489"/>
                    </a:cubicBezTo>
                    <a:cubicBezTo>
                      <a:pt x="680" y="489"/>
                      <a:pt x="692" y="477"/>
                      <a:pt x="680" y="465"/>
                    </a:cubicBezTo>
                    <a:cubicBezTo>
                      <a:pt x="608" y="358"/>
                      <a:pt x="501" y="286"/>
                      <a:pt x="394" y="215"/>
                    </a:cubicBezTo>
                    <a:cubicBezTo>
                      <a:pt x="299" y="132"/>
                      <a:pt x="180" y="13"/>
                      <a:pt x="3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3"/>
              <p:cNvSpPr/>
              <p:nvPr/>
            </p:nvSpPr>
            <p:spPr>
              <a:xfrm>
                <a:off x="4040975" y="2474550"/>
                <a:ext cx="171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92" extrusionOk="0">
                    <a:moveTo>
                      <a:pt x="24" y="0"/>
                    </a:moveTo>
                    <a:cubicBezTo>
                      <a:pt x="0" y="0"/>
                      <a:pt x="0" y="0"/>
                      <a:pt x="0" y="12"/>
                    </a:cubicBezTo>
                    <a:cubicBezTo>
                      <a:pt x="96" y="119"/>
                      <a:pt x="191" y="203"/>
                      <a:pt x="310" y="286"/>
                    </a:cubicBezTo>
                    <a:cubicBezTo>
                      <a:pt x="417" y="357"/>
                      <a:pt x="536" y="441"/>
                      <a:pt x="655" y="488"/>
                    </a:cubicBezTo>
                    <a:cubicBezTo>
                      <a:pt x="657" y="491"/>
                      <a:pt x="660" y="492"/>
                      <a:pt x="663" y="492"/>
                    </a:cubicBezTo>
                    <a:cubicBezTo>
                      <a:pt x="675" y="492"/>
                      <a:pt x="686" y="476"/>
                      <a:pt x="667" y="476"/>
                    </a:cubicBezTo>
                    <a:cubicBezTo>
                      <a:pt x="584" y="381"/>
                      <a:pt x="477" y="310"/>
                      <a:pt x="369" y="238"/>
                    </a:cubicBezTo>
                    <a:cubicBezTo>
                      <a:pt x="262" y="143"/>
                      <a:pt x="155" y="60"/>
                      <a:pt x="2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3"/>
              <p:cNvSpPr/>
              <p:nvPr/>
            </p:nvSpPr>
            <p:spPr>
              <a:xfrm>
                <a:off x="4042150" y="2465325"/>
                <a:ext cx="21125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98" extrusionOk="0">
                    <a:moveTo>
                      <a:pt x="37" y="0"/>
                    </a:moveTo>
                    <a:cubicBezTo>
                      <a:pt x="13" y="0"/>
                      <a:pt x="1" y="24"/>
                      <a:pt x="13" y="24"/>
                    </a:cubicBezTo>
                    <a:cubicBezTo>
                      <a:pt x="132" y="131"/>
                      <a:pt x="287" y="202"/>
                      <a:pt x="406" y="298"/>
                    </a:cubicBezTo>
                    <a:cubicBezTo>
                      <a:pt x="537" y="393"/>
                      <a:pt x="656" y="512"/>
                      <a:pt x="811" y="595"/>
                    </a:cubicBezTo>
                    <a:cubicBezTo>
                      <a:pt x="814" y="597"/>
                      <a:pt x="817" y="598"/>
                      <a:pt x="820" y="598"/>
                    </a:cubicBezTo>
                    <a:cubicBezTo>
                      <a:pt x="837" y="598"/>
                      <a:pt x="845" y="570"/>
                      <a:pt x="834" y="560"/>
                    </a:cubicBezTo>
                    <a:cubicBezTo>
                      <a:pt x="703" y="417"/>
                      <a:pt x="537" y="298"/>
                      <a:pt x="394" y="179"/>
                    </a:cubicBezTo>
                    <a:cubicBezTo>
                      <a:pt x="287" y="95"/>
                      <a:pt x="168" y="0"/>
                      <a:pt x="3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3"/>
              <p:cNvSpPr/>
              <p:nvPr/>
            </p:nvSpPr>
            <p:spPr>
              <a:xfrm>
                <a:off x="4043650" y="2454175"/>
                <a:ext cx="2562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756" extrusionOk="0">
                    <a:moveTo>
                      <a:pt x="15" y="1"/>
                    </a:moveTo>
                    <a:cubicBezTo>
                      <a:pt x="7" y="1"/>
                      <a:pt x="0" y="12"/>
                      <a:pt x="0" y="29"/>
                    </a:cubicBezTo>
                    <a:cubicBezTo>
                      <a:pt x="60" y="184"/>
                      <a:pt x="227" y="244"/>
                      <a:pt x="370" y="339"/>
                    </a:cubicBezTo>
                    <a:cubicBezTo>
                      <a:pt x="584" y="470"/>
                      <a:pt x="774" y="637"/>
                      <a:pt x="977" y="756"/>
                    </a:cubicBezTo>
                    <a:cubicBezTo>
                      <a:pt x="1012" y="744"/>
                      <a:pt x="1024" y="720"/>
                      <a:pt x="1012" y="708"/>
                    </a:cubicBezTo>
                    <a:cubicBezTo>
                      <a:pt x="893" y="565"/>
                      <a:pt x="727" y="446"/>
                      <a:pt x="560" y="339"/>
                    </a:cubicBezTo>
                    <a:cubicBezTo>
                      <a:pt x="405" y="220"/>
                      <a:pt x="179" y="148"/>
                      <a:pt x="24" y="6"/>
                    </a:cubicBezTo>
                    <a:cubicBezTo>
                      <a:pt x="21" y="2"/>
                      <a:pt x="18" y="1"/>
                      <a:pt x="1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3"/>
              <p:cNvSpPr/>
              <p:nvPr/>
            </p:nvSpPr>
            <p:spPr>
              <a:xfrm>
                <a:off x="4049300" y="2446275"/>
                <a:ext cx="253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739" extrusionOk="0">
                    <a:moveTo>
                      <a:pt x="24" y="0"/>
                    </a:moveTo>
                    <a:cubicBezTo>
                      <a:pt x="13" y="0"/>
                      <a:pt x="1" y="12"/>
                      <a:pt x="13" y="24"/>
                    </a:cubicBezTo>
                    <a:cubicBezTo>
                      <a:pt x="144" y="155"/>
                      <a:pt x="310" y="262"/>
                      <a:pt x="465" y="381"/>
                    </a:cubicBezTo>
                    <a:cubicBezTo>
                      <a:pt x="620" y="500"/>
                      <a:pt x="786" y="655"/>
                      <a:pt x="977" y="738"/>
                    </a:cubicBezTo>
                    <a:cubicBezTo>
                      <a:pt x="1001" y="726"/>
                      <a:pt x="1013" y="714"/>
                      <a:pt x="1001" y="703"/>
                    </a:cubicBezTo>
                    <a:cubicBezTo>
                      <a:pt x="882" y="536"/>
                      <a:pt x="703" y="417"/>
                      <a:pt x="536" y="310"/>
                    </a:cubicBezTo>
                    <a:cubicBezTo>
                      <a:pt x="370" y="191"/>
                      <a:pt x="203" y="60"/>
                      <a:pt x="2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3"/>
              <p:cNvSpPr/>
              <p:nvPr/>
            </p:nvSpPr>
            <p:spPr>
              <a:xfrm>
                <a:off x="4054075" y="2433475"/>
                <a:ext cx="246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754" extrusionOk="0">
                    <a:moveTo>
                      <a:pt x="36" y="0"/>
                    </a:moveTo>
                    <a:cubicBezTo>
                      <a:pt x="12" y="0"/>
                      <a:pt x="0" y="24"/>
                      <a:pt x="12" y="36"/>
                    </a:cubicBezTo>
                    <a:cubicBezTo>
                      <a:pt x="131" y="179"/>
                      <a:pt x="310" y="286"/>
                      <a:pt x="464" y="393"/>
                    </a:cubicBezTo>
                    <a:cubicBezTo>
                      <a:pt x="631" y="512"/>
                      <a:pt x="774" y="631"/>
                      <a:pt x="941" y="750"/>
                    </a:cubicBezTo>
                    <a:cubicBezTo>
                      <a:pt x="943" y="752"/>
                      <a:pt x="946" y="753"/>
                      <a:pt x="949" y="753"/>
                    </a:cubicBezTo>
                    <a:cubicBezTo>
                      <a:pt x="964" y="753"/>
                      <a:pt x="984" y="734"/>
                      <a:pt x="965" y="714"/>
                    </a:cubicBezTo>
                    <a:cubicBezTo>
                      <a:pt x="857" y="572"/>
                      <a:pt x="715" y="453"/>
                      <a:pt x="560" y="333"/>
                    </a:cubicBezTo>
                    <a:cubicBezTo>
                      <a:pt x="405" y="214"/>
                      <a:pt x="226" y="83"/>
                      <a:pt x="3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3"/>
              <p:cNvSpPr/>
              <p:nvPr/>
            </p:nvSpPr>
            <p:spPr>
              <a:xfrm>
                <a:off x="4058525" y="2425125"/>
                <a:ext cx="271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87" extrusionOk="0">
                    <a:moveTo>
                      <a:pt x="36" y="1"/>
                    </a:moveTo>
                    <a:cubicBezTo>
                      <a:pt x="13" y="1"/>
                      <a:pt x="1" y="13"/>
                      <a:pt x="13" y="25"/>
                    </a:cubicBezTo>
                    <a:cubicBezTo>
                      <a:pt x="132" y="191"/>
                      <a:pt x="334" y="310"/>
                      <a:pt x="489" y="429"/>
                    </a:cubicBezTo>
                    <a:cubicBezTo>
                      <a:pt x="667" y="560"/>
                      <a:pt x="846" y="703"/>
                      <a:pt x="1060" y="787"/>
                    </a:cubicBezTo>
                    <a:cubicBezTo>
                      <a:pt x="1072" y="775"/>
                      <a:pt x="1084" y="739"/>
                      <a:pt x="1072" y="739"/>
                    </a:cubicBezTo>
                    <a:cubicBezTo>
                      <a:pt x="929" y="572"/>
                      <a:pt x="727" y="453"/>
                      <a:pt x="548" y="322"/>
                    </a:cubicBezTo>
                    <a:cubicBezTo>
                      <a:pt x="394" y="203"/>
                      <a:pt x="227" y="60"/>
                      <a:pt x="3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3"/>
              <p:cNvSpPr/>
              <p:nvPr/>
            </p:nvSpPr>
            <p:spPr>
              <a:xfrm>
                <a:off x="4060725" y="2413350"/>
                <a:ext cx="29375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841" extrusionOk="0">
                    <a:moveTo>
                      <a:pt x="41" y="1"/>
                    </a:moveTo>
                    <a:cubicBezTo>
                      <a:pt x="21" y="1"/>
                      <a:pt x="1" y="38"/>
                      <a:pt x="20" y="67"/>
                    </a:cubicBezTo>
                    <a:cubicBezTo>
                      <a:pt x="151" y="234"/>
                      <a:pt x="353" y="341"/>
                      <a:pt x="520" y="448"/>
                    </a:cubicBezTo>
                    <a:cubicBezTo>
                      <a:pt x="710" y="579"/>
                      <a:pt x="913" y="722"/>
                      <a:pt x="1115" y="841"/>
                    </a:cubicBezTo>
                    <a:cubicBezTo>
                      <a:pt x="1151" y="841"/>
                      <a:pt x="1175" y="805"/>
                      <a:pt x="1151" y="793"/>
                    </a:cubicBezTo>
                    <a:cubicBezTo>
                      <a:pt x="996" y="650"/>
                      <a:pt x="818" y="507"/>
                      <a:pt x="639" y="388"/>
                    </a:cubicBezTo>
                    <a:cubicBezTo>
                      <a:pt x="460" y="257"/>
                      <a:pt x="270" y="91"/>
                      <a:pt x="56" y="7"/>
                    </a:cubicBezTo>
                    <a:cubicBezTo>
                      <a:pt x="51" y="3"/>
                      <a:pt x="46" y="1"/>
                      <a:pt x="4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33"/>
              <p:cNvSpPr/>
              <p:nvPr/>
            </p:nvSpPr>
            <p:spPr>
              <a:xfrm>
                <a:off x="4062700" y="2401925"/>
                <a:ext cx="330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897" extrusionOk="0">
                    <a:moveTo>
                      <a:pt x="12" y="0"/>
                    </a:moveTo>
                    <a:cubicBezTo>
                      <a:pt x="0" y="0"/>
                      <a:pt x="0" y="12"/>
                      <a:pt x="0" y="12"/>
                    </a:cubicBezTo>
                    <a:cubicBezTo>
                      <a:pt x="131" y="214"/>
                      <a:pt x="370" y="333"/>
                      <a:pt x="560" y="452"/>
                    </a:cubicBezTo>
                    <a:cubicBezTo>
                      <a:pt x="798" y="595"/>
                      <a:pt x="1036" y="726"/>
                      <a:pt x="1274" y="893"/>
                    </a:cubicBezTo>
                    <a:cubicBezTo>
                      <a:pt x="1276" y="895"/>
                      <a:pt x="1279" y="896"/>
                      <a:pt x="1283" y="896"/>
                    </a:cubicBezTo>
                    <a:cubicBezTo>
                      <a:pt x="1297" y="896"/>
                      <a:pt x="1320" y="875"/>
                      <a:pt x="1310" y="845"/>
                    </a:cubicBezTo>
                    <a:cubicBezTo>
                      <a:pt x="1120" y="667"/>
                      <a:pt x="905" y="536"/>
                      <a:pt x="703" y="405"/>
                    </a:cubicBezTo>
                    <a:cubicBezTo>
                      <a:pt x="477" y="274"/>
                      <a:pt x="262" y="95"/>
                      <a:pt x="1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3"/>
              <p:cNvSpPr/>
              <p:nvPr/>
            </p:nvSpPr>
            <p:spPr>
              <a:xfrm>
                <a:off x="4062400" y="2389700"/>
                <a:ext cx="393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78" extrusionOk="0">
                    <a:moveTo>
                      <a:pt x="24" y="1"/>
                    </a:moveTo>
                    <a:cubicBezTo>
                      <a:pt x="12" y="1"/>
                      <a:pt x="1" y="13"/>
                      <a:pt x="12" y="25"/>
                    </a:cubicBezTo>
                    <a:cubicBezTo>
                      <a:pt x="215" y="227"/>
                      <a:pt x="489" y="346"/>
                      <a:pt x="727" y="489"/>
                    </a:cubicBezTo>
                    <a:cubicBezTo>
                      <a:pt x="989" y="656"/>
                      <a:pt x="1263" y="822"/>
                      <a:pt x="1548" y="977"/>
                    </a:cubicBezTo>
                    <a:cubicBezTo>
                      <a:pt x="1548" y="977"/>
                      <a:pt x="1572" y="965"/>
                      <a:pt x="1560" y="953"/>
                    </a:cubicBezTo>
                    <a:cubicBezTo>
                      <a:pt x="1334" y="739"/>
                      <a:pt x="1084" y="596"/>
                      <a:pt x="810" y="429"/>
                    </a:cubicBezTo>
                    <a:cubicBezTo>
                      <a:pt x="560" y="287"/>
                      <a:pt x="310" y="108"/>
                      <a:pt x="2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3"/>
              <p:cNvSpPr/>
              <p:nvPr/>
            </p:nvSpPr>
            <p:spPr>
              <a:xfrm>
                <a:off x="4202300" y="2603725"/>
                <a:ext cx="1598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4787" extrusionOk="0">
                    <a:moveTo>
                      <a:pt x="4584" y="0"/>
                    </a:moveTo>
                    <a:lnTo>
                      <a:pt x="0" y="4787"/>
                    </a:lnTo>
                    <a:lnTo>
                      <a:pt x="6394" y="2941"/>
                    </a:lnTo>
                    <a:cubicBezTo>
                      <a:pt x="6394" y="2941"/>
                      <a:pt x="5311" y="870"/>
                      <a:pt x="4584" y="0"/>
                    </a:cubicBez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3"/>
              <p:cNvSpPr/>
              <p:nvPr/>
            </p:nvSpPr>
            <p:spPr>
              <a:xfrm>
                <a:off x="4188000" y="2597175"/>
                <a:ext cx="180125" cy="134875"/>
              </a:xfrm>
              <a:custGeom>
                <a:avLst/>
                <a:gdLst/>
                <a:ahLst/>
                <a:cxnLst/>
                <a:rect l="l" t="t" r="r" b="b"/>
                <a:pathLst>
                  <a:path w="7205" h="5395" extrusionOk="0">
                    <a:moveTo>
                      <a:pt x="5133" y="512"/>
                    </a:moveTo>
                    <a:cubicBezTo>
                      <a:pt x="5716" y="1274"/>
                      <a:pt x="6442" y="2608"/>
                      <a:pt x="6716" y="3084"/>
                    </a:cubicBezTo>
                    <a:lnTo>
                      <a:pt x="1132" y="4692"/>
                    </a:lnTo>
                    <a:lnTo>
                      <a:pt x="5133" y="512"/>
                    </a:lnTo>
                    <a:close/>
                    <a:moveTo>
                      <a:pt x="5144" y="1"/>
                    </a:moveTo>
                    <a:lnTo>
                      <a:pt x="1" y="5394"/>
                    </a:lnTo>
                    <a:lnTo>
                      <a:pt x="7204" y="3322"/>
                    </a:lnTo>
                    <a:lnTo>
                      <a:pt x="7097" y="3132"/>
                    </a:lnTo>
                    <a:cubicBezTo>
                      <a:pt x="7049" y="3037"/>
                      <a:pt x="6014" y="1048"/>
                      <a:pt x="5264" y="155"/>
                    </a:cubicBezTo>
                    <a:lnTo>
                      <a:pt x="5144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3"/>
              <p:cNvSpPr/>
              <p:nvPr/>
            </p:nvSpPr>
            <p:spPr>
              <a:xfrm>
                <a:off x="4220750" y="2700925"/>
                <a:ext cx="53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23" extrusionOk="0">
                    <a:moveTo>
                      <a:pt x="30" y="1"/>
                    </a:moveTo>
                    <a:cubicBezTo>
                      <a:pt x="18" y="1"/>
                      <a:pt x="13" y="9"/>
                      <a:pt x="13" y="18"/>
                    </a:cubicBezTo>
                    <a:cubicBezTo>
                      <a:pt x="1" y="101"/>
                      <a:pt x="48" y="184"/>
                      <a:pt x="60" y="256"/>
                    </a:cubicBezTo>
                    <a:cubicBezTo>
                      <a:pt x="84" y="351"/>
                      <a:pt x="120" y="423"/>
                      <a:pt x="167" y="518"/>
                    </a:cubicBezTo>
                    <a:cubicBezTo>
                      <a:pt x="171" y="521"/>
                      <a:pt x="175" y="522"/>
                      <a:pt x="181" y="522"/>
                    </a:cubicBezTo>
                    <a:cubicBezTo>
                      <a:pt x="196" y="522"/>
                      <a:pt x="215" y="511"/>
                      <a:pt x="215" y="494"/>
                    </a:cubicBezTo>
                    <a:cubicBezTo>
                      <a:pt x="191" y="411"/>
                      <a:pt x="179" y="315"/>
                      <a:pt x="144" y="232"/>
                    </a:cubicBezTo>
                    <a:cubicBezTo>
                      <a:pt x="120" y="161"/>
                      <a:pt x="108" y="65"/>
                      <a:pt x="48" y="6"/>
                    </a:cubicBezTo>
                    <a:cubicBezTo>
                      <a:pt x="41" y="2"/>
                      <a:pt x="35" y="1"/>
                      <a:pt x="3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3"/>
              <p:cNvSpPr/>
              <p:nvPr/>
            </p:nvSpPr>
            <p:spPr>
              <a:xfrm>
                <a:off x="4227900" y="2694250"/>
                <a:ext cx="4775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482" extrusionOk="0">
                    <a:moveTo>
                      <a:pt x="33" y="0"/>
                    </a:moveTo>
                    <a:cubicBezTo>
                      <a:pt x="28" y="0"/>
                      <a:pt x="20" y="11"/>
                      <a:pt x="12" y="11"/>
                    </a:cubicBezTo>
                    <a:cubicBezTo>
                      <a:pt x="0" y="82"/>
                      <a:pt x="24" y="166"/>
                      <a:pt x="36" y="225"/>
                    </a:cubicBezTo>
                    <a:cubicBezTo>
                      <a:pt x="72" y="320"/>
                      <a:pt x="108" y="392"/>
                      <a:pt x="143" y="463"/>
                    </a:cubicBezTo>
                    <a:cubicBezTo>
                      <a:pt x="155" y="475"/>
                      <a:pt x="167" y="481"/>
                      <a:pt x="176" y="481"/>
                    </a:cubicBezTo>
                    <a:cubicBezTo>
                      <a:pt x="185" y="481"/>
                      <a:pt x="191" y="475"/>
                      <a:pt x="191" y="463"/>
                    </a:cubicBezTo>
                    <a:cubicBezTo>
                      <a:pt x="179" y="380"/>
                      <a:pt x="143" y="309"/>
                      <a:pt x="131" y="213"/>
                    </a:cubicBezTo>
                    <a:cubicBezTo>
                      <a:pt x="119" y="142"/>
                      <a:pt x="96" y="70"/>
                      <a:pt x="36" y="11"/>
                    </a:cubicBezTo>
                    <a:cubicBezTo>
                      <a:pt x="36" y="3"/>
                      <a:pt x="35" y="0"/>
                      <a:pt x="3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3"/>
              <p:cNvSpPr/>
              <p:nvPr/>
            </p:nvSpPr>
            <p:spPr>
              <a:xfrm>
                <a:off x="4232950" y="2688600"/>
                <a:ext cx="73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94" h="599" extrusionOk="0">
                    <a:moveTo>
                      <a:pt x="38" y="0"/>
                    </a:moveTo>
                    <a:cubicBezTo>
                      <a:pt x="30" y="0"/>
                      <a:pt x="25" y="14"/>
                      <a:pt x="25" y="23"/>
                    </a:cubicBezTo>
                    <a:cubicBezTo>
                      <a:pt x="1" y="118"/>
                      <a:pt x="84" y="213"/>
                      <a:pt x="108" y="308"/>
                    </a:cubicBezTo>
                    <a:cubicBezTo>
                      <a:pt x="156" y="392"/>
                      <a:pt x="179" y="499"/>
                      <a:pt x="227" y="582"/>
                    </a:cubicBezTo>
                    <a:cubicBezTo>
                      <a:pt x="243" y="593"/>
                      <a:pt x="259" y="599"/>
                      <a:pt x="271" y="599"/>
                    </a:cubicBezTo>
                    <a:cubicBezTo>
                      <a:pt x="285" y="599"/>
                      <a:pt x="293" y="590"/>
                      <a:pt x="287" y="570"/>
                    </a:cubicBezTo>
                    <a:cubicBezTo>
                      <a:pt x="275" y="451"/>
                      <a:pt x="239" y="356"/>
                      <a:pt x="203" y="249"/>
                    </a:cubicBezTo>
                    <a:cubicBezTo>
                      <a:pt x="167" y="154"/>
                      <a:pt x="132" y="58"/>
                      <a:pt x="48" y="11"/>
                    </a:cubicBezTo>
                    <a:cubicBezTo>
                      <a:pt x="45" y="3"/>
                      <a:pt x="41" y="0"/>
                      <a:pt x="3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3"/>
              <p:cNvSpPr/>
              <p:nvPr/>
            </p:nvSpPr>
            <p:spPr>
              <a:xfrm>
                <a:off x="4239200" y="2681900"/>
                <a:ext cx="807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653" extrusionOk="0">
                    <a:moveTo>
                      <a:pt x="25" y="0"/>
                    </a:moveTo>
                    <a:cubicBezTo>
                      <a:pt x="14" y="0"/>
                      <a:pt x="1" y="11"/>
                      <a:pt x="1" y="29"/>
                    </a:cubicBezTo>
                    <a:cubicBezTo>
                      <a:pt x="37" y="231"/>
                      <a:pt x="156" y="469"/>
                      <a:pt x="263" y="648"/>
                    </a:cubicBezTo>
                    <a:cubicBezTo>
                      <a:pt x="269" y="651"/>
                      <a:pt x="276" y="652"/>
                      <a:pt x="284" y="652"/>
                    </a:cubicBezTo>
                    <a:cubicBezTo>
                      <a:pt x="303" y="652"/>
                      <a:pt x="322" y="641"/>
                      <a:pt x="322" y="624"/>
                    </a:cubicBezTo>
                    <a:cubicBezTo>
                      <a:pt x="263" y="410"/>
                      <a:pt x="168" y="171"/>
                      <a:pt x="37" y="5"/>
                    </a:cubicBezTo>
                    <a:cubicBezTo>
                      <a:pt x="33" y="2"/>
                      <a:pt x="29" y="0"/>
                      <a:pt x="2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3"/>
              <p:cNvSpPr/>
              <p:nvPr/>
            </p:nvSpPr>
            <p:spPr>
              <a:xfrm>
                <a:off x="4244050" y="2674950"/>
                <a:ext cx="1037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15" h="720" extrusionOk="0">
                    <a:moveTo>
                      <a:pt x="23" y="1"/>
                    </a:moveTo>
                    <a:cubicBezTo>
                      <a:pt x="12" y="1"/>
                      <a:pt x="0" y="24"/>
                      <a:pt x="9" y="33"/>
                    </a:cubicBezTo>
                    <a:cubicBezTo>
                      <a:pt x="33" y="152"/>
                      <a:pt x="128" y="259"/>
                      <a:pt x="176" y="354"/>
                    </a:cubicBezTo>
                    <a:cubicBezTo>
                      <a:pt x="235" y="485"/>
                      <a:pt x="283" y="616"/>
                      <a:pt x="378" y="711"/>
                    </a:cubicBezTo>
                    <a:cubicBezTo>
                      <a:pt x="383" y="716"/>
                      <a:pt x="390" y="719"/>
                      <a:pt x="397" y="719"/>
                    </a:cubicBezTo>
                    <a:cubicBezTo>
                      <a:pt x="406" y="719"/>
                      <a:pt x="414" y="713"/>
                      <a:pt x="414" y="700"/>
                    </a:cubicBezTo>
                    <a:cubicBezTo>
                      <a:pt x="378" y="569"/>
                      <a:pt x="319" y="438"/>
                      <a:pt x="247" y="319"/>
                    </a:cubicBezTo>
                    <a:cubicBezTo>
                      <a:pt x="188" y="211"/>
                      <a:pt x="128" y="80"/>
                      <a:pt x="33" y="9"/>
                    </a:cubicBezTo>
                    <a:cubicBezTo>
                      <a:pt x="30" y="3"/>
                      <a:pt x="27" y="1"/>
                      <a:pt x="2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3"/>
              <p:cNvSpPr/>
              <p:nvPr/>
            </p:nvSpPr>
            <p:spPr>
              <a:xfrm>
                <a:off x="4252300" y="2669675"/>
                <a:ext cx="1015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743" extrusionOk="0">
                    <a:moveTo>
                      <a:pt x="10" y="1"/>
                    </a:moveTo>
                    <a:cubicBezTo>
                      <a:pt x="7" y="1"/>
                      <a:pt x="1" y="9"/>
                      <a:pt x="1" y="18"/>
                    </a:cubicBezTo>
                    <a:cubicBezTo>
                      <a:pt x="60" y="279"/>
                      <a:pt x="215" y="541"/>
                      <a:pt x="394" y="732"/>
                    </a:cubicBezTo>
                    <a:cubicBezTo>
                      <a:pt x="394" y="739"/>
                      <a:pt x="395" y="742"/>
                      <a:pt x="396" y="742"/>
                    </a:cubicBezTo>
                    <a:cubicBezTo>
                      <a:pt x="400" y="742"/>
                      <a:pt x="406" y="728"/>
                      <a:pt x="406" y="720"/>
                    </a:cubicBezTo>
                    <a:cubicBezTo>
                      <a:pt x="358" y="589"/>
                      <a:pt x="286" y="470"/>
                      <a:pt x="227" y="351"/>
                    </a:cubicBezTo>
                    <a:cubicBezTo>
                      <a:pt x="167" y="232"/>
                      <a:pt x="108" y="113"/>
                      <a:pt x="13" y="6"/>
                    </a:cubicBezTo>
                    <a:cubicBezTo>
                      <a:pt x="13" y="2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33"/>
              <p:cNvSpPr/>
              <p:nvPr/>
            </p:nvSpPr>
            <p:spPr>
              <a:xfrm>
                <a:off x="4257425" y="2661875"/>
                <a:ext cx="127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902" extrusionOk="0">
                    <a:moveTo>
                      <a:pt x="24" y="0"/>
                    </a:moveTo>
                    <a:cubicBezTo>
                      <a:pt x="13" y="0"/>
                      <a:pt x="1" y="23"/>
                      <a:pt x="10" y="32"/>
                    </a:cubicBezTo>
                    <a:cubicBezTo>
                      <a:pt x="70" y="163"/>
                      <a:pt x="153" y="282"/>
                      <a:pt x="236" y="425"/>
                    </a:cubicBezTo>
                    <a:cubicBezTo>
                      <a:pt x="308" y="591"/>
                      <a:pt x="379" y="746"/>
                      <a:pt x="462" y="889"/>
                    </a:cubicBezTo>
                    <a:cubicBezTo>
                      <a:pt x="471" y="898"/>
                      <a:pt x="479" y="902"/>
                      <a:pt x="487" y="902"/>
                    </a:cubicBezTo>
                    <a:cubicBezTo>
                      <a:pt x="500" y="902"/>
                      <a:pt x="510" y="888"/>
                      <a:pt x="510" y="865"/>
                    </a:cubicBezTo>
                    <a:cubicBezTo>
                      <a:pt x="451" y="687"/>
                      <a:pt x="379" y="508"/>
                      <a:pt x="296" y="353"/>
                    </a:cubicBezTo>
                    <a:cubicBezTo>
                      <a:pt x="236" y="210"/>
                      <a:pt x="153" y="80"/>
                      <a:pt x="34" y="8"/>
                    </a:cubicBezTo>
                    <a:cubicBezTo>
                      <a:pt x="31" y="2"/>
                      <a:pt x="27" y="0"/>
                      <a:pt x="2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3"/>
              <p:cNvSpPr/>
              <p:nvPr/>
            </p:nvSpPr>
            <p:spPr>
              <a:xfrm>
                <a:off x="4263625" y="2652900"/>
                <a:ext cx="152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087" extrusionOk="0">
                    <a:moveTo>
                      <a:pt x="12" y="1"/>
                    </a:moveTo>
                    <a:cubicBezTo>
                      <a:pt x="6" y="1"/>
                      <a:pt x="0" y="4"/>
                      <a:pt x="0" y="10"/>
                    </a:cubicBezTo>
                    <a:cubicBezTo>
                      <a:pt x="0" y="188"/>
                      <a:pt x="131" y="331"/>
                      <a:pt x="214" y="486"/>
                    </a:cubicBezTo>
                    <a:cubicBezTo>
                      <a:pt x="334" y="677"/>
                      <a:pt x="429" y="891"/>
                      <a:pt x="560" y="1081"/>
                    </a:cubicBezTo>
                    <a:cubicBezTo>
                      <a:pt x="567" y="1085"/>
                      <a:pt x="574" y="1086"/>
                      <a:pt x="580" y="1086"/>
                    </a:cubicBezTo>
                    <a:cubicBezTo>
                      <a:pt x="595" y="1086"/>
                      <a:pt x="607" y="1078"/>
                      <a:pt x="607" y="1070"/>
                    </a:cubicBezTo>
                    <a:cubicBezTo>
                      <a:pt x="560" y="891"/>
                      <a:pt x="476" y="724"/>
                      <a:pt x="381" y="558"/>
                    </a:cubicBezTo>
                    <a:cubicBezTo>
                      <a:pt x="286" y="367"/>
                      <a:pt x="119" y="200"/>
                      <a:pt x="24" y="10"/>
                    </a:cubicBezTo>
                    <a:cubicBezTo>
                      <a:pt x="24" y="4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33"/>
              <p:cNvSpPr/>
              <p:nvPr/>
            </p:nvSpPr>
            <p:spPr>
              <a:xfrm>
                <a:off x="4271650" y="2647650"/>
                <a:ext cx="15500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01" extrusionOk="0">
                    <a:moveTo>
                      <a:pt x="25" y="1"/>
                    </a:moveTo>
                    <a:cubicBezTo>
                      <a:pt x="13" y="1"/>
                      <a:pt x="1" y="12"/>
                      <a:pt x="1" y="29"/>
                    </a:cubicBezTo>
                    <a:cubicBezTo>
                      <a:pt x="60" y="220"/>
                      <a:pt x="167" y="398"/>
                      <a:pt x="274" y="577"/>
                    </a:cubicBezTo>
                    <a:cubicBezTo>
                      <a:pt x="358" y="756"/>
                      <a:pt x="453" y="946"/>
                      <a:pt x="584" y="1101"/>
                    </a:cubicBezTo>
                    <a:cubicBezTo>
                      <a:pt x="596" y="1101"/>
                      <a:pt x="620" y="1077"/>
                      <a:pt x="620" y="1065"/>
                    </a:cubicBezTo>
                    <a:cubicBezTo>
                      <a:pt x="572" y="875"/>
                      <a:pt x="465" y="696"/>
                      <a:pt x="358" y="518"/>
                    </a:cubicBezTo>
                    <a:cubicBezTo>
                      <a:pt x="274" y="339"/>
                      <a:pt x="167" y="160"/>
                      <a:pt x="36" y="6"/>
                    </a:cubicBezTo>
                    <a:cubicBezTo>
                      <a:pt x="33" y="2"/>
                      <a:pt x="29" y="1"/>
                      <a:pt x="2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33"/>
              <p:cNvSpPr/>
              <p:nvPr/>
            </p:nvSpPr>
            <p:spPr>
              <a:xfrm>
                <a:off x="4281475" y="2638425"/>
                <a:ext cx="14200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079" extrusionOk="0">
                    <a:moveTo>
                      <a:pt x="14" y="1"/>
                    </a:moveTo>
                    <a:cubicBezTo>
                      <a:pt x="6" y="1"/>
                      <a:pt x="1" y="9"/>
                      <a:pt x="1" y="17"/>
                    </a:cubicBezTo>
                    <a:cubicBezTo>
                      <a:pt x="48" y="196"/>
                      <a:pt x="167" y="363"/>
                      <a:pt x="251" y="529"/>
                    </a:cubicBezTo>
                    <a:cubicBezTo>
                      <a:pt x="358" y="708"/>
                      <a:pt x="429" y="887"/>
                      <a:pt x="536" y="1065"/>
                    </a:cubicBezTo>
                    <a:cubicBezTo>
                      <a:pt x="541" y="1074"/>
                      <a:pt x="547" y="1078"/>
                      <a:pt x="552" y="1078"/>
                    </a:cubicBezTo>
                    <a:cubicBezTo>
                      <a:pt x="561" y="1078"/>
                      <a:pt x="567" y="1068"/>
                      <a:pt x="560" y="1053"/>
                    </a:cubicBezTo>
                    <a:cubicBezTo>
                      <a:pt x="501" y="696"/>
                      <a:pt x="262" y="256"/>
                      <a:pt x="24" y="5"/>
                    </a:cubicBezTo>
                    <a:cubicBezTo>
                      <a:pt x="21" y="2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3"/>
              <p:cNvSpPr/>
              <p:nvPr/>
            </p:nvSpPr>
            <p:spPr>
              <a:xfrm>
                <a:off x="4289225" y="2632775"/>
                <a:ext cx="16675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161" extrusionOk="0">
                    <a:moveTo>
                      <a:pt x="19" y="1"/>
                    </a:moveTo>
                    <a:cubicBezTo>
                      <a:pt x="6" y="1"/>
                      <a:pt x="0" y="12"/>
                      <a:pt x="0" y="29"/>
                    </a:cubicBezTo>
                    <a:cubicBezTo>
                      <a:pt x="48" y="220"/>
                      <a:pt x="167" y="410"/>
                      <a:pt x="250" y="589"/>
                    </a:cubicBezTo>
                    <a:cubicBezTo>
                      <a:pt x="357" y="779"/>
                      <a:pt x="453" y="993"/>
                      <a:pt x="607" y="1160"/>
                    </a:cubicBezTo>
                    <a:cubicBezTo>
                      <a:pt x="643" y="1160"/>
                      <a:pt x="667" y="1136"/>
                      <a:pt x="655" y="1124"/>
                    </a:cubicBezTo>
                    <a:cubicBezTo>
                      <a:pt x="583" y="922"/>
                      <a:pt x="464" y="720"/>
                      <a:pt x="357" y="529"/>
                    </a:cubicBezTo>
                    <a:cubicBezTo>
                      <a:pt x="274" y="351"/>
                      <a:pt x="179" y="160"/>
                      <a:pt x="36" y="5"/>
                    </a:cubicBezTo>
                    <a:cubicBezTo>
                      <a:pt x="29" y="2"/>
                      <a:pt x="24" y="1"/>
                      <a:pt x="1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33"/>
              <p:cNvSpPr/>
              <p:nvPr/>
            </p:nvSpPr>
            <p:spPr>
              <a:xfrm>
                <a:off x="4296350" y="2623425"/>
                <a:ext cx="17750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1230" extrusionOk="0">
                    <a:moveTo>
                      <a:pt x="33" y="1"/>
                    </a:moveTo>
                    <a:cubicBezTo>
                      <a:pt x="13" y="1"/>
                      <a:pt x="1" y="20"/>
                      <a:pt x="1" y="46"/>
                    </a:cubicBezTo>
                    <a:cubicBezTo>
                      <a:pt x="48" y="248"/>
                      <a:pt x="179" y="427"/>
                      <a:pt x="287" y="605"/>
                    </a:cubicBezTo>
                    <a:cubicBezTo>
                      <a:pt x="406" y="820"/>
                      <a:pt x="525" y="1022"/>
                      <a:pt x="656" y="1213"/>
                    </a:cubicBezTo>
                    <a:cubicBezTo>
                      <a:pt x="661" y="1223"/>
                      <a:pt x="674" y="1229"/>
                      <a:pt x="685" y="1229"/>
                    </a:cubicBezTo>
                    <a:cubicBezTo>
                      <a:pt x="698" y="1229"/>
                      <a:pt x="710" y="1220"/>
                      <a:pt x="703" y="1201"/>
                    </a:cubicBezTo>
                    <a:cubicBezTo>
                      <a:pt x="620" y="998"/>
                      <a:pt x="525" y="784"/>
                      <a:pt x="406" y="594"/>
                    </a:cubicBezTo>
                    <a:cubicBezTo>
                      <a:pt x="298" y="403"/>
                      <a:pt x="191" y="177"/>
                      <a:pt x="60" y="10"/>
                    </a:cubicBezTo>
                    <a:cubicBezTo>
                      <a:pt x="50" y="4"/>
                      <a:pt x="41" y="1"/>
                      <a:pt x="3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3"/>
              <p:cNvSpPr/>
              <p:nvPr/>
            </p:nvSpPr>
            <p:spPr>
              <a:xfrm>
                <a:off x="4302900" y="2613125"/>
                <a:ext cx="205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376" extrusionOk="0">
                    <a:moveTo>
                      <a:pt x="19" y="1"/>
                    </a:moveTo>
                    <a:cubicBezTo>
                      <a:pt x="7" y="1"/>
                      <a:pt x="1" y="9"/>
                      <a:pt x="1" y="17"/>
                    </a:cubicBezTo>
                    <a:cubicBezTo>
                      <a:pt x="48" y="255"/>
                      <a:pt x="215" y="482"/>
                      <a:pt x="346" y="696"/>
                    </a:cubicBezTo>
                    <a:cubicBezTo>
                      <a:pt x="489" y="910"/>
                      <a:pt x="644" y="1137"/>
                      <a:pt x="775" y="1363"/>
                    </a:cubicBezTo>
                    <a:cubicBezTo>
                      <a:pt x="775" y="1372"/>
                      <a:pt x="782" y="1376"/>
                      <a:pt x="790" y="1376"/>
                    </a:cubicBezTo>
                    <a:cubicBezTo>
                      <a:pt x="804" y="1376"/>
                      <a:pt x="822" y="1366"/>
                      <a:pt x="822" y="1351"/>
                    </a:cubicBezTo>
                    <a:cubicBezTo>
                      <a:pt x="715" y="1113"/>
                      <a:pt x="596" y="887"/>
                      <a:pt x="465" y="672"/>
                    </a:cubicBezTo>
                    <a:cubicBezTo>
                      <a:pt x="334" y="458"/>
                      <a:pt x="203" y="196"/>
                      <a:pt x="36" y="5"/>
                    </a:cubicBezTo>
                    <a:cubicBezTo>
                      <a:pt x="30" y="2"/>
                      <a:pt x="24" y="1"/>
                      <a:pt x="1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3"/>
              <p:cNvSpPr/>
              <p:nvPr/>
            </p:nvSpPr>
            <p:spPr>
              <a:xfrm>
                <a:off x="4307150" y="2602400"/>
                <a:ext cx="257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49" extrusionOk="0">
                    <a:moveTo>
                      <a:pt x="30" y="1"/>
                    </a:moveTo>
                    <a:cubicBezTo>
                      <a:pt x="16" y="1"/>
                      <a:pt x="1" y="9"/>
                      <a:pt x="9" y="18"/>
                    </a:cubicBezTo>
                    <a:cubicBezTo>
                      <a:pt x="117" y="292"/>
                      <a:pt x="295" y="506"/>
                      <a:pt x="462" y="744"/>
                    </a:cubicBezTo>
                    <a:cubicBezTo>
                      <a:pt x="640" y="1018"/>
                      <a:pt x="807" y="1280"/>
                      <a:pt x="998" y="1542"/>
                    </a:cubicBezTo>
                    <a:cubicBezTo>
                      <a:pt x="1002" y="1546"/>
                      <a:pt x="1008" y="1549"/>
                      <a:pt x="1013" y="1549"/>
                    </a:cubicBezTo>
                    <a:cubicBezTo>
                      <a:pt x="1022" y="1549"/>
                      <a:pt x="1029" y="1541"/>
                      <a:pt x="1021" y="1518"/>
                    </a:cubicBezTo>
                    <a:cubicBezTo>
                      <a:pt x="902" y="1244"/>
                      <a:pt x="736" y="982"/>
                      <a:pt x="581" y="732"/>
                    </a:cubicBezTo>
                    <a:cubicBezTo>
                      <a:pt x="414" y="482"/>
                      <a:pt x="271" y="208"/>
                      <a:pt x="45" y="6"/>
                    </a:cubicBezTo>
                    <a:cubicBezTo>
                      <a:pt x="42" y="2"/>
                      <a:pt x="36" y="1"/>
                      <a:pt x="3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3"/>
              <p:cNvSpPr/>
              <p:nvPr/>
            </p:nvSpPr>
            <p:spPr>
              <a:xfrm>
                <a:off x="4275225" y="2820125"/>
                <a:ext cx="166125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645" h="3382" extrusionOk="0">
                    <a:moveTo>
                      <a:pt x="5882" y="0"/>
                    </a:moveTo>
                    <a:lnTo>
                      <a:pt x="0" y="3048"/>
                    </a:lnTo>
                    <a:lnTo>
                      <a:pt x="6644" y="3382"/>
                    </a:lnTo>
                    <a:cubicBezTo>
                      <a:pt x="6644" y="3382"/>
                      <a:pt x="6311" y="1084"/>
                      <a:pt x="5882" y="0"/>
                    </a:cubicBez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3"/>
              <p:cNvSpPr/>
              <p:nvPr/>
            </p:nvSpPr>
            <p:spPr>
              <a:xfrm>
                <a:off x="4259150" y="2814175"/>
                <a:ext cx="1875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3799" extrusionOk="0">
                    <a:moveTo>
                      <a:pt x="6442" y="488"/>
                    </a:moveTo>
                    <a:cubicBezTo>
                      <a:pt x="6739" y="1381"/>
                      <a:pt x="7013" y="2881"/>
                      <a:pt x="7097" y="3441"/>
                    </a:cubicBezTo>
                    <a:lnTo>
                      <a:pt x="1298" y="3155"/>
                    </a:lnTo>
                    <a:lnTo>
                      <a:pt x="6442" y="488"/>
                    </a:lnTo>
                    <a:close/>
                    <a:moveTo>
                      <a:pt x="6620" y="0"/>
                    </a:moveTo>
                    <a:lnTo>
                      <a:pt x="1" y="3417"/>
                    </a:lnTo>
                    <a:lnTo>
                      <a:pt x="7501" y="3798"/>
                    </a:lnTo>
                    <a:lnTo>
                      <a:pt x="7466" y="3584"/>
                    </a:lnTo>
                    <a:cubicBezTo>
                      <a:pt x="7454" y="3501"/>
                      <a:pt x="7109" y="1262"/>
                      <a:pt x="6692" y="179"/>
                    </a:cubicBezTo>
                    <a:lnTo>
                      <a:pt x="6620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3"/>
              <p:cNvSpPr/>
              <p:nvPr/>
            </p:nvSpPr>
            <p:spPr>
              <a:xfrm>
                <a:off x="4299625" y="2882100"/>
                <a:ext cx="2700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528" extrusionOk="0">
                    <a:moveTo>
                      <a:pt x="48" y="1"/>
                    </a:moveTo>
                    <a:cubicBezTo>
                      <a:pt x="42" y="1"/>
                      <a:pt x="37" y="4"/>
                      <a:pt x="37" y="10"/>
                    </a:cubicBezTo>
                    <a:cubicBezTo>
                      <a:pt x="1" y="81"/>
                      <a:pt x="1" y="153"/>
                      <a:pt x="1" y="236"/>
                    </a:cubicBezTo>
                    <a:cubicBezTo>
                      <a:pt x="1" y="319"/>
                      <a:pt x="1" y="426"/>
                      <a:pt x="13" y="510"/>
                    </a:cubicBezTo>
                    <a:cubicBezTo>
                      <a:pt x="25" y="522"/>
                      <a:pt x="37" y="528"/>
                      <a:pt x="45" y="528"/>
                    </a:cubicBezTo>
                    <a:cubicBezTo>
                      <a:pt x="54" y="528"/>
                      <a:pt x="60" y="522"/>
                      <a:pt x="60" y="510"/>
                    </a:cubicBezTo>
                    <a:cubicBezTo>
                      <a:pt x="72" y="426"/>
                      <a:pt x="96" y="331"/>
                      <a:pt x="96" y="248"/>
                    </a:cubicBezTo>
                    <a:cubicBezTo>
                      <a:pt x="96" y="176"/>
                      <a:pt x="108" y="81"/>
                      <a:pt x="60" y="10"/>
                    </a:cubicBezTo>
                    <a:cubicBezTo>
                      <a:pt x="60" y="4"/>
                      <a:pt x="54" y="1"/>
                      <a:pt x="4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3"/>
              <p:cNvSpPr/>
              <p:nvPr/>
            </p:nvSpPr>
            <p:spPr>
              <a:xfrm>
                <a:off x="4308275" y="2877050"/>
                <a:ext cx="2400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96" h="519" extrusionOk="0">
                    <a:moveTo>
                      <a:pt x="64" y="0"/>
                    </a:moveTo>
                    <a:cubicBezTo>
                      <a:pt x="60" y="0"/>
                      <a:pt x="54" y="3"/>
                      <a:pt x="48" y="9"/>
                    </a:cubicBezTo>
                    <a:cubicBezTo>
                      <a:pt x="0" y="93"/>
                      <a:pt x="0" y="164"/>
                      <a:pt x="0" y="235"/>
                    </a:cubicBezTo>
                    <a:cubicBezTo>
                      <a:pt x="0" y="331"/>
                      <a:pt x="0" y="414"/>
                      <a:pt x="12" y="509"/>
                    </a:cubicBezTo>
                    <a:cubicBezTo>
                      <a:pt x="18" y="515"/>
                      <a:pt x="30" y="518"/>
                      <a:pt x="40" y="518"/>
                    </a:cubicBezTo>
                    <a:cubicBezTo>
                      <a:pt x="51" y="518"/>
                      <a:pt x="60" y="515"/>
                      <a:pt x="60" y="509"/>
                    </a:cubicBezTo>
                    <a:cubicBezTo>
                      <a:pt x="72" y="438"/>
                      <a:pt x="72" y="343"/>
                      <a:pt x="83" y="259"/>
                    </a:cubicBezTo>
                    <a:cubicBezTo>
                      <a:pt x="83" y="176"/>
                      <a:pt x="95" y="93"/>
                      <a:pt x="72" y="9"/>
                    </a:cubicBezTo>
                    <a:cubicBezTo>
                      <a:pt x="72" y="3"/>
                      <a:pt x="69" y="0"/>
                      <a:pt x="6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3"/>
              <p:cNvSpPr/>
              <p:nvPr/>
            </p:nvSpPr>
            <p:spPr>
              <a:xfrm>
                <a:off x="4314825" y="2873775"/>
                <a:ext cx="387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645" extrusionOk="0">
                    <a:moveTo>
                      <a:pt x="55" y="0"/>
                    </a:moveTo>
                    <a:cubicBezTo>
                      <a:pt x="51" y="0"/>
                      <a:pt x="48" y="3"/>
                      <a:pt x="48" y="9"/>
                    </a:cubicBezTo>
                    <a:cubicBezTo>
                      <a:pt x="0" y="105"/>
                      <a:pt x="36" y="224"/>
                      <a:pt x="48" y="307"/>
                    </a:cubicBezTo>
                    <a:cubicBezTo>
                      <a:pt x="48" y="414"/>
                      <a:pt x="60" y="521"/>
                      <a:pt x="71" y="605"/>
                    </a:cubicBezTo>
                    <a:cubicBezTo>
                      <a:pt x="78" y="633"/>
                      <a:pt x="94" y="644"/>
                      <a:pt x="105" y="644"/>
                    </a:cubicBezTo>
                    <a:cubicBezTo>
                      <a:pt x="113" y="644"/>
                      <a:pt x="119" y="638"/>
                      <a:pt x="119" y="628"/>
                    </a:cubicBezTo>
                    <a:cubicBezTo>
                      <a:pt x="155" y="521"/>
                      <a:pt x="155" y="402"/>
                      <a:pt x="131" y="295"/>
                    </a:cubicBezTo>
                    <a:cubicBezTo>
                      <a:pt x="131" y="200"/>
                      <a:pt x="131" y="93"/>
                      <a:pt x="71" y="9"/>
                    </a:cubicBezTo>
                    <a:cubicBezTo>
                      <a:pt x="65" y="3"/>
                      <a:pt x="60" y="0"/>
                      <a:pt x="5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33"/>
              <p:cNvSpPr/>
              <p:nvPr/>
            </p:nvSpPr>
            <p:spPr>
              <a:xfrm>
                <a:off x="4323150" y="2869300"/>
                <a:ext cx="3600" cy="1785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14" extrusionOk="0">
                    <a:moveTo>
                      <a:pt x="54" y="1"/>
                    </a:moveTo>
                    <a:cubicBezTo>
                      <a:pt x="45" y="1"/>
                      <a:pt x="36" y="4"/>
                      <a:pt x="36" y="10"/>
                    </a:cubicBezTo>
                    <a:cubicBezTo>
                      <a:pt x="0" y="224"/>
                      <a:pt x="36" y="474"/>
                      <a:pt x="84" y="700"/>
                    </a:cubicBezTo>
                    <a:cubicBezTo>
                      <a:pt x="79" y="709"/>
                      <a:pt x="83" y="713"/>
                      <a:pt x="91" y="713"/>
                    </a:cubicBezTo>
                    <a:cubicBezTo>
                      <a:pt x="103" y="713"/>
                      <a:pt x="124" y="703"/>
                      <a:pt x="131" y="688"/>
                    </a:cubicBezTo>
                    <a:cubicBezTo>
                      <a:pt x="143" y="474"/>
                      <a:pt x="143" y="224"/>
                      <a:pt x="72" y="10"/>
                    </a:cubicBezTo>
                    <a:cubicBezTo>
                      <a:pt x="72" y="4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33"/>
              <p:cNvSpPr/>
              <p:nvPr/>
            </p:nvSpPr>
            <p:spPr>
              <a:xfrm>
                <a:off x="4329700" y="2864050"/>
                <a:ext cx="537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813" extrusionOk="0">
                    <a:moveTo>
                      <a:pt x="40" y="1"/>
                    </a:moveTo>
                    <a:cubicBezTo>
                      <a:pt x="31" y="1"/>
                      <a:pt x="24" y="10"/>
                      <a:pt x="24" y="29"/>
                    </a:cubicBezTo>
                    <a:cubicBezTo>
                      <a:pt x="0" y="148"/>
                      <a:pt x="48" y="279"/>
                      <a:pt x="84" y="398"/>
                    </a:cubicBezTo>
                    <a:cubicBezTo>
                      <a:pt x="107" y="529"/>
                      <a:pt x="119" y="672"/>
                      <a:pt x="155" y="803"/>
                    </a:cubicBezTo>
                    <a:cubicBezTo>
                      <a:pt x="167" y="809"/>
                      <a:pt x="179" y="812"/>
                      <a:pt x="188" y="812"/>
                    </a:cubicBezTo>
                    <a:cubicBezTo>
                      <a:pt x="197" y="812"/>
                      <a:pt x="203" y="809"/>
                      <a:pt x="203" y="803"/>
                    </a:cubicBezTo>
                    <a:cubicBezTo>
                      <a:pt x="215" y="672"/>
                      <a:pt x="203" y="541"/>
                      <a:pt x="167" y="398"/>
                    </a:cubicBezTo>
                    <a:cubicBezTo>
                      <a:pt x="155" y="267"/>
                      <a:pt x="131" y="136"/>
                      <a:pt x="60" y="17"/>
                    </a:cubicBezTo>
                    <a:cubicBezTo>
                      <a:pt x="54" y="7"/>
                      <a:pt x="47" y="1"/>
                      <a:pt x="4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33"/>
              <p:cNvSpPr/>
              <p:nvPr/>
            </p:nvSpPr>
            <p:spPr>
              <a:xfrm>
                <a:off x="4339525" y="2862250"/>
                <a:ext cx="447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813" extrusionOk="0">
                    <a:moveTo>
                      <a:pt x="30" y="0"/>
                    </a:moveTo>
                    <a:cubicBezTo>
                      <a:pt x="27" y="0"/>
                      <a:pt x="24" y="6"/>
                      <a:pt x="24" y="18"/>
                    </a:cubicBezTo>
                    <a:cubicBezTo>
                      <a:pt x="0" y="268"/>
                      <a:pt x="60" y="577"/>
                      <a:pt x="143" y="804"/>
                    </a:cubicBezTo>
                    <a:cubicBezTo>
                      <a:pt x="143" y="810"/>
                      <a:pt x="152" y="813"/>
                      <a:pt x="161" y="813"/>
                    </a:cubicBezTo>
                    <a:cubicBezTo>
                      <a:pt x="170" y="813"/>
                      <a:pt x="179" y="810"/>
                      <a:pt x="179" y="804"/>
                    </a:cubicBezTo>
                    <a:cubicBezTo>
                      <a:pt x="179" y="554"/>
                      <a:pt x="131" y="256"/>
                      <a:pt x="36" y="18"/>
                    </a:cubicBezTo>
                    <a:cubicBezTo>
                      <a:pt x="36" y="6"/>
                      <a:pt x="33" y="0"/>
                      <a:pt x="3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33"/>
              <p:cNvSpPr/>
              <p:nvPr/>
            </p:nvSpPr>
            <p:spPr>
              <a:xfrm>
                <a:off x="4347050" y="2856475"/>
                <a:ext cx="587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995" extrusionOk="0">
                    <a:moveTo>
                      <a:pt x="20" y="1"/>
                    </a:moveTo>
                    <a:cubicBezTo>
                      <a:pt x="9" y="1"/>
                      <a:pt x="1" y="14"/>
                      <a:pt x="9" y="23"/>
                    </a:cubicBezTo>
                    <a:cubicBezTo>
                      <a:pt x="33" y="201"/>
                      <a:pt x="80" y="368"/>
                      <a:pt x="92" y="547"/>
                    </a:cubicBezTo>
                    <a:cubicBezTo>
                      <a:pt x="116" y="689"/>
                      <a:pt x="128" y="844"/>
                      <a:pt x="175" y="987"/>
                    </a:cubicBezTo>
                    <a:cubicBezTo>
                      <a:pt x="175" y="992"/>
                      <a:pt x="184" y="995"/>
                      <a:pt x="193" y="995"/>
                    </a:cubicBezTo>
                    <a:cubicBezTo>
                      <a:pt x="207" y="995"/>
                      <a:pt x="223" y="989"/>
                      <a:pt x="223" y="975"/>
                    </a:cubicBezTo>
                    <a:cubicBezTo>
                      <a:pt x="235" y="785"/>
                      <a:pt x="199" y="570"/>
                      <a:pt x="175" y="380"/>
                    </a:cubicBezTo>
                    <a:cubicBezTo>
                      <a:pt x="164" y="249"/>
                      <a:pt x="128" y="106"/>
                      <a:pt x="33" y="11"/>
                    </a:cubicBezTo>
                    <a:cubicBezTo>
                      <a:pt x="29" y="3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33"/>
              <p:cNvSpPr/>
              <p:nvPr/>
            </p:nvSpPr>
            <p:spPr>
              <a:xfrm>
                <a:off x="4355000" y="2849650"/>
                <a:ext cx="745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220" extrusionOk="0">
                    <a:moveTo>
                      <a:pt x="78" y="1"/>
                    </a:moveTo>
                    <a:cubicBezTo>
                      <a:pt x="69" y="1"/>
                      <a:pt x="60" y="4"/>
                      <a:pt x="60" y="10"/>
                    </a:cubicBezTo>
                    <a:cubicBezTo>
                      <a:pt x="0" y="188"/>
                      <a:pt x="84" y="355"/>
                      <a:pt x="119" y="534"/>
                    </a:cubicBezTo>
                    <a:cubicBezTo>
                      <a:pt x="167" y="760"/>
                      <a:pt x="203" y="974"/>
                      <a:pt x="262" y="1201"/>
                    </a:cubicBezTo>
                    <a:cubicBezTo>
                      <a:pt x="262" y="1215"/>
                      <a:pt x="264" y="1219"/>
                      <a:pt x="267" y="1219"/>
                    </a:cubicBezTo>
                    <a:cubicBezTo>
                      <a:pt x="272" y="1219"/>
                      <a:pt x="279" y="1208"/>
                      <a:pt x="286" y="1201"/>
                    </a:cubicBezTo>
                    <a:cubicBezTo>
                      <a:pt x="298" y="1022"/>
                      <a:pt x="274" y="855"/>
                      <a:pt x="238" y="677"/>
                    </a:cubicBezTo>
                    <a:cubicBezTo>
                      <a:pt x="203" y="462"/>
                      <a:pt x="108" y="236"/>
                      <a:pt x="96" y="10"/>
                    </a:cubicBezTo>
                    <a:cubicBezTo>
                      <a:pt x="96" y="4"/>
                      <a:pt x="87" y="1"/>
                      <a:pt x="7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33"/>
              <p:cNvSpPr/>
              <p:nvPr/>
            </p:nvSpPr>
            <p:spPr>
              <a:xfrm>
                <a:off x="4366000" y="2847650"/>
                <a:ext cx="6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17" extrusionOk="0">
                    <a:moveTo>
                      <a:pt x="13" y="1"/>
                    </a:moveTo>
                    <a:cubicBezTo>
                      <a:pt x="7" y="1"/>
                      <a:pt x="1" y="7"/>
                      <a:pt x="1" y="18"/>
                    </a:cubicBezTo>
                    <a:cubicBezTo>
                      <a:pt x="1" y="209"/>
                      <a:pt x="37" y="388"/>
                      <a:pt x="72" y="566"/>
                    </a:cubicBezTo>
                    <a:cubicBezTo>
                      <a:pt x="96" y="780"/>
                      <a:pt x="132" y="995"/>
                      <a:pt x="191" y="1197"/>
                    </a:cubicBezTo>
                    <a:cubicBezTo>
                      <a:pt x="191" y="1211"/>
                      <a:pt x="200" y="1217"/>
                      <a:pt x="206" y="1217"/>
                    </a:cubicBezTo>
                    <a:cubicBezTo>
                      <a:pt x="211" y="1217"/>
                      <a:pt x="215" y="1214"/>
                      <a:pt x="215" y="1209"/>
                    </a:cubicBezTo>
                    <a:cubicBezTo>
                      <a:pt x="251" y="852"/>
                      <a:pt x="156" y="340"/>
                      <a:pt x="25" y="18"/>
                    </a:cubicBezTo>
                    <a:cubicBezTo>
                      <a:pt x="25" y="7"/>
                      <a:pt x="19" y="1"/>
                      <a:pt x="1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33"/>
              <p:cNvSpPr/>
              <p:nvPr/>
            </p:nvSpPr>
            <p:spPr>
              <a:xfrm>
                <a:off x="4377925" y="2842025"/>
                <a:ext cx="65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193" extrusionOk="0">
                    <a:moveTo>
                      <a:pt x="26" y="0"/>
                    </a:moveTo>
                    <a:cubicBezTo>
                      <a:pt x="18" y="0"/>
                      <a:pt x="12" y="9"/>
                      <a:pt x="12" y="17"/>
                    </a:cubicBezTo>
                    <a:cubicBezTo>
                      <a:pt x="0" y="208"/>
                      <a:pt x="36" y="410"/>
                      <a:pt x="83" y="589"/>
                    </a:cubicBezTo>
                    <a:cubicBezTo>
                      <a:pt x="119" y="779"/>
                      <a:pt x="143" y="982"/>
                      <a:pt x="179" y="1184"/>
                    </a:cubicBezTo>
                    <a:cubicBezTo>
                      <a:pt x="167" y="1190"/>
                      <a:pt x="170" y="1193"/>
                      <a:pt x="177" y="1193"/>
                    </a:cubicBezTo>
                    <a:cubicBezTo>
                      <a:pt x="185" y="1193"/>
                      <a:pt x="197" y="1190"/>
                      <a:pt x="203" y="1184"/>
                    </a:cubicBezTo>
                    <a:cubicBezTo>
                      <a:pt x="262" y="827"/>
                      <a:pt x="179" y="351"/>
                      <a:pt x="36" y="5"/>
                    </a:cubicBezTo>
                    <a:cubicBezTo>
                      <a:pt x="32" y="2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33"/>
              <p:cNvSpPr/>
              <p:nvPr/>
            </p:nvSpPr>
            <p:spPr>
              <a:xfrm>
                <a:off x="4386850" y="2839350"/>
                <a:ext cx="65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296" extrusionOk="0">
                    <a:moveTo>
                      <a:pt x="26" y="0"/>
                    </a:moveTo>
                    <a:cubicBezTo>
                      <a:pt x="18" y="0"/>
                      <a:pt x="12" y="9"/>
                      <a:pt x="12" y="17"/>
                    </a:cubicBezTo>
                    <a:cubicBezTo>
                      <a:pt x="0" y="231"/>
                      <a:pt x="36" y="434"/>
                      <a:pt x="72" y="648"/>
                    </a:cubicBezTo>
                    <a:cubicBezTo>
                      <a:pt x="96" y="874"/>
                      <a:pt x="131" y="1089"/>
                      <a:pt x="215" y="1291"/>
                    </a:cubicBezTo>
                    <a:cubicBezTo>
                      <a:pt x="218" y="1294"/>
                      <a:pt x="223" y="1296"/>
                      <a:pt x="228" y="1296"/>
                    </a:cubicBezTo>
                    <a:cubicBezTo>
                      <a:pt x="243" y="1296"/>
                      <a:pt x="262" y="1285"/>
                      <a:pt x="262" y="1267"/>
                    </a:cubicBezTo>
                    <a:cubicBezTo>
                      <a:pt x="262" y="1053"/>
                      <a:pt x="215" y="827"/>
                      <a:pt x="179" y="600"/>
                    </a:cubicBezTo>
                    <a:cubicBezTo>
                      <a:pt x="143" y="410"/>
                      <a:pt x="131" y="184"/>
                      <a:pt x="36" y="5"/>
                    </a:cubicBezTo>
                    <a:cubicBezTo>
                      <a:pt x="33" y="2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33"/>
              <p:cNvSpPr/>
              <p:nvPr/>
            </p:nvSpPr>
            <p:spPr>
              <a:xfrm>
                <a:off x="4396375" y="2832875"/>
                <a:ext cx="7450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79" extrusionOk="0">
                    <a:moveTo>
                      <a:pt x="40" y="1"/>
                    </a:moveTo>
                    <a:cubicBezTo>
                      <a:pt x="26" y="1"/>
                      <a:pt x="12" y="12"/>
                      <a:pt x="12" y="38"/>
                    </a:cubicBezTo>
                    <a:cubicBezTo>
                      <a:pt x="0" y="252"/>
                      <a:pt x="60" y="455"/>
                      <a:pt x="107" y="669"/>
                    </a:cubicBezTo>
                    <a:cubicBezTo>
                      <a:pt x="143" y="907"/>
                      <a:pt x="191" y="1133"/>
                      <a:pt x="250" y="1371"/>
                    </a:cubicBezTo>
                    <a:cubicBezTo>
                      <a:pt x="250" y="1376"/>
                      <a:pt x="257" y="1379"/>
                      <a:pt x="265" y="1379"/>
                    </a:cubicBezTo>
                    <a:cubicBezTo>
                      <a:pt x="279" y="1379"/>
                      <a:pt x="298" y="1370"/>
                      <a:pt x="298" y="1348"/>
                    </a:cubicBezTo>
                    <a:cubicBezTo>
                      <a:pt x="298" y="1145"/>
                      <a:pt x="250" y="931"/>
                      <a:pt x="227" y="729"/>
                    </a:cubicBezTo>
                    <a:cubicBezTo>
                      <a:pt x="179" y="502"/>
                      <a:pt x="167" y="252"/>
                      <a:pt x="72" y="26"/>
                    </a:cubicBezTo>
                    <a:cubicBezTo>
                      <a:pt x="66" y="9"/>
                      <a:pt x="53" y="1"/>
                      <a:pt x="4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3"/>
              <p:cNvSpPr/>
              <p:nvPr/>
            </p:nvSpPr>
            <p:spPr>
              <a:xfrm>
                <a:off x="4404700" y="2825050"/>
                <a:ext cx="985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562" extrusionOk="0">
                    <a:moveTo>
                      <a:pt x="78" y="0"/>
                    </a:moveTo>
                    <a:cubicBezTo>
                      <a:pt x="71" y="0"/>
                      <a:pt x="60" y="6"/>
                      <a:pt x="60" y="6"/>
                    </a:cubicBezTo>
                    <a:cubicBezTo>
                      <a:pt x="1" y="506"/>
                      <a:pt x="251" y="1053"/>
                      <a:pt x="358" y="1530"/>
                    </a:cubicBezTo>
                    <a:cubicBezTo>
                      <a:pt x="358" y="1552"/>
                      <a:pt x="366" y="1561"/>
                      <a:pt x="374" y="1561"/>
                    </a:cubicBezTo>
                    <a:cubicBezTo>
                      <a:pt x="383" y="1561"/>
                      <a:pt x="394" y="1549"/>
                      <a:pt x="394" y="1530"/>
                    </a:cubicBezTo>
                    <a:cubicBezTo>
                      <a:pt x="382" y="1280"/>
                      <a:pt x="334" y="1030"/>
                      <a:pt x="275" y="768"/>
                    </a:cubicBezTo>
                    <a:cubicBezTo>
                      <a:pt x="215" y="518"/>
                      <a:pt x="191" y="256"/>
                      <a:pt x="84" y="6"/>
                    </a:cubicBezTo>
                    <a:cubicBezTo>
                      <a:pt x="84" y="2"/>
                      <a:pt x="81" y="0"/>
                      <a:pt x="7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3"/>
              <p:cNvSpPr/>
              <p:nvPr/>
            </p:nvSpPr>
            <p:spPr>
              <a:xfrm>
                <a:off x="4414050" y="2816650"/>
                <a:ext cx="11825" cy="4457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783" extrusionOk="0">
                    <a:moveTo>
                      <a:pt x="14" y="0"/>
                    </a:moveTo>
                    <a:cubicBezTo>
                      <a:pt x="6" y="0"/>
                      <a:pt x="1" y="6"/>
                      <a:pt x="8" y="20"/>
                    </a:cubicBezTo>
                    <a:cubicBezTo>
                      <a:pt x="32" y="592"/>
                      <a:pt x="270" y="1223"/>
                      <a:pt x="436" y="1782"/>
                    </a:cubicBezTo>
                    <a:cubicBezTo>
                      <a:pt x="436" y="1782"/>
                      <a:pt x="472" y="1782"/>
                      <a:pt x="472" y="1759"/>
                    </a:cubicBezTo>
                    <a:cubicBezTo>
                      <a:pt x="424" y="1199"/>
                      <a:pt x="293" y="532"/>
                      <a:pt x="32" y="8"/>
                    </a:cubicBezTo>
                    <a:cubicBezTo>
                      <a:pt x="27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3"/>
              <p:cNvSpPr/>
              <p:nvPr/>
            </p:nvSpPr>
            <p:spPr>
              <a:xfrm>
                <a:off x="4277300" y="3169275"/>
                <a:ext cx="165525" cy="83650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3346" extrusionOk="0">
                    <a:moveTo>
                      <a:pt x="6621" y="0"/>
                    </a:moveTo>
                    <a:lnTo>
                      <a:pt x="1" y="12"/>
                    </a:lnTo>
                    <a:lnTo>
                      <a:pt x="5763" y="3346"/>
                    </a:lnTo>
                    <a:lnTo>
                      <a:pt x="5763" y="3346"/>
                    </a:lnTo>
                    <a:cubicBezTo>
                      <a:pt x="5755" y="3335"/>
                      <a:pt x="6490" y="1140"/>
                      <a:pt x="6621" y="0"/>
                    </a:cubicBezTo>
                    <a:close/>
                    <a:moveTo>
                      <a:pt x="5763" y="3346"/>
                    </a:moveTo>
                    <a:cubicBezTo>
                      <a:pt x="5763" y="3346"/>
                      <a:pt x="5763" y="3346"/>
                      <a:pt x="5763" y="3346"/>
                    </a:cubicBezTo>
                    <a:lnTo>
                      <a:pt x="5763" y="3346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3"/>
              <p:cNvSpPr/>
              <p:nvPr/>
            </p:nvSpPr>
            <p:spPr>
              <a:xfrm>
                <a:off x="4261225" y="3164800"/>
                <a:ext cx="186675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3775" extrusionOk="0">
                    <a:moveTo>
                      <a:pt x="7073" y="334"/>
                    </a:moveTo>
                    <a:cubicBezTo>
                      <a:pt x="6930" y="1275"/>
                      <a:pt x="6478" y="2715"/>
                      <a:pt x="6299" y="3251"/>
                    </a:cubicBezTo>
                    <a:lnTo>
                      <a:pt x="1275" y="358"/>
                    </a:lnTo>
                    <a:lnTo>
                      <a:pt x="7073" y="334"/>
                    </a:lnTo>
                    <a:close/>
                    <a:moveTo>
                      <a:pt x="7466" y="1"/>
                    </a:moveTo>
                    <a:lnTo>
                      <a:pt x="1" y="13"/>
                    </a:lnTo>
                    <a:lnTo>
                      <a:pt x="6490" y="3775"/>
                    </a:lnTo>
                    <a:lnTo>
                      <a:pt x="6573" y="3573"/>
                    </a:lnTo>
                    <a:cubicBezTo>
                      <a:pt x="6597" y="3477"/>
                      <a:pt x="7311" y="1334"/>
                      <a:pt x="7442" y="191"/>
                    </a:cubicBezTo>
                    <a:lnTo>
                      <a:pt x="7466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3"/>
              <p:cNvSpPr/>
              <p:nvPr/>
            </p:nvSpPr>
            <p:spPr>
              <a:xfrm>
                <a:off x="4299625" y="3168250"/>
                <a:ext cx="71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75" extrusionOk="0">
                    <a:moveTo>
                      <a:pt x="269" y="1"/>
                    </a:moveTo>
                    <a:cubicBezTo>
                      <a:pt x="264" y="1"/>
                      <a:pt x="258" y="2"/>
                      <a:pt x="251" y="6"/>
                    </a:cubicBezTo>
                    <a:cubicBezTo>
                      <a:pt x="191" y="53"/>
                      <a:pt x="167" y="137"/>
                      <a:pt x="120" y="196"/>
                    </a:cubicBezTo>
                    <a:cubicBezTo>
                      <a:pt x="72" y="267"/>
                      <a:pt x="48" y="363"/>
                      <a:pt x="1" y="458"/>
                    </a:cubicBezTo>
                    <a:cubicBezTo>
                      <a:pt x="1" y="466"/>
                      <a:pt x="19" y="475"/>
                      <a:pt x="33" y="475"/>
                    </a:cubicBezTo>
                    <a:cubicBezTo>
                      <a:pt x="39" y="475"/>
                      <a:pt x="45" y="473"/>
                      <a:pt x="48" y="470"/>
                    </a:cubicBezTo>
                    <a:cubicBezTo>
                      <a:pt x="108" y="398"/>
                      <a:pt x="156" y="315"/>
                      <a:pt x="191" y="244"/>
                    </a:cubicBezTo>
                    <a:cubicBezTo>
                      <a:pt x="239" y="172"/>
                      <a:pt x="287" y="101"/>
                      <a:pt x="287" y="17"/>
                    </a:cubicBezTo>
                    <a:cubicBezTo>
                      <a:pt x="287" y="9"/>
                      <a:pt x="281" y="1"/>
                      <a:pt x="26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3"/>
              <p:cNvSpPr/>
              <p:nvPr/>
            </p:nvSpPr>
            <p:spPr>
              <a:xfrm>
                <a:off x="4309750" y="3168075"/>
                <a:ext cx="65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52" extrusionOk="0">
                    <a:moveTo>
                      <a:pt x="251" y="1"/>
                    </a:moveTo>
                    <a:cubicBezTo>
                      <a:pt x="191" y="36"/>
                      <a:pt x="143" y="120"/>
                      <a:pt x="108" y="179"/>
                    </a:cubicBezTo>
                    <a:cubicBezTo>
                      <a:pt x="60" y="251"/>
                      <a:pt x="13" y="346"/>
                      <a:pt x="1" y="417"/>
                    </a:cubicBezTo>
                    <a:cubicBezTo>
                      <a:pt x="1" y="434"/>
                      <a:pt x="13" y="451"/>
                      <a:pt x="24" y="451"/>
                    </a:cubicBezTo>
                    <a:cubicBezTo>
                      <a:pt x="28" y="451"/>
                      <a:pt x="33" y="448"/>
                      <a:pt x="36" y="441"/>
                    </a:cubicBezTo>
                    <a:cubicBezTo>
                      <a:pt x="108" y="370"/>
                      <a:pt x="143" y="298"/>
                      <a:pt x="179" y="227"/>
                    </a:cubicBezTo>
                    <a:cubicBezTo>
                      <a:pt x="227" y="167"/>
                      <a:pt x="263" y="84"/>
                      <a:pt x="263" y="13"/>
                    </a:cubicBezTo>
                    <a:cubicBezTo>
                      <a:pt x="263" y="1"/>
                      <a:pt x="251" y="1"/>
                      <a:pt x="25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3"/>
              <p:cNvSpPr/>
              <p:nvPr/>
            </p:nvSpPr>
            <p:spPr>
              <a:xfrm>
                <a:off x="4317050" y="3168375"/>
                <a:ext cx="790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589" extrusionOk="0">
                    <a:moveTo>
                      <a:pt x="268" y="1"/>
                    </a:moveTo>
                    <a:cubicBezTo>
                      <a:pt x="197" y="60"/>
                      <a:pt x="161" y="167"/>
                      <a:pt x="137" y="251"/>
                    </a:cubicBezTo>
                    <a:cubicBezTo>
                      <a:pt x="90" y="358"/>
                      <a:pt x="42" y="453"/>
                      <a:pt x="18" y="548"/>
                    </a:cubicBezTo>
                    <a:cubicBezTo>
                      <a:pt x="0" y="575"/>
                      <a:pt x="9" y="588"/>
                      <a:pt x="25" y="588"/>
                    </a:cubicBezTo>
                    <a:cubicBezTo>
                      <a:pt x="30" y="588"/>
                      <a:pt x="36" y="587"/>
                      <a:pt x="42" y="584"/>
                    </a:cubicBezTo>
                    <a:cubicBezTo>
                      <a:pt x="125" y="489"/>
                      <a:pt x="185" y="393"/>
                      <a:pt x="232" y="286"/>
                    </a:cubicBezTo>
                    <a:cubicBezTo>
                      <a:pt x="256" y="215"/>
                      <a:pt x="316" y="108"/>
                      <a:pt x="304" y="12"/>
                    </a:cubicBezTo>
                    <a:cubicBezTo>
                      <a:pt x="304" y="1"/>
                      <a:pt x="292" y="1"/>
                      <a:pt x="26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33"/>
              <p:cNvSpPr/>
              <p:nvPr/>
            </p:nvSpPr>
            <p:spPr>
              <a:xfrm>
                <a:off x="4325400" y="3168075"/>
                <a:ext cx="790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49" extrusionOk="0">
                    <a:moveTo>
                      <a:pt x="279" y="1"/>
                    </a:moveTo>
                    <a:cubicBezTo>
                      <a:pt x="149" y="179"/>
                      <a:pt x="77" y="417"/>
                      <a:pt x="18" y="620"/>
                    </a:cubicBezTo>
                    <a:cubicBezTo>
                      <a:pt x="0" y="637"/>
                      <a:pt x="21" y="648"/>
                      <a:pt x="38" y="648"/>
                    </a:cubicBezTo>
                    <a:cubicBezTo>
                      <a:pt x="44" y="648"/>
                      <a:pt x="50" y="647"/>
                      <a:pt x="53" y="644"/>
                    </a:cubicBezTo>
                    <a:cubicBezTo>
                      <a:pt x="160" y="441"/>
                      <a:pt x="279" y="227"/>
                      <a:pt x="315" y="13"/>
                    </a:cubicBezTo>
                    <a:cubicBezTo>
                      <a:pt x="315" y="1"/>
                      <a:pt x="291" y="1"/>
                      <a:pt x="27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33"/>
              <p:cNvSpPr/>
              <p:nvPr/>
            </p:nvSpPr>
            <p:spPr>
              <a:xfrm>
                <a:off x="4334750" y="3166400"/>
                <a:ext cx="68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78" extrusionOk="0">
                    <a:moveTo>
                      <a:pt x="255" y="0"/>
                    </a:moveTo>
                    <a:cubicBezTo>
                      <a:pt x="247" y="0"/>
                      <a:pt x="237" y="3"/>
                      <a:pt x="227" y="8"/>
                    </a:cubicBezTo>
                    <a:cubicBezTo>
                      <a:pt x="167" y="115"/>
                      <a:pt x="144" y="246"/>
                      <a:pt x="120" y="341"/>
                    </a:cubicBezTo>
                    <a:cubicBezTo>
                      <a:pt x="72" y="484"/>
                      <a:pt x="25" y="615"/>
                      <a:pt x="1" y="746"/>
                    </a:cubicBezTo>
                    <a:cubicBezTo>
                      <a:pt x="1" y="769"/>
                      <a:pt x="10" y="777"/>
                      <a:pt x="17" y="777"/>
                    </a:cubicBezTo>
                    <a:cubicBezTo>
                      <a:pt x="21" y="777"/>
                      <a:pt x="25" y="774"/>
                      <a:pt x="25" y="770"/>
                    </a:cubicBezTo>
                    <a:cubicBezTo>
                      <a:pt x="96" y="663"/>
                      <a:pt x="144" y="532"/>
                      <a:pt x="191" y="413"/>
                    </a:cubicBezTo>
                    <a:cubicBezTo>
                      <a:pt x="227" y="294"/>
                      <a:pt x="275" y="151"/>
                      <a:pt x="275" y="20"/>
                    </a:cubicBezTo>
                    <a:cubicBezTo>
                      <a:pt x="275" y="6"/>
                      <a:pt x="266" y="0"/>
                      <a:pt x="25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33"/>
              <p:cNvSpPr/>
              <p:nvPr/>
            </p:nvSpPr>
            <p:spPr>
              <a:xfrm>
                <a:off x="4343400" y="3168450"/>
                <a:ext cx="685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802" extrusionOk="0">
                    <a:moveTo>
                      <a:pt x="268" y="1"/>
                    </a:moveTo>
                    <a:cubicBezTo>
                      <a:pt x="265" y="1"/>
                      <a:pt x="262" y="4"/>
                      <a:pt x="262" y="9"/>
                    </a:cubicBezTo>
                    <a:cubicBezTo>
                      <a:pt x="119" y="224"/>
                      <a:pt x="36" y="533"/>
                      <a:pt x="0" y="783"/>
                    </a:cubicBezTo>
                    <a:cubicBezTo>
                      <a:pt x="6" y="795"/>
                      <a:pt x="15" y="801"/>
                      <a:pt x="22" y="801"/>
                    </a:cubicBezTo>
                    <a:cubicBezTo>
                      <a:pt x="30" y="801"/>
                      <a:pt x="36" y="795"/>
                      <a:pt x="36" y="783"/>
                    </a:cubicBezTo>
                    <a:cubicBezTo>
                      <a:pt x="155" y="557"/>
                      <a:pt x="250" y="259"/>
                      <a:pt x="274" y="9"/>
                    </a:cubicBezTo>
                    <a:cubicBezTo>
                      <a:pt x="274" y="4"/>
                      <a:pt x="271" y="1"/>
                      <a:pt x="26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3"/>
              <p:cNvSpPr/>
              <p:nvPr/>
            </p:nvSpPr>
            <p:spPr>
              <a:xfrm>
                <a:off x="4351425" y="3166675"/>
                <a:ext cx="92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980" extrusionOk="0">
                    <a:moveTo>
                      <a:pt x="326" y="0"/>
                    </a:moveTo>
                    <a:cubicBezTo>
                      <a:pt x="316" y="0"/>
                      <a:pt x="304" y="3"/>
                      <a:pt x="298" y="9"/>
                    </a:cubicBezTo>
                    <a:lnTo>
                      <a:pt x="167" y="461"/>
                    </a:lnTo>
                    <a:cubicBezTo>
                      <a:pt x="108" y="616"/>
                      <a:pt x="48" y="771"/>
                      <a:pt x="0" y="938"/>
                    </a:cubicBezTo>
                    <a:cubicBezTo>
                      <a:pt x="0" y="961"/>
                      <a:pt x="21" y="979"/>
                      <a:pt x="38" y="979"/>
                    </a:cubicBezTo>
                    <a:cubicBezTo>
                      <a:pt x="47" y="979"/>
                      <a:pt x="56" y="974"/>
                      <a:pt x="60" y="962"/>
                    </a:cubicBezTo>
                    <a:cubicBezTo>
                      <a:pt x="143" y="795"/>
                      <a:pt x="203" y="628"/>
                      <a:pt x="262" y="461"/>
                    </a:cubicBezTo>
                    <a:cubicBezTo>
                      <a:pt x="322" y="307"/>
                      <a:pt x="370" y="164"/>
                      <a:pt x="346" y="9"/>
                    </a:cubicBezTo>
                    <a:cubicBezTo>
                      <a:pt x="346" y="3"/>
                      <a:pt x="337" y="0"/>
                      <a:pt x="32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3"/>
              <p:cNvSpPr/>
              <p:nvPr/>
            </p:nvSpPr>
            <p:spPr>
              <a:xfrm>
                <a:off x="4360650" y="3164850"/>
                <a:ext cx="1015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183" extrusionOk="0">
                    <a:moveTo>
                      <a:pt x="396" y="0"/>
                    </a:moveTo>
                    <a:cubicBezTo>
                      <a:pt x="395" y="0"/>
                      <a:pt x="393" y="3"/>
                      <a:pt x="393" y="11"/>
                    </a:cubicBezTo>
                    <a:cubicBezTo>
                      <a:pt x="251" y="130"/>
                      <a:pt x="251" y="284"/>
                      <a:pt x="215" y="451"/>
                    </a:cubicBezTo>
                    <a:cubicBezTo>
                      <a:pt x="155" y="689"/>
                      <a:pt x="60" y="915"/>
                      <a:pt x="1" y="1154"/>
                    </a:cubicBezTo>
                    <a:cubicBezTo>
                      <a:pt x="1" y="1173"/>
                      <a:pt x="11" y="1182"/>
                      <a:pt x="23" y="1182"/>
                    </a:cubicBezTo>
                    <a:cubicBezTo>
                      <a:pt x="33" y="1182"/>
                      <a:pt x="43" y="1176"/>
                      <a:pt x="48" y="1165"/>
                    </a:cubicBezTo>
                    <a:cubicBezTo>
                      <a:pt x="155" y="999"/>
                      <a:pt x="203" y="832"/>
                      <a:pt x="251" y="654"/>
                    </a:cubicBezTo>
                    <a:cubicBezTo>
                      <a:pt x="310" y="439"/>
                      <a:pt x="334" y="213"/>
                      <a:pt x="405" y="22"/>
                    </a:cubicBezTo>
                    <a:cubicBezTo>
                      <a:pt x="405" y="14"/>
                      <a:pt x="400" y="0"/>
                      <a:pt x="39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3"/>
              <p:cNvSpPr/>
              <p:nvPr/>
            </p:nvSpPr>
            <p:spPr>
              <a:xfrm>
                <a:off x="4370175" y="3167525"/>
                <a:ext cx="10150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174" extrusionOk="0">
                    <a:moveTo>
                      <a:pt x="387" y="1"/>
                    </a:moveTo>
                    <a:cubicBezTo>
                      <a:pt x="384" y="1"/>
                      <a:pt x="382" y="3"/>
                      <a:pt x="382" y="11"/>
                    </a:cubicBezTo>
                    <a:cubicBezTo>
                      <a:pt x="286" y="189"/>
                      <a:pt x="227" y="380"/>
                      <a:pt x="167" y="570"/>
                    </a:cubicBezTo>
                    <a:cubicBezTo>
                      <a:pt x="108" y="761"/>
                      <a:pt x="36" y="963"/>
                      <a:pt x="1" y="1154"/>
                    </a:cubicBezTo>
                    <a:cubicBezTo>
                      <a:pt x="1" y="1168"/>
                      <a:pt x="13" y="1173"/>
                      <a:pt x="23" y="1173"/>
                    </a:cubicBezTo>
                    <a:cubicBezTo>
                      <a:pt x="30" y="1173"/>
                      <a:pt x="36" y="1171"/>
                      <a:pt x="36" y="1166"/>
                    </a:cubicBezTo>
                    <a:cubicBezTo>
                      <a:pt x="143" y="999"/>
                      <a:pt x="203" y="797"/>
                      <a:pt x="263" y="606"/>
                    </a:cubicBezTo>
                    <a:cubicBezTo>
                      <a:pt x="322" y="404"/>
                      <a:pt x="393" y="213"/>
                      <a:pt x="405" y="23"/>
                    </a:cubicBezTo>
                    <a:cubicBezTo>
                      <a:pt x="405" y="14"/>
                      <a:pt x="394" y="1"/>
                      <a:pt x="38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3"/>
              <p:cNvSpPr/>
              <p:nvPr/>
            </p:nvSpPr>
            <p:spPr>
              <a:xfrm>
                <a:off x="4383075" y="3167825"/>
                <a:ext cx="1065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149" extrusionOk="0">
                    <a:moveTo>
                      <a:pt x="407" y="0"/>
                    </a:moveTo>
                    <a:cubicBezTo>
                      <a:pt x="404" y="0"/>
                      <a:pt x="401" y="3"/>
                      <a:pt x="401" y="11"/>
                    </a:cubicBezTo>
                    <a:cubicBezTo>
                      <a:pt x="294" y="177"/>
                      <a:pt x="247" y="368"/>
                      <a:pt x="199" y="546"/>
                    </a:cubicBezTo>
                    <a:cubicBezTo>
                      <a:pt x="139" y="737"/>
                      <a:pt x="68" y="916"/>
                      <a:pt x="8" y="1106"/>
                    </a:cubicBezTo>
                    <a:cubicBezTo>
                      <a:pt x="1" y="1138"/>
                      <a:pt x="14" y="1148"/>
                      <a:pt x="27" y="1148"/>
                    </a:cubicBezTo>
                    <a:cubicBezTo>
                      <a:pt x="34" y="1148"/>
                      <a:pt x="40" y="1146"/>
                      <a:pt x="44" y="1142"/>
                    </a:cubicBezTo>
                    <a:cubicBezTo>
                      <a:pt x="270" y="844"/>
                      <a:pt x="401" y="380"/>
                      <a:pt x="425" y="23"/>
                    </a:cubicBezTo>
                    <a:cubicBezTo>
                      <a:pt x="425" y="14"/>
                      <a:pt x="414" y="0"/>
                      <a:pt x="40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3"/>
              <p:cNvSpPr/>
              <p:nvPr/>
            </p:nvSpPr>
            <p:spPr>
              <a:xfrm>
                <a:off x="4392600" y="3169750"/>
                <a:ext cx="106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256" extrusionOk="0">
                    <a:moveTo>
                      <a:pt x="397" y="0"/>
                    </a:moveTo>
                    <a:cubicBezTo>
                      <a:pt x="393" y="0"/>
                      <a:pt x="389" y="2"/>
                      <a:pt x="389" y="5"/>
                    </a:cubicBezTo>
                    <a:cubicBezTo>
                      <a:pt x="282" y="184"/>
                      <a:pt x="223" y="398"/>
                      <a:pt x="163" y="588"/>
                    </a:cubicBezTo>
                    <a:cubicBezTo>
                      <a:pt x="92" y="791"/>
                      <a:pt x="20" y="1005"/>
                      <a:pt x="8" y="1220"/>
                    </a:cubicBezTo>
                    <a:cubicBezTo>
                      <a:pt x="1" y="1243"/>
                      <a:pt x="13" y="1256"/>
                      <a:pt x="26" y="1256"/>
                    </a:cubicBezTo>
                    <a:cubicBezTo>
                      <a:pt x="33" y="1256"/>
                      <a:pt x="40" y="1252"/>
                      <a:pt x="44" y="1243"/>
                    </a:cubicBezTo>
                    <a:cubicBezTo>
                      <a:pt x="151" y="1053"/>
                      <a:pt x="211" y="827"/>
                      <a:pt x="270" y="612"/>
                    </a:cubicBezTo>
                    <a:cubicBezTo>
                      <a:pt x="330" y="422"/>
                      <a:pt x="425" y="231"/>
                      <a:pt x="425" y="17"/>
                    </a:cubicBezTo>
                    <a:cubicBezTo>
                      <a:pt x="425" y="9"/>
                      <a:pt x="407" y="0"/>
                      <a:pt x="39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3"/>
              <p:cNvSpPr/>
              <p:nvPr/>
            </p:nvSpPr>
            <p:spPr>
              <a:xfrm>
                <a:off x="4403750" y="3168375"/>
                <a:ext cx="117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343" extrusionOk="0">
                    <a:moveTo>
                      <a:pt x="430" y="0"/>
                    </a:moveTo>
                    <a:cubicBezTo>
                      <a:pt x="421" y="0"/>
                      <a:pt x="412" y="4"/>
                      <a:pt x="408" y="12"/>
                    </a:cubicBezTo>
                    <a:cubicBezTo>
                      <a:pt x="301" y="191"/>
                      <a:pt x="253" y="417"/>
                      <a:pt x="193" y="608"/>
                    </a:cubicBezTo>
                    <a:cubicBezTo>
                      <a:pt x="134" y="834"/>
                      <a:pt x="63" y="1072"/>
                      <a:pt x="15" y="1298"/>
                    </a:cubicBezTo>
                    <a:cubicBezTo>
                      <a:pt x="0" y="1327"/>
                      <a:pt x="12" y="1343"/>
                      <a:pt x="26" y="1343"/>
                    </a:cubicBezTo>
                    <a:cubicBezTo>
                      <a:pt x="36" y="1343"/>
                      <a:pt x="46" y="1336"/>
                      <a:pt x="51" y="1322"/>
                    </a:cubicBezTo>
                    <a:cubicBezTo>
                      <a:pt x="158" y="1132"/>
                      <a:pt x="217" y="905"/>
                      <a:pt x="289" y="691"/>
                    </a:cubicBezTo>
                    <a:cubicBezTo>
                      <a:pt x="348" y="477"/>
                      <a:pt x="432" y="251"/>
                      <a:pt x="467" y="36"/>
                    </a:cubicBezTo>
                    <a:cubicBezTo>
                      <a:pt x="467" y="13"/>
                      <a:pt x="447" y="0"/>
                      <a:pt x="43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3"/>
              <p:cNvSpPr/>
              <p:nvPr/>
            </p:nvSpPr>
            <p:spPr>
              <a:xfrm>
                <a:off x="4414650" y="3165850"/>
                <a:ext cx="118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1532" extrusionOk="0">
                    <a:moveTo>
                      <a:pt x="464" y="0"/>
                    </a:moveTo>
                    <a:cubicBezTo>
                      <a:pt x="460" y="0"/>
                      <a:pt x="454" y="6"/>
                      <a:pt x="448" y="18"/>
                    </a:cubicBezTo>
                    <a:cubicBezTo>
                      <a:pt x="162" y="411"/>
                      <a:pt x="150" y="1042"/>
                      <a:pt x="8" y="1506"/>
                    </a:cubicBezTo>
                    <a:cubicBezTo>
                      <a:pt x="0" y="1521"/>
                      <a:pt x="16" y="1531"/>
                      <a:pt x="31" y="1531"/>
                    </a:cubicBezTo>
                    <a:cubicBezTo>
                      <a:pt x="41" y="1531"/>
                      <a:pt x="51" y="1527"/>
                      <a:pt x="55" y="1518"/>
                    </a:cubicBezTo>
                    <a:cubicBezTo>
                      <a:pt x="162" y="1280"/>
                      <a:pt x="234" y="1042"/>
                      <a:pt x="293" y="792"/>
                    </a:cubicBezTo>
                    <a:cubicBezTo>
                      <a:pt x="353" y="530"/>
                      <a:pt x="460" y="268"/>
                      <a:pt x="472" y="18"/>
                    </a:cubicBezTo>
                    <a:cubicBezTo>
                      <a:pt x="472" y="6"/>
                      <a:pt x="469" y="0"/>
                      <a:pt x="46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33"/>
              <p:cNvSpPr/>
              <p:nvPr/>
            </p:nvSpPr>
            <p:spPr>
              <a:xfrm>
                <a:off x="4426600" y="3162000"/>
                <a:ext cx="114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785" extrusionOk="0">
                    <a:moveTo>
                      <a:pt x="439" y="1"/>
                    </a:moveTo>
                    <a:cubicBezTo>
                      <a:pt x="436" y="1"/>
                      <a:pt x="434" y="2"/>
                      <a:pt x="434" y="6"/>
                    </a:cubicBezTo>
                    <a:cubicBezTo>
                      <a:pt x="208" y="529"/>
                      <a:pt x="113" y="1196"/>
                      <a:pt x="18" y="1756"/>
                    </a:cubicBezTo>
                    <a:cubicBezTo>
                      <a:pt x="0" y="1773"/>
                      <a:pt x="8" y="1784"/>
                      <a:pt x="19" y="1784"/>
                    </a:cubicBezTo>
                    <a:cubicBezTo>
                      <a:pt x="22" y="1784"/>
                      <a:pt x="26" y="1783"/>
                      <a:pt x="30" y="1780"/>
                    </a:cubicBezTo>
                    <a:cubicBezTo>
                      <a:pt x="256" y="1256"/>
                      <a:pt x="434" y="589"/>
                      <a:pt x="458" y="17"/>
                    </a:cubicBezTo>
                    <a:cubicBezTo>
                      <a:pt x="458" y="9"/>
                      <a:pt x="446" y="1"/>
                      <a:pt x="43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33"/>
              <p:cNvSpPr/>
              <p:nvPr/>
            </p:nvSpPr>
            <p:spPr>
              <a:xfrm>
                <a:off x="4202600" y="3341900"/>
                <a:ext cx="156875" cy="125650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5026" extrusionOk="0">
                    <a:moveTo>
                      <a:pt x="0" y="1"/>
                    </a:moveTo>
                    <a:lnTo>
                      <a:pt x="4358" y="5025"/>
                    </a:lnTo>
                    <a:cubicBezTo>
                      <a:pt x="4370" y="5025"/>
                      <a:pt x="5787" y="3192"/>
                      <a:pt x="6275" y="214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33"/>
              <p:cNvSpPr/>
              <p:nvPr/>
            </p:nvSpPr>
            <p:spPr>
              <a:xfrm>
                <a:off x="4188900" y="3332975"/>
                <a:ext cx="176550" cy="141725"/>
              </a:xfrm>
              <a:custGeom>
                <a:avLst/>
                <a:gdLst/>
                <a:ahLst/>
                <a:cxnLst/>
                <a:rect l="l" t="t" r="r" b="b"/>
                <a:pathLst>
                  <a:path w="7062" h="5669" extrusionOk="0">
                    <a:moveTo>
                      <a:pt x="1108" y="727"/>
                    </a:moveTo>
                    <a:lnTo>
                      <a:pt x="6597" y="2596"/>
                    </a:lnTo>
                    <a:cubicBezTo>
                      <a:pt x="6156" y="3454"/>
                      <a:pt x="5251" y="4668"/>
                      <a:pt x="4918" y="5120"/>
                    </a:cubicBezTo>
                    <a:lnTo>
                      <a:pt x="1108" y="727"/>
                    </a:lnTo>
                    <a:close/>
                    <a:moveTo>
                      <a:pt x="1" y="1"/>
                    </a:moveTo>
                    <a:lnTo>
                      <a:pt x="4918" y="5668"/>
                    </a:lnTo>
                    <a:lnTo>
                      <a:pt x="5037" y="5501"/>
                    </a:lnTo>
                    <a:cubicBezTo>
                      <a:pt x="5097" y="5430"/>
                      <a:pt x="6490" y="3632"/>
                      <a:pt x="6978" y="2584"/>
                    </a:cubicBezTo>
                    <a:lnTo>
                      <a:pt x="7061" y="24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33"/>
              <p:cNvSpPr/>
              <p:nvPr/>
            </p:nvSpPr>
            <p:spPr>
              <a:xfrm>
                <a:off x="4220875" y="3350425"/>
                <a:ext cx="1032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77" extrusionOk="0">
                    <a:moveTo>
                      <a:pt x="403" y="0"/>
                    </a:moveTo>
                    <a:cubicBezTo>
                      <a:pt x="401" y="0"/>
                      <a:pt x="400" y="2"/>
                      <a:pt x="400" y="5"/>
                    </a:cubicBezTo>
                    <a:cubicBezTo>
                      <a:pt x="329" y="29"/>
                      <a:pt x="281" y="100"/>
                      <a:pt x="222" y="148"/>
                    </a:cubicBezTo>
                    <a:cubicBezTo>
                      <a:pt x="150" y="208"/>
                      <a:pt x="91" y="279"/>
                      <a:pt x="31" y="350"/>
                    </a:cubicBezTo>
                    <a:cubicBezTo>
                      <a:pt x="1" y="350"/>
                      <a:pt x="14" y="377"/>
                      <a:pt x="33" y="377"/>
                    </a:cubicBezTo>
                    <a:cubicBezTo>
                      <a:pt x="36" y="377"/>
                      <a:pt x="40" y="376"/>
                      <a:pt x="43" y="374"/>
                    </a:cubicBezTo>
                    <a:cubicBezTo>
                      <a:pt x="115" y="327"/>
                      <a:pt x="186" y="267"/>
                      <a:pt x="269" y="208"/>
                    </a:cubicBezTo>
                    <a:cubicBezTo>
                      <a:pt x="329" y="148"/>
                      <a:pt x="400" y="100"/>
                      <a:pt x="412" y="29"/>
                    </a:cubicBezTo>
                    <a:cubicBezTo>
                      <a:pt x="412" y="12"/>
                      <a:pt x="406" y="0"/>
                      <a:pt x="40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3"/>
              <p:cNvSpPr/>
              <p:nvPr/>
            </p:nvSpPr>
            <p:spPr>
              <a:xfrm>
                <a:off x="4230675" y="3353550"/>
                <a:ext cx="975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55" extrusionOk="0">
                    <a:moveTo>
                      <a:pt x="386" y="1"/>
                    </a:moveTo>
                    <a:cubicBezTo>
                      <a:pt x="384" y="1"/>
                      <a:pt x="381" y="4"/>
                      <a:pt x="378" y="11"/>
                    </a:cubicBezTo>
                    <a:cubicBezTo>
                      <a:pt x="306" y="23"/>
                      <a:pt x="247" y="83"/>
                      <a:pt x="187" y="142"/>
                    </a:cubicBezTo>
                    <a:cubicBezTo>
                      <a:pt x="128" y="202"/>
                      <a:pt x="44" y="261"/>
                      <a:pt x="8" y="333"/>
                    </a:cubicBezTo>
                    <a:cubicBezTo>
                      <a:pt x="0" y="341"/>
                      <a:pt x="9" y="355"/>
                      <a:pt x="19" y="355"/>
                    </a:cubicBezTo>
                    <a:cubicBezTo>
                      <a:pt x="24" y="355"/>
                      <a:pt x="29" y="352"/>
                      <a:pt x="32" y="345"/>
                    </a:cubicBezTo>
                    <a:cubicBezTo>
                      <a:pt x="116" y="309"/>
                      <a:pt x="175" y="249"/>
                      <a:pt x="223" y="202"/>
                    </a:cubicBezTo>
                    <a:cubicBezTo>
                      <a:pt x="294" y="142"/>
                      <a:pt x="366" y="94"/>
                      <a:pt x="389" y="23"/>
                    </a:cubicBezTo>
                    <a:cubicBezTo>
                      <a:pt x="389" y="15"/>
                      <a:pt x="389" y="1"/>
                      <a:pt x="38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3"/>
              <p:cNvSpPr/>
              <p:nvPr/>
            </p:nvSpPr>
            <p:spPr>
              <a:xfrm>
                <a:off x="4235925" y="3356200"/>
                <a:ext cx="119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7" extrusionOk="0">
                    <a:moveTo>
                      <a:pt x="453" y="0"/>
                    </a:moveTo>
                    <a:cubicBezTo>
                      <a:pt x="358" y="36"/>
                      <a:pt x="299" y="143"/>
                      <a:pt x="239" y="203"/>
                    </a:cubicBezTo>
                    <a:cubicBezTo>
                      <a:pt x="168" y="274"/>
                      <a:pt x="96" y="346"/>
                      <a:pt x="37" y="441"/>
                    </a:cubicBezTo>
                    <a:cubicBezTo>
                      <a:pt x="1" y="465"/>
                      <a:pt x="37" y="477"/>
                      <a:pt x="60" y="477"/>
                    </a:cubicBezTo>
                    <a:cubicBezTo>
                      <a:pt x="168" y="417"/>
                      <a:pt x="239" y="346"/>
                      <a:pt x="322" y="262"/>
                    </a:cubicBezTo>
                    <a:cubicBezTo>
                      <a:pt x="382" y="203"/>
                      <a:pt x="465" y="108"/>
                      <a:pt x="477" y="24"/>
                    </a:cubicBezTo>
                    <a:cubicBezTo>
                      <a:pt x="477" y="0"/>
                      <a:pt x="465" y="0"/>
                      <a:pt x="45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3"/>
              <p:cNvSpPr/>
              <p:nvPr/>
            </p:nvSpPr>
            <p:spPr>
              <a:xfrm>
                <a:off x="4243800" y="3358750"/>
                <a:ext cx="1240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96" h="533" extrusionOk="0">
                    <a:moveTo>
                      <a:pt x="491" y="1"/>
                    </a:moveTo>
                    <a:cubicBezTo>
                      <a:pt x="490" y="1"/>
                      <a:pt x="487" y="2"/>
                      <a:pt x="484" y="6"/>
                    </a:cubicBezTo>
                    <a:cubicBezTo>
                      <a:pt x="305" y="125"/>
                      <a:pt x="150" y="339"/>
                      <a:pt x="19" y="518"/>
                    </a:cubicBezTo>
                    <a:cubicBezTo>
                      <a:pt x="0" y="518"/>
                      <a:pt x="19" y="533"/>
                      <a:pt x="46" y="533"/>
                    </a:cubicBezTo>
                    <a:cubicBezTo>
                      <a:pt x="53" y="533"/>
                      <a:pt x="60" y="532"/>
                      <a:pt x="67" y="529"/>
                    </a:cubicBezTo>
                    <a:cubicBezTo>
                      <a:pt x="222" y="375"/>
                      <a:pt x="400" y="220"/>
                      <a:pt x="495" y="17"/>
                    </a:cubicBezTo>
                    <a:cubicBezTo>
                      <a:pt x="495" y="9"/>
                      <a:pt x="495" y="1"/>
                      <a:pt x="49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3"/>
              <p:cNvSpPr/>
              <p:nvPr/>
            </p:nvSpPr>
            <p:spPr>
              <a:xfrm>
                <a:off x="4252050" y="3359575"/>
                <a:ext cx="130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679" extrusionOk="0">
                    <a:moveTo>
                      <a:pt x="502" y="0"/>
                    </a:moveTo>
                    <a:cubicBezTo>
                      <a:pt x="498" y="0"/>
                      <a:pt x="493" y="3"/>
                      <a:pt x="487" y="8"/>
                    </a:cubicBezTo>
                    <a:cubicBezTo>
                      <a:pt x="404" y="80"/>
                      <a:pt x="344" y="199"/>
                      <a:pt x="261" y="282"/>
                    </a:cubicBezTo>
                    <a:cubicBezTo>
                      <a:pt x="177" y="401"/>
                      <a:pt x="82" y="508"/>
                      <a:pt x="11" y="639"/>
                    </a:cubicBezTo>
                    <a:cubicBezTo>
                      <a:pt x="1" y="659"/>
                      <a:pt x="7" y="678"/>
                      <a:pt x="23" y="678"/>
                    </a:cubicBezTo>
                    <a:cubicBezTo>
                      <a:pt x="26" y="678"/>
                      <a:pt x="30" y="677"/>
                      <a:pt x="35" y="675"/>
                    </a:cubicBezTo>
                    <a:cubicBezTo>
                      <a:pt x="130" y="604"/>
                      <a:pt x="213" y="496"/>
                      <a:pt x="296" y="389"/>
                    </a:cubicBezTo>
                    <a:cubicBezTo>
                      <a:pt x="368" y="282"/>
                      <a:pt x="487" y="163"/>
                      <a:pt x="523" y="32"/>
                    </a:cubicBezTo>
                    <a:cubicBezTo>
                      <a:pt x="523" y="23"/>
                      <a:pt x="516" y="0"/>
                      <a:pt x="50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3"/>
              <p:cNvSpPr/>
              <p:nvPr/>
            </p:nvSpPr>
            <p:spPr>
              <a:xfrm>
                <a:off x="4259750" y="3365125"/>
                <a:ext cx="1282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680" extrusionOk="0">
                    <a:moveTo>
                      <a:pt x="489" y="1"/>
                    </a:moveTo>
                    <a:cubicBezTo>
                      <a:pt x="393" y="84"/>
                      <a:pt x="310" y="179"/>
                      <a:pt x="227" y="286"/>
                    </a:cubicBezTo>
                    <a:cubicBezTo>
                      <a:pt x="143" y="405"/>
                      <a:pt x="48" y="513"/>
                      <a:pt x="0" y="644"/>
                    </a:cubicBezTo>
                    <a:cubicBezTo>
                      <a:pt x="0" y="679"/>
                      <a:pt x="24" y="679"/>
                      <a:pt x="36" y="679"/>
                    </a:cubicBezTo>
                    <a:cubicBezTo>
                      <a:pt x="119" y="584"/>
                      <a:pt x="191" y="477"/>
                      <a:pt x="274" y="382"/>
                    </a:cubicBezTo>
                    <a:cubicBezTo>
                      <a:pt x="358" y="263"/>
                      <a:pt x="453" y="155"/>
                      <a:pt x="512" y="24"/>
                    </a:cubicBezTo>
                    <a:cubicBezTo>
                      <a:pt x="512" y="1"/>
                      <a:pt x="512" y="1"/>
                      <a:pt x="48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3"/>
              <p:cNvSpPr/>
              <p:nvPr/>
            </p:nvSpPr>
            <p:spPr>
              <a:xfrm>
                <a:off x="4266175" y="3366200"/>
                <a:ext cx="1592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837" extrusionOk="0">
                    <a:moveTo>
                      <a:pt x="617" y="0"/>
                    </a:moveTo>
                    <a:cubicBezTo>
                      <a:pt x="615" y="0"/>
                      <a:pt x="613" y="2"/>
                      <a:pt x="613" y="5"/>
                    </a:cubicBezTo>
                    <a:cubicBezTo>
                      <a:pt x="505" y="124"/>
                      <a:pt x="434" y="279"/>
                      <a:pt x="327" y="398"/>
                    </a:cubicBezTo>
                    <a:cubicBezTo>
                      <a:pt x="220" y="529"/>
                      <a:pt x="101" y="648"/>
                      <a:pt x="17" y="791"/>
                    </a:cubicBezTo>
                    <a:cubicBezTo>
                      <a:pt x="0" y="817"/>
                      <a:pt x="14" y="836"/>
                      <a:pt x="36" y="836"/>
                    </a:cubicBezTo>
                    <a:cubicBezTo>
                      <a:pt x="45" y="836"/>
                      <a:pt x="55" y="833"/>
                      <a:pt x="65" y="827"/>
                    </a:cubicBezTo>
                    <a:cubicBezTo>
                      <a:pt x="208" y="696"/>
                      <a:pt x="327" y="541"/>
                      <a:pt x="458" y="374"/>
                    </a:cubicBezTo>
                    <a:cubicBezTo>
                      <a:pt x="553" y="279"/>
                      <a:pt x="636" y="160"/>
                      <a:pt x="636" y="17"/>
                    </a:cubicBezTo>
                    <a:cubicBezTo>
                      <a:pt x="636" y="9"/>
                      <a:pt x="624" y="0"/>
                      <a:pt x="61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3"/>
              <p:cNvSpPr/>
              <p:nvPr/>
            </p:nvSpPr>
            <p:spPr>
              <a:xfrm>
                <a:off x="4274025" y="3368700"/>
                <a:ext cx="193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977" extrusionOk="0">
                    <a:moveTo>
                      <a:pt x="739" y="0"/>
                    </a:moveTo>
                    <a:cubicBezTo>
                      <a:pt x="584" y="60"/>
                      <a:pt x="525" y="215"/>
                      <a:pt x="429" y="358"/>
                    </a:cubicBezTo>
                    <a:cubicBezTo>
                      <a:pt x="299" y="560"/>
                      <a:pt x="132" y="739"/>
                      <a:pt x="13" y="965"/>
                    </a:cubicBezTo>
                    <a:cubicBezTo>
                      <a:pt x="1" y="965"/>
                      <a:pt x="13" y="977"/>
                      <a:pt x="25" y="977"/>
                    </a:cubicBezTo>
                    <a:cubicBezTo>
                      <a:pt x="179" y="858"/>
                      <a:pt x="299" y="691"/>
                      <a:pt x="418" y="548"/>
                    </a:cubicBezTo>
                    <a:cubicBezTo>
                      <a:pt x="537" y="381"/>
                      <a:pt x="608" y="155"/>
                      <a:pt x="763" y="24"/>
                    </a:cubicBezTo>
                    <a:cubicBezTo>
                      <a:pt x="775" y="12"/>
                      <a:pt x="763" y="0"/>
                      <a:pt x="73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3"/>
              <p:cNvSpPr/>
              <p:nvPr/>
            </p:nvSpPr>
            <p:spPr>
              <a:xfrm>
                <a:off x="4282150" y="3373625"/>
                <a:ext cx="190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999" extrusionOk="0">
                    <a:moveTo>
                      <a:pt x="746" y="1"/>
                    </a:moveTo>
                    <a:cubicBezTo>
                      <a:pt x="742" y="1"/>
                      <a:pt x="739" y="2"/>
                      <a:pt x="736" y="6"/>
                    </a:cubicBezTo>
                    <a:cubicBezTo>
                      <a:pt x="581" y="125"/>
                      <a:pt x="474" y="304"/>
                      <a:pt x="366" y="458"/>
                    </a:cubicBezTo>
                    <a:cubicBezTo>
                      <a:pt x="247" y="613"/>
                      <a:pt x="104" y="780"/>
                      <a:pt x="9" y="970"/>
                    </a:cubicBezTo>
                    <a:cubicBezTo>
                      <a:pt x="1" y="988"/>
                      <a:pt x="11" y="999"/>
                      <a:pt x="22" y="999"/>
                    </a:cubicBezTo>
                    <a:cubicBezTo>
                      <a:pt x="26" y="999"/>
                      <a:pt x="30" y="997"/>
                      <a:pt x="33" y="994"/>
                    </a:cubicBezTo>
                    <a:cubicBezTo>
                      <a:pt x="188" y="875"/>
                      <a:pt x="319" y="696"/>
                      <a:pt x="438" y="530"/>
                    </a:cubicBezTo>
                    <a:cubicBezTo>
                      <a:pt x="545" y="363"/>
                      <a:pt x="688" y="208"/>
                      <a:pt x="759" y="18"/>
                    </a:cubicBezTo>
                    <a:cubicBezTo>
                      <a:pt x="759" y="9"/>
                      <a:pt x="753" y="1"/>
                      <a:pt x="74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3"/>
              <p:cNvSpPr/>
              <p:nvPr/>
            </p:nvSpPr>
            <p:spPr>
              <a:xfrm>
                <a:off x="4294050" y="3378400"/>
                <a:ext cx="1930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966" extrusionOk="0">
                    <a:moveTo>
                      <a:pt x="758" y="0"/>
                    </a:moveTo>
                    <a:cubicBezTo>
                      <a:pt x="755" y="0"/>
                      <a:pt x="751" y="2"/>
                      <a:pt x="748" y="5"/>
                    </a:cubicBezTo>
                    <a:cubicBezTo>
                      <a:pt x="593" y="124"/>
                      <a:pt x="486" y="303"/>
                      <a:pt x="390" y="458"/>
                    </a:cubicBezTo>
                    <a:cubicBezTo>
                      <a:pt x="271" y="613"/>
                      <a:pt x="129" y="767"/>
                      <a:pt x="9" y="934"/>
                    </a:cubicBezTo>
                    <a:cubicBezTo>
                      <a:pt x="0" y="943"/>
                      <a:pt x="19" y="966"/>
                      <a:pt x="33" y="966"/>
                    </a:cubicBezTo>
                    <a:cubicBezTo>
                      <a:pt x="38" y="966"/>
                      <a:pt x="42" y="964"/>
                      <a:pt x="45" y="958"/>
                    </a:cubicBezTo>
                    <a:cubicBezTo>
                      <a:pt x="212" y="863"/>
                      <a:pt x="331" y="708"/>
                      <a:pt x="438" y="565"/>
                    </a:cubicBezTo>
                    <a:cubicBezTo>
                      <a:pt x="557" y="398"/>
                      <a:pt x="700" y="220"/>
                      <a:pt x="771" y="17"/>
                    </a:cubicBezTo>
                    <a:cubicBezTo>
                      <a:pt x="771" y="9"/>
                      <a:pt x="766" y="0"/>
                      <a:pt x="75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3"/>
              <p:cNvSpPr/>
              <p:nvPr/>
            </p:nvSpPr>
            <p:spPr>
              <a:xfrm>
                <a:off x="4302025" y="3383750"/>
                <a:ext cx="19950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1052" extrusionOk="0">
                    <a:moveTo>
                      <a:pt x="780" y="1"/>
                    </a:moveTo>
                    <a:cubicBezTo>
                      <a:pt x="775" y="1"/>
                      <a:pt x="769" y="2"/>
                      <a:pt x="762" y="6"/>
                    </a:cubicBezTo>
                    <a:cubicBezTo>
                      <a:pt x="619" y="125"/>
                      <a:pt x="500" y="303"/>
                      <a:pt x="381" y="446"/>
                    </a:cubicBezTo>
                    <a:cubicBezTo>
                      <a:pt x="250" y="625"/>
                      <a:pt x="83" y="827"/>
                      <a:pt x="0" y="1030"/>
                    </a:cubicBezTo>
                    <a:cubicBezTo>
                      <a:pt x="0" y="1038"/>
                      <a:pt x="11" y="1052"/>
                      <a:pt x="22" y="1052"/>
                    </a:cubicBezTo>
                    <a:cubicBezTo>
                      <a:pt x="27" y="1052"/>
                      <a:pt x="32" y="1049"/>
                      <a:pt x="36" y="1042"/>
                    </a:cubicBezTo>
                    <a:cubicBezTo>
                      <a:pt x="202" y="899"/>
                      <a:pt x="322" y="708"/>
                      <a:pt x="452" y="530"/>
                    </a:cubicBezTo>
                    <a:cubicBezTo>
                      <a:pt x="572" y="363"/>
                      <a:pt x="726" y="196"/>
                      <a:pt x="798" y="18"/>
                    </a:cubicBezTo>
                    <a:cubicBezTo>
                      <a:pt x="798" y="9"/>
                      <a:pt x="792" y="1"/>
                      <a:pt x="78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3"/>
              <p:cNvSpPr/>
              <p:nvPr/>
            </p:nvSpPr>
            <p:spPr>
              <a:xfrm>
                <a:off x="4312000" y="3385900"/>
                <a:ext cx="21850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127" extrusionOk="0">
                    <a:moveTo>
                      <a:pt x="814" y="1"/>
                    </a:moveTo>
                    <a:cubicBezTo>
                      <a:pt x="811" y="1"/>
                      <a:pt x="807" y="1"/>
                      <a:pt x="804" y="3"/>
                    </a:cubicBezTo>
                    <a:cubicBezTo>
                      <a:pt x="637" y="146"/>
                      <a:pt x="518" y="336"/>
                      <a:pt x="399" y="515"/>
                    </a:cubicBezTo>
                    <a:cubicBezTo>
                      <a:pt x="268" y="705"/>
                      <a:pt x="113" y="896"/>
                      <a:pt x="18" y="1098"/>
                    </a:cubicBezTo>
                    <a:cubicBezTo>
                      <a:pt x="0" y="1116"/>
                      <a:pt x="15" y="1127"/>
                      <a:pt x="33" y="1127"/>
                    </a:cubicBezTo>
                    <a:cubicBezTo>
                      <a:pt x="40" y="1127"/>
                      <a:pt x="47" y="1125"/>
                      <a:pt x="53" y="1122"/>
                    </a:cubicBezTo>
                    <a:cubicBezTo>
                      <a:pt x="220" y="979"/>
                      <a:pt x="339" y="801"/>
                      <a:pt x="458" y="634"/>
                    </a:cubicBezTo>
                    <a:cubicBezTo>
                      <a:pt x="589" y="455"/>
                      <a:pt x="756" y="265"/>
                      <a:pt x="863" y="51"/>
                    </a:cubicBezTo>
                    <a:cubicBezTo>
                      <a:pt x="873" y="30"/>
                      <a:pt x="839" y="1"/>
                      <a:pt x="81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3"/>
              <p:cNvSpPr/>
              <p:nvPr/>
            </p:nvSpPr>
            <p:spPr>
              <a:xfrm>
                <a:off x="4321725" y="3387450"/>
                <a:ext cx="23475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302" extrusionOk="0">
                    <a:moveTo>
                      <a:pt x="915" y="1"/>
                    </a:moveTo>
                    <a:cubicBezTo>
                      <a:pt x="724" y="143"/>
                      <a:pt x="605" y="358"/>
                      <a:pt x="474" y="572"/>
                    </a:cubicBezTo>
                    <a:cubicBezTo>
                      <a:pt x="319" y="810"/>
                      <a:pt x="176" y="1048"/>
                      <a:pt x="10" y="1286"/>
                    </a:cubicBezTo>
                    <a:cubicBezTo>
                      <a:pt x="0" y="1286"/>
                      <a:pt x="29" y="1302"/>
                      <a:pt x="47" y="1302"/>
                    </a:cubicBezTo>
                    <a:cubicBezTo>
                      <a:pt x="51" y="1302"/>
                      <a:pt x="55" y="1301"/>
                      <a:pt x="57" y="1298"/>
                    </a:cubicBezTo>
                    <a:cubicBezTo>
                      <a:pt x="236" y="1108"/>
                      <a:pt x="367" y="894"/>
                      <a:pt x="522" y="691"/>
                    </a:cubicBezTo>
                    <a:cubicBezTo>
                      <a:pt x="653" y="465"/>
                      <a:pt x="831" y="262"/>
                      <a:pt x="938" y="24"/>
                    </a:cubicBezTo>
                    <a:cubicBezTo>
                      <a:pt x="938" y="1"/>
                      <a:pt x="915" y="1"/>
                      <a:pt x="91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3"/>
              <p:cNvSpPr/>
              <p:nvPr/>
            </p:nvSpPr>
            <p:spPr>
              <a:xfrm>
                <a:off x="4332175" y="3387325"/>
                <a:ext cx="252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547" extrusionOk="0">
                    <a:moveTo>
                      <a:pt x="989" y="1"/>
                    </a:moveTo>
                    <a:cubicBezTo>
                      <a:pt x="985" y="1"/>
                      <a:pt x="979" y="2"/>
                      <a:pt x="973" y="6"/>
                    </a:cubicBezTo>
                    <a:cubicBezTo>
                      <a:pt x="782" y="220"/>
                      <a:pt x="651" y="470"/>
                      <a:pt x="497" y="720"/>
                    </a:cubicBezTo>
                    <a:cubicBezTo>
                      <a:pt x="330" y="994"/>
                      <a:pt x="151" y="1256"/>
                      <a:pt x="8" y="1530"/>
                    </a:cubicBezTo>
                    <a:cubicBezTo>
                      <a:pt x="0" y="1538"/>
                      <a:pt x="9" y="1546"/>
                      <a:pt x="16" y="1546"/>
                    </a:cubicBezTo>
                    <a:cubicBezTo>
                      <a:pt x="18" y="1546"/>
                      <a:pt x="20" y="1545"/>
                      <a:pt x="20" y="1541"/>
                    </a:cubicBezTo>
                    <a:cubicBezTo>
                      <a:pt x="235" y="1315"/>
                      <a:pt x="401" y="1065"/>
                      <a:pt x="556" y="815"/>
                    </a:cubicBezTo>
                    <a:cubicBezTo>
                      <a:pt x="723" y="565"/>
                      <a:pt x="901" y="303"/>
                      <a:pt x="1009" y="29"/>
                    </a:cubicBezTo>
                    <a:cubicBezTo>
                      <a:pt x="1009" y="12"/>
                      <a:pt x="1002" y="1"/>
                      <a:pt x="98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33"/>
              <p:cNvSpPr/>
              <p:nvPr/>
            </p:nvSpPr>
            <p:spPr>
              <a:xfrm>
                <a:off x="4021625" y="3523475"/>
                <a:ext cx="11877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4751" h="6407" extrusionOk="0">
                    <a:moveTo>
                      <a:pt x="0" y="1"/>
                    </a:moveTo>
                    <a:lnTo>
                      <a:pt x="1774" y="6406"/>
                    </a:lnTo>
                    <a:cubicBezTo>
                      <a:pt x="1786" y="6406"/>
                      <a:pt x="3858" y="5358"/>
                      <a:pt x="4751" y="462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33"/>
              <p:cNvSpPr/>
              <p:nvPr/>
            </p:nvSpPr>
            <p:spPr>
              <a:xfrm>
                <a:off x="4013575" y="3509200"/>
                <a:ext cx="133075" cy="1810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7240" extrusionOk="0">
                    <a:moveTo>
                      <a:pt x="668" y="1131"/>
                    </a:moveTo>
                    <a:lnTo>
                      <a:pt x="4811" y="5179"/>
                    </a:lnTo>
                    <a:cubicBezTo>
                      <a:pt x="4049" y="5751"/>
                      <a:pt x="2704" y="6477"/>
                      <a:pt x="2215" y="6727"/>
                    </a:cubicBezTo>
                    <a:lnTo>
                      <a:pt x="668" y="1131"/>
                    </a:lnTo>
                    <a:close/>
                    <a:moveTo>
                      <a:pt x="1" y="0"/>
                    </a:moveTo>
                    <a:lnTo>
                      <a:pt x="1989" y="7239"/>
                    </a:lnTo>
                    <a:lnTo>
                      <a:pt x="2192" y="7132"/>
                    </a:lnTo>
                    <a:cubicBezTo>
                      <a:pt x="2263" y="7084"/>
                      <a:pt x="4287" y="6060"/>
                      <a:pt x="5180" y="5334"/>
                    </a:cubicBezTo>
                    <a:lnTo>
                      <a:pt x="5323" y="52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3"/>
              <p:cNvSpPr/>
              <p:nvPr/>
            </p:nvSpPr>
            <p:spPr>
              <a:xfrm>
                <a:off x="4030550" y="3542950"/>
                <a:ext cx="1342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87" extrusionOk="0">
                    <a:moveTo>
                      <a:pt x="468" y="1"/>
                    </a:moveTo>
                    <a:cubicBezTo>
                      <a:pt x="405" y="1"/>
                      <a:pt x="332" y="34"/>
                      <a:pt x="274" y="43"/>
                    </a:cubicBezTo>
                    <a:cubicBezTo>
                      <a:pt x="179" y="79"/>
                      <a:pt x="108" y="103"/>
                      <a:pt x="12" y="138"/>
                    </a:cubicBezTo>
                    <a:cubicBezTo>
                      <a:pt x="1" y="138"/>
                      <a:pt x="24" y="186"/>
                      <a:pt x="36" y="186"/>
                    </a:cubicBezTo>
                    <a:lnTo>
                      <a:pt x="298" y="138"/>
                    </a:lnTo>
                    <a:cubicBezTo>
                      <a:pt x="382" y="115"/>
                      <a:pt x="465" y="91"/>
                      <a:pt x="524" y="31"/>
                    </a:cubicBezTo>
                    <a:cubicBezTo>
                      <a:pt x="536" y="19"/>
                      <a:pt x="524" y="7"/>
                      <a:pt x="513" y="7"/>
                    </a:cubicBezTo>
                    <a:cubicBezTo>
                      <a:pt x="499" y="3"/>
                      <a:pt x="484" y="1"/>
                      <a:pt x="46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3"/>
              <p:cNvSpPr/>
              <p:nvPr/>
            </p:nvSpPr>
            <p:spPr>
              <a:xfrm>
                <a:off x="4038600" y="3549300"/>
                <a:ext cx="122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83" extrusionOk="0">
                    <a:moveTo>
                      <a:pt x="431" y="0"/>
                    </a:moveTo>
                    <a:cubicBezTo>
                      <a:pt x="363" y="0"/>
                      <a:pt x="299" y="20"/>
                      <a:pt x="250" y="39"/>
                    </a:cubicBezTo>
                    <a:cubicBezTo>
                      <a:pt x="155" y="63"/>
                      <a:pt x="83" y="99"/>
                      <a:pt x="12" y="134"/>
                    </a:cubicBezTo>
                    <a:cubicBezTo>
                      <a:pt x="0" y="170"/>
                      <a:pt x="0" y="182"/>
                      <a:pt x="12" y="182"/>
                    </a:cubicBezTo>
                    <a:cubicBezTo>
                      <a:pt x="95" y="170"/>
                      <a:pt x="191" y="158"/>
                      <a:pt x="262" y="123"/>
                    </a:cubicBezTo>
                    <a:cubicBezTo>
                      <a:pt x="333" y="111"/>
                      <a:pt x="417" y="99"/>
                      <a:pt x="476" y="39"/>
                    </a:cubicBezTo>
                    <a:cubicBezTo>
                      <a:pt x="488" y="39"/>
                      <a:pt x="476" y="15"/>
                      <a:pt x="476" y="4"/>
                    </a:cubicBezTo>
                    <a:cubicBezTo>
                      <a:pt x="461" y="1"/>
                      <a:pt x="446" y="0"/>
                      <a:pt x="43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3"/>
              <p:cNvSpPr/>
              <p:nvPr/>
            </p:nvSpPr>
            <p:spPr>
              <a:xfrm>
                <a:off x="4040975" y="3555300"/>
                <a:ext cx="152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52" extrusionOk="0">
                    <a:moveTo>
                      <a:pt x="564" y="0"/>
                    </a:moveTo>
                    <a:cubicBezTo>
                      <a:pt x="484" y="0"/>
                      <a:pt x="386" y="64"/>
                      <a:pt x="298" y="97"/>
                    </a:cubicBezTo>
                    <a:cubicBezTo>
                      <a:pt x="215" y="133"/>
                      <a:pt x="107" y="168"/>
                      <a:pt x="24" y="216"/>
                    </a:cubicBezTo>
                    <a:cubicBezTo>
                      <a:pt x="0" y="228"/>
                      <a:pt x="0" y="252"/>
                      <a:pt x="36" y="252"/>
                    </a:cubicBezTo>
                    <a:cubicBezTo>
                      <a:pt x="155" y="240"/>
                      <a:pt x="262" y="216"/>
                      <a:pt x="357" y="168"/>
                    </a:cubicBezTo>
                    <a:cubicBezTo>
                      <a:pt x="453" y="133"/>
                      <a:pt x="560" y="109"/>
                      <a:pt x="596" y="37"/>
                    </a:cubicBezTo>
                    <a:cubicBezTo>
                      <a:pt x="607" y="14"/>
                      <a:pt x="596" y="2"/>
                      <a:pt x="584" y="2"/>
                    </a:cubicBezTo>
                    <a:cubicBezTo>
                      <a:pt x="577" y="1"/>
                      <a:pt x="571" y="0"/>
                      <a:pt x="56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3"/>
              <p:cNvSpPr/>
              <p:nvPr/>
            </p:nvSpPr>
            <p:spPr>
              <a:xfrm>
                <a:off x="4046325" y="3561275"/>
                <a:ext cx="170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299" extrusionOk="0">
                    <a:moveTo>
                      <a:pt x="655" y="1"/>
                    </a:moveTo>
                    <a:cubicBezTo>
                      <a:pt x="441" y="36"/>
                      <a:pt x="203" y="156"/>
                      <a:pt x="24" y="251"/>
                    </a:cubicBezTo>
                    <a:cubicBezTo>
                      <a:pt x="1" y="251"/>
                      <a:pt x="12" y="298"/>
                      <a:pt x="48" y="298"/>
                    </a:cubicBezTo>
                    <a:cubicBezTo>
                      <a:pt x="251" y="239"/>
                      <a:pt x="489" y="167"/>
                      <a:pt x="667" y="36"/>
                    </a:cubicBezTo>
                    <a:cubicBezTo>
                      <a:pt x="679" y="13"/>
                      <a:pt x="667" y="1"/>
                      <a:pt x="65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3"/>
              <p:cNvSpPr/>
              <p:nvPr/>
            </p:nvSpPr>
            <p:spPr>
              <a:xfrm>
                <a:off x="4051375" y="3565975"/>
                <a:ext cx="187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397" extrusionOk="0">
                    <a:moveTo>
                      <a:pt x="710" y="1"/>
                    </a:moveTo>
                    <a:cubicBezTo>
                      <a:pt x="707" y="1"/>
                      <a:pt x="705" y="2"/>
                      <a:pt x="703" y="3"/>
                    </a:cubicBezTo>
                    <a:cubicBezTo>
                      <a:pt x="584" y="39"/>
                      <a:pt x="477" y="110"/>
                      <a:pt x="370" y="170"/>
                    </a:cubicBezTo>
                    <a:cubicBezTo>
                      <a:pt x="251" y="229"/>
                      <a:pt x="120" y="289"/>
                      <a:pt x="13" y="384"/>
                    </a:cubicBezTo>
                    <a:cubicBezTo>
                      <a:pt x="1" y="384"/>
                      <a:pt x="25" y="396"/>
                      <a:pt x="37" y="396"/>
                    </a:cubicBezTo>
                    <a:cubicBezTo>
                      <a:pt x="168" y="360"/>
                      <a:pt x="299" y="301"/>
                      <a:pt x="418" y="241"/>
                    </a:cubicBezTo>
                    <a:cubicBezTo>
                      <a:pt x="525" y="182"/>
                      <a:pt x="656" y="146"/>
                      <a:pt x="727" y="39"/>
                    </a:cubicBezTo>
                    <a:cubicBezTo>
                      <a:pt x="748" y="29"/>
                      <a:pt x="724" y="1"/>
                      <a:pt x="71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3"/>
              <p:cNvSpPr/>
              <p:nvPr/>
            </p:nvSpPr>
            <p:spPr>
              <a:xfrm>
                <a:off x="4055850" y="3574075"/>
                <a:ext cx="1907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394" extrusionOk="0">
                    <a:moveTo>
                      <a:pt x="739" y="1"/>
                    </a:moveTo>
                    <a:cubicBezTo>
                      <a:pt x="477" y="60"/>
                      <a:pt x="215" y="203"/>
                      <a:pt x="24" y="370"/>
                    </a:cubicBezTo>
                    <a:cubicBezTo>
                      <a:pt x="1" y="382"/>
                      <a:pt x="24" y="394"/>
                      <a:pt x="36" y="394"/>
                    </a:cubicBezTo>
                    <a:cubicBezTo>
                      <a:pt x="167" y="358"/>
                      <a:pt x="286" y="298"/>
                      <a:pt x="405" y="215"/>
                    </a:cubicBezTo>
                    <a:cubicBezTo>
                      <a:pt x="524" y="156"/>
                      <a:pt x="644" y="96"/>
                      <a:pt x="751" y="13"/>
                    </a:cubicBezTo>
                    <a:cubicBezTo>
                      <a:pt x="763" y="13"/>
                      <a:pt x="751" y="1"/>
                      <a:pt x="73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33"/>
              <p:cNvSpPr/>
              <p:nvPr/>
            </p:nvSpPr>
            <p:spPr>
              <a:xfrm>
                <a:off x="4059725" y="3579450"/>
                <a:ext cx="22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01" extrusionOk="0">
                    <a:moveTo>
                      <a:pt x="881" y="0"/>
                    </a:moveTo>
                    <a:cubicBezTo>
                      <a:pt x="739" y="60"/>
                      <a:pt x="619" y="155"/>
                      <a:pt x="489" y="214"/>
                    </a:cubicBezTo>
                    <a:cubicBezTo>
                      <a:pt x="322" y="286"/>
                      <a:pt x="167" y="345"/>
                      <a:pt x="12" y="452"/>
                    </a:cubicBezTo>
                    <a:cubicBezTo>
                      <a:pt x="0" y="464"/>
                      <a:pt x="12" y="500"/>
                      <a:pt x="48" y="500"/>
                    </a:cubicBezTo>
                    <a:cubicBezTo>
                      <a:pt x="227" y="452"/>
                      <a:pt x="405" y="357"/>
                      <a:pt x="560" y="286"/>
                    </a:cubicBezTo>
                    <a:cubicBezTo>
                      <a:pt x="703" y="226"/>
                      <a:pt x="834" y="155"/>
                      <a:pt x="905" y="36"/>
                    </a:cubicBezTo>
                    <a:cubicBezTo>
                      <a:pt x="917" y="12"/>
                      <a:pt x="893" y="0"/>
                      <a:pt x="88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33"/>
              <p:cNvSpPr/>
              <p:nvPr/>
            </p:nvSpPr>
            <p:spPr>
              <a:xfrm>
                <a:off x="4064175" y="3585400"/>
                <a:ext cx="274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596" extrusionOk="0">
                    <a:moveTo>
                      <a:pt x="1084" y="0"/>
                    </a:moveTo>
                    <a:cubicBezTo>
                      <a:pt x="906" y="0"/>
                      <a:pt x="775" y="119"/>
                      <a:pt x="620" y="214"/>
                    </a:cubicBezTo>
                    <a:cubicBezTo>
                      <a:pt x="430" y="334"/>
                      <a:pt x="203" y="441"/>
                      <a:pt x="13" y="560"/>
                    </a:cubicBezTo>
                    <a:cubicBezTo>
                      <a:pt x="1" y="584"/>
                      <a:pt x="13" y="595"/>
                      <a:pt x="25" y="595"/>
                    </a:cubicBezTo>
                    <a:cubicBezTo>
                      <a:pt x="203" y="560"/>
                      <a:pt x="382" y="465"/>
                      <a:pt x="537" y="381"/>
                    </a:cubicBezTo>
                    <a:cubicBezTo>
                      <a:pt x="727" y="274"/>
                      <a:pt x="894" y="107"/>
                      <a:pt x="1084" y="36"/>
                    </a:cubicBezTo>
                    <a:cubicBezTo>
                      <a:pt x="1096" y="36"/>
                      <a:pt x="1096" y="0"/>
                      <a:pt x="108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33"/>
              <p:cNvSpPr/>
              <p:nvPr/>
            </p:nvSpPr>
            <p:spPr>
              <a:xfrm>
                <a:off x="4068950" y="3594025"/>
                <a:ext cx="277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588" extrusionOk="0">
                    <a:moveTo>
                      <a:pt x="1072" y="0"/>
                    </a:moveTo>
                    <a:cubicBezTo>
                      <a:pt x="882" y="60"/>
                      <a:pt x="703" y="167"/>
                      <a:pt x="524" y="250"/>
                    </a:cubicBezTo>
                    <a:cubicBezTo>
                      <a:pt x="346" y="346"/>
                      <a:pt x="155" y="429"/>
                      <a:pt x="0" y="548"/>
                    </a:cubicBezTo>
                    <a:cubicBezTo>
                      <a:pt x="0" y="568"/>
                      <a:pt x="8" y="587"/>
                      <a:pt x="24" y="587"/>
                    </a:cubicBezTo>
                    <a:cubicBezTo>
                      <a:pt x="28" y="587"/>
                      <a:pt x="32" y="586"/>
                      <a:pt x="36" y="584"/>
                    </a:cubicBezTo>
                    <a:cubicBezTo>
                      <a:pt x="227" y="536"/>
                      <a:pt x="417" y="429"/>
                      <a:pt x="584" y="346"/>
                    </a:cubicBezTo>
                    <a:cubicBezTo>
                      <a:pt x="762" y="250"/>
                      <a:pt x="941" y="167"/>
                      <a:pt x="1084" y="24"/>
                    </a:cubicBezTo>
                    <a:cubicBezTo>
                      <a:pt x="1108" y="12"/>
                      <a:pt x="1084" y="0"/>
                      <a:pt x="107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33"/>
              <p:cNvSpPr/>
              <p:nvPr/>
            </p:nvSpPr>
            <p:spPr>
              <a:xfrm>
                <a:off x="4078175" y="3603850"/>
                <a:ext cx="280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549" extrusionOk="0">
                    <a:moveTo>
                      <a:pt x="1096" y="0"/>
                    </a:moveTo>
                    <a:cubicBezTo>
                      <a:pt x="917" y="36"/>
                      <a:pt x="751" y="143"/>
                      <a:pt x="572" y="238"/>
                    </a:cubicBezTo>
                    <a:cubicBezTo>
                      <a:pt x="393" y="334"/>
                      <a:pt x="215" y="417"/>
                      <a:pt x="36" y="500"/>
                    </a:cubicBezTo>
                    <a:cubicBezTo>
                      <a:pt x="1" y="512"/>
                      <a:pt x="24" y="548"/>
                      <a:pt x="48" y="548"/>
                    </a:cubicBezTo>
                    <a:cubicBezTo>
                      <a:pt x="405" y="489"/>
                      <a:pt x="834" y="262"/>
                      <a:pt x="1108" y="24"/>
                    </a:cubicBezTo>
                    <a:cubicBezTo>
                      <a:pt x="1120" y="12"/>
                      <a:pt x="1108" y="0"/>
                      <a:pt x="109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33"/>
              <p:cNvSpPr/>
              <p:nvPr/>
            </p:nvSpPr>
            <p:spPr>
              <a:xfrm>
                <a:off x="4082075" y="3611875"/>
                <a:ext cx="294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635" extrusionOk="0">
                    <a:moveTo>
                      <a:pt x="1142" y="1"/>
                    </a:moveTo>
                    <a:cubicBezTo>
                      <a:pt x="952" y="48"/>
                      <a:pt x="761" y="168"/>
                      <a:pt x="583" y="251"/>
                    </a:cubicBezTo>
                    <a:cubicBezTo>
                      <a:pt x="380" y="358"/>
                      <a:pt x="178" y="453"/>
                      <a:pt x="11" y="596"/>
                    </a:cubicBezTo>
                    <a:cubicBezTo>
                      <a:pt x="1" y="606"/>
                      <a:pt x="17" y="634"/>
                      <a:pt x="37" y="634"/>
                    </a:cubicBezTo>
                    <a:cubicBezTo>
                      <a:pt x="40" y="634"/>
                      <a:pt x="44" y="634"/>
                      <a:pt x="47" y="632"/>
                    </a:cubicBezTo>
                    <a:cubicBezTo>
                      <a:pt x="249" y="572"/>
                      <a:pt x="440" y="429"/>
                      <a:pt x="642" y="346"/>
                    </a:cubicBezTo>
                    <a:cubicBezTo>
                      <a:pt x="821" y="251"/>
                      <a:pt x="1023" y="168"/>
                      <a:pt x="1154" y="37"/>
                    </a:cubicBezTo>
                    <a:cubicBezTo>
                      <a:pt x="1178" y="13"/>
                      <a:pt x="1154" y="1"/>
                      <a:pt x="114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33"/>
              <p:cNvSpPr/>
              <p:nvPr/>
            </p:nvSpPr>
            <p:spPr>
              <a:xfrm>
                <a:off x="4089525" y="3618725"/>
                <a:ext cx="315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682" extrusionOk="0">
                    <a:moveTo>
                      <a:pt x="1202" y="1"/>
                    </a:moveTo>
                    <a:cubicBezTo>
                      <a:pt x="999" y="36"/>
                      <a:pt x="821" y="179"/>
                      <a:pt x="618" y="275"/>
                    </a:cubicBezTo>
                    <a:cubicBezTo>
                      <a:pt x="416" y="394"/>
                      <a:pt x="201" y="501"/>
                      <a:pt x="11" y="632"/>
                    </a:cubicBezTo>
                    <a:cubicBezTo>
                      <a:pt x="1" y="652"/>
                      <a:pt x="8" y="682"/>
                      <a:pt x="33" y="682"/>
                    </a:cubicBezTo>
                    <a:cubicBezTo>
                      <a:pt x="37" y="682"/>
                      <a:pt x="42" y="681"/>
                      <a:pt x="47" y="679"/>
                    </a:cubicBezTo>
                    <a:cubicBezTo>
                      <a:pt x="249" y="608"/>
                      <a:pt x="463" y="501"/>
                      <a:pt x="654" y="394"/>
                    </a:cubicBezTo>
                    <a:cubicBezTo>
                      <a:pt x="844" y="298"/>
                      <a:pt x="1071" y="203"/>
                      <a:pt x="1237" y="60"/>
                    </a:cubicBezTo>
                    <a:cubicBezTo>
                      <a:pt x="1261" y="24"/>
                      <a:pt x="1237" y="1"/>
                      <a:pt x="120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33"/>
              <p:cNvSpPr/>
              <p:nvPr/>
            </p:nvSpPr>
            <p:spPr>
              <a:xfrm>
                <a:off x="4095775" y="3624975"/>
                <a:ext cx="3482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824" extrusionOk="0">
                    <a:moveTo>
                      <a:pt x="1368" y="1"/>
                    </a:moveTo>
                    <a:cubicBezTo>
                      <a:pt x="1130" y="48"/>
                      <a:pt x="904" y="203"/>
                      <a:pt x="701" y="346"/>
                    </a:cubicBezTo>
                    <a:cubicBezTo>
                      <a:pt x="475" y="489"/>
                      <a:pt x="249" y="644"/>
                      <a:pt x="11" y="763"/>
                    </a:cubicBezTo>
                    <a:cubicBezTo>
                      <a:pt x="0" y="774"/>
                      <a:pt x="9" y="824"/>
                      <a:pt x="38" y="824"/>
                    </a:cubicBezTo>
                    <a:cubicBezTo>
                      <a:pt x="40" y="824"/>
                      <a:pt x="43" y="823"/>
                      <a:pt x="47" y="822"/>
                    </a:cubicBezTo>
                    <a:cubicBezTo>
                      <a:pt x="285" y="727"/>
                      <a:pt x="499" y="596"/>
                      <a:pt x="713" y="465"/>
                    </a:cubicBezTo>
                    <a:cubicBezTo>
                      <a:pt x="940" y="322"/>
                      <a:pt x="1190" y="203"/>
                      <a:pt x="1380" y="25"/>
                    </a:cubicBezTo>
                    <a:cubicBezTo>
                      <a:pt x="1392" y="13"/>
                      <a:pt x="1380" y="1"/>
                      <a:pt x="136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33"/>
              <p:cNvSpPr/>
              <p:nvPr/>
            </p:nvSpPr>
            <p:spPr>
              <a:xfrm>
                <a:off x="4102275" y="3630425"/>
                <a:ext cx="39550" cy="2465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6" extrusionOk="0">
                    <a:moveTo>
                      <a:pt x="1569" y="1"/>
                    </a:moveTo>
                    <a:cubicBezTo>
                      <a:pt x="1566" y="1"/>
                      <a:pt x="1564" y="3"/>
                      <a:pt x="1561" y="9"/>
                    </a:cubicBezTo>
                    <a:cubicBezTo>
                      <a:pt x="1287" y="104"/>
                      <a:pt x="1061" y="283"/>
                      <a:pt x="822" y="438"/>
                    </a:cubicBezTo>
                    <a:cubicBezTo>
                      <a:pt x="561" y="616"/>
                      <a:pt x="287" y="771"/>
                      <a:pt x="25" y="950"/>
                    </a:cubicBezTo>
                    <a:cubicBezTo>
                      <a:pt x="1" y="961"/>
                      <a:pt x="25" y="985"/>
                      <a:pt x="37" y="985"/>
                    </a:cubicBezTo>
                    <a:cubicBezTo>
                      <a:pt x="322" y="866"/>
                      <a:pt x="572" y="723"/>
                      <a:pt x="822" y="557"/>
                    </a:cubicBezTo>
                    <a:cubicBezTo>
                      <a:pt x="1084" y="390"/>
                      <a:pt x="1346" y="247"/>
                      <a:pt x="1573" y="33"/>
                    </a:cubicBezTo>
                    <a:cubicBezTo>
                      <a:pt x="1582" y="24"/>
                      <a:pt x="1577" y="1"/>
                      <a:pt x="156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33"/>
              <p:cNvSpPr/>
              <p:nvPr/>
            </p:nvSpPr>
            <p:spPr>
              <a:xfrm>
                <a:off x="3837975" y="3594325"/>
                <a:ext cx="84550" cy="16612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6645" extrusionOk="0">
                    <a:moveTo>
                      <a:pt x="405" y="0"/>
                    </a:moveTo>
                    <a:lnTo>
                      <a:pt x="0" y="6644"/>
                    </a:lnTo>
                    <a:cubicBezTo>
                      <a:pt x="0" y="6644"/>
                      <a:pt x="1" y="6644"/>
                      <a:pt x="2" y="6644"/>
                    </a:cubicBezTo>
                    <a:cubicBezTo>
                      <a:pt x="82" y="6644"/>
                      <a:pt x="2306" y="6327"/>
                      <a:pt x="3382" y="5930"/>
                    </a:cubicBez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33"/>
              <p:cNvSpPr/>
              <p:nvPr/>
            </p:nvSpPr>
            <p:spPr>
              <a:xfrm>
                <a:off x="3833200" y="3578550"/>
                <a:ext cx="9527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7478" extrusionOk="0">
                    <a:moveTo>
                      <a:pt x="727" y="1286"/>
                    </a:moveTo>
                    <a:lnTo>
                      <a:pt x="3334" y="6454"/>
                    </a:lnTo>
                    <a:cubicBezTo>
                      <a:pt x="2418" y="6751"/>
                      <a:pt x="917" y="6989"/>
                      <a:pt x="370" y="7085"/>
                    </a:cubicBezTo>
                    <a:lnTo>
                      <a:pt x="727" y="1286"/>
                    </a:lnTo>
                    <a:close/>
                    <a:moveTo>
                      <a:pt x="453" y="0"/>
                    </a:moveTo>
                    <a:lnTo>
                      <a:pt x="1" y="7477"/>
                    </a:lnTo>
                    <a:lnTo>
                      <a:pt x="203" y="7454"/>
                    </a:lnTo>
                    <a:cubicBezTo>
                      <a:pt x="310" y="7442"/>
                      <a:pt x="2537" y="7120"/>
                      <a:pt x="3632" y="6727"/>
                    </a:cubicBezTo>
                    <a:lnTo>
                      <a:pt x="3811" y="6668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33"/>
              <p:cNvSpPr/>
              <p:nvPr/>
            </p:nvSpPr>
            <p:spPr>
              <a:xfrm>
                <a:off x="3848675" y="3619325"/>
                <a:ext cx="1372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98" extrusionOk="0">
                    <a:moveTo>
                      <a:pt x="37" y="0"/>
                    </a:moveTo>
                    <a:cubicBezTo>
                      <a:pt x="1" y="0"/>
                      <a:pt x="1" y="48"/>
                      <a:pt x="37" y="48"/>
                    </a:cubicBezTo>
                    <a:lnTo>
                      <a:pt x="298" y="96"/>
                    </a:lnTo>
                    <a:cubicBezTo>
                      <a:pt x="322" y="96"/>
                      <a:pt x="349" y="97"/>
                      <a:pt x="376" y="97"/>
                    </a:cubicBezTo>
                    <a:cubicBezTo>
                      <a:pt x="431" y="97"/>
                      <a:pt x="489" y="92"/>
                      <a:pt x="537" y="60"/>
                    </a:cubicBezTo>
                    <a:cubicBezTo>
                      <a:pt x="549" y="60"/>
                      <a:pt x="549" y="24"/>
                      <a:pt x="537" y="24"/>
                    </a:cubicBezTo>
                    <a:cubicBezTo>
                      <a:pt x="465" y="0"/>
                      <a:pt x="394" y="0"/>
                      <a:pt x="31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3"/>
              <p:cNvSpPr/>
              <p:nvPr/>
            </p:nvSpPr>
            <p:spPr>
              <a:xfrm>
                <a:off x="3853450" y="3627650"/>
                <a:ext cx="13425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88" extrusionOk="0">
                    <a:moveTo>
                      <a:pt x="298" y="1"/>
                    </a:moveTo>
                    <a:cubicBezTo>
                      <a:pt x="215" y="1"/>
                      <a:pt x="119" y="1"/>
                      <a:pt x="36" y="13"/>
                    </a:cubicBezTo>
                    <a:cubicBezTo>
                      <a:pt x="24" y="25"/>
                      <a:pt x="0" y="60"/>
                      <a:pt x="36" y="60"/>
                    </a:cubicBezTo>
                    <a:cubicBezTo>
                      <a:pt x="107" y="72"/>
                      <a:pt x="203" y="72"/>
                      <a:pt x="286" y="84"/>
                    </a:cubicBezTo>
                    <a:cubicBezTo>
                      <a:pt x="322" y="84"/>
                      <a:pt x="363" y="87"/>
                      <a:pt x="405" y="87"/>
                    </a:cubicBezTo>
                    <a:cubicBezTo>
                      <a:pt x="447" y="87"/>
                      <a:pt x="488" y="84"/>
                      <a:pt x="524" y="72"/>
                    </a:cubicBezTo>
                    <a:cubicBezTo>
                      <a:pt x="536" y="72"/>
                      <a:pt x="536" y="60"/>
                      <a:pt x="524" y="37"/>
                    </a:cubicBezTo>
                    <a:cubicBezTo>
                      <a:pt x="453" y="1"/>
                      <a:pt x="381" y="1"/>
                      <a:pt x="29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33"/>
              <p:cNvSpPr/>
              <p:nvPr/>
            </p:nvSpPr>
            <p:spPr>
              <a:xfrm>
                <a:off x="3854050" y="3635075"/>
                <a:ext cx="158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21" extrusionOk="0">
                    <a:moveTo>
                      <a:pt x="510" y="1"/>
                    </a:moveTo>
                    <a:cubicBezTo>
                      <a:pt x="452" y="1"/>
                      <a:pt x="391" y="13"/>
                      <a:pt x="334" y="13"/>
                    </a:cubicBezTo>
                    <a:cubicBezTo>
                      <a:pt x="238" y="13"/>
                      <a:pt x="119" y="13"/>
                      <a:pt x="12" y="37"/>
                    </a:cubicBezTo>
                    <a:cubicBezTo>
                      <a:pt x="0" y="37"/>
                      <a:pt x="0" y="85"/>
                      <a:pt x="12" y="85"/>
                    </a:cubicBezTo>
                    <a:cubicBezTo>
                      <a:pt x="119" y="121"/>
                      <a:pt x="238" y="121"/>
                      <a:pt x="334" y="121"/>
                    </a:cubicBezTo>
                    <a:cubicBezTo>
                      <a:pt x="429" y="121"/>
                      <a:pt x="548" y="121"/>
                      <a:pt x="619" y="61"/>
                    </a:cubicBezTo>
                    <a:cubicBezTo>
                      <a:pt x="631" y="61"/>
                      <a:pt x="631" y="25"/>
                      <a:pt x="619" y="25"/>
                    </a:cubicBezTo>
                    <a:cubicBezTo>
                      <a:pt x="586" y="6"/>
                      <a:pt x="549" y="1"/>
                      <a:pt x="51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33"/>
              <p:cNvSpPr/>
              <p:nvPr/>
            </p:nvSpPr>
            <p:spPr>
              <a:xfrm>
                <a:off x="3856425" y="3643000"/>
                <a:ext cx="178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20" extrusionOk="0">
                    <a:moveTo>
                      <a:pt x="485" y="1"/>
                    </a:moveTo>
                    <a:cubicBezTo>
                      <a:pt x="331" y="1"/>
                      <a:pt x="167" y="22"/>
                      <a:pt x="24" y="54"/>
                    </a:cubicBezTo>
                    <a:cubicBezTo>
                      <a:pt x="0" y="54"/>
                      <a:pt x="0" y="101"/>
                      <a:pt x="36" y="113"/>
                    </a:cubicBezTo>
                    <a:cubicBezTo>
                      <a:pt x="95" y="117"/>
                      <a:pt x="158" y="119"/>
                      <a:pt x="224" y="119"/>
                    </a:cubicBezTo>
                    <a:cubicBezTo>
                      <a:pt x="385" y="119"/>
                      <a:pt x="559" y="104"/>
                      <a:pt x="703" y="54"/>
                    </a:cubicBezTo>
                    <a:cubicBezTo>
                      <a:pt x="715" y="54"/>
                      <a:pt x="715" y="18"/>
                      <a:pt x="703" y="18"/>
                    </a:cubicBezTo>
                    <a:cubicBezTo>
                      <a:pt x="635" y="6"/>
                      <a:pt x="561" y="1"/>
                      <a:pt x="48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33"/>
              <p:cNvSpPr/>
              <p:nvPr/>
            </p:nvSpPr>
            <p:spPr>
              <a:xfrm>
                <a:off x="3859100" y="3649825"/>
                <a:ext cx="20275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75" extrusionOk="0">
                    <a:moveTo>
                      <a:pt x="705" y="0"/>
                    </a:moveTo>
                    <a:cubicBezTo>
                      <a:pt x="609" y="0"/>
                      <a:pt x="513" y="33"/>
                      <a:pt x="417" y="43"/>
                    </a:cubicBezTo>
                    <a:cubicBezTo>
                      <a:pt x="286" y="78"/>
                      <a:pt x="155" y="90"/>
                      <a:pt x="12" y="126"/>
                    </a:cubicBezTo>
                    <a:cubicBezTo>
                      <a:pt x="1" y="150"/>
                      <a:pt x="1" y="162"/>
                      <a:pt x="12" y="162"/>
                    </a:cubicBezTo>
                    <a:cubicBezTo>
                      <a:pt x="68" y="170"/>
                      <a:pt x="131" y="175"/>
                      <a:pt x="198" y="175"/>
                    </a:cubicBezTo>
                    <a:cubicBezTo>
                      <a:pt x="404" y="175"/>
                      <a:pt x="643" y="132"/>
                      <a:pt x="786" y="43"/>
                    </a:cubicBezTo>
                    <a:cubicBezTo>
                      <a:pt x="810" y="31"/>
                      <a:pt x="810" y="7"/>
                      <a:pt x="774" y="7"/>
                    </a:cubicBezTo>
                    <a:cubicBezTo>
                      <a:pt x="751" y="2"/>
                      <a:pt x="728" y="0"/>
                      <a:pt x="70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3"/>
              <p:cNvSpPr/>
              <p:nvPr/>
            </p:nvSpPr>
            <p:spPr>
              <a:xfrm>
                <a:off x="3860600" y="3659675"/>
                <a:ext cx="21150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49" extrusionOk="0">
                    <a:moveTo>
                      <a:pt x="717" y="0"/>
                    </a:moveTo>
                    <a:cubicBezTo>
                      <a:pt x="492" y="0"/>
                      <a:pt x="238" y="54"/>
                      <a:pt x="36" y="125"/>
                    </a:cubicBezTo>
                    <a:cubicBezTo>
                      <a:pt x="0" y="125"/>
                      <a:pt x="0" y="149"/>
                      <a:pt x="36" y="149"/>
                    </a:cubicBezTo>
                    <a:cubicBezTo>
                      <a:pt x="286" y="149"/>
                      <a:pt x="595" y="101"/>
                      <a:pt x="834" y="30"/>
                    </a:cubicBezTo>
                    <a:cubicBezTo>
                      <a:pt x="845" y="30"/>
                      <a:pt x="845" y="6"/>
                      <a:pt x="834" y="6"/>
                    </a:cubicBezTo>
                    <a:cubicBezTo>
                      <a:pt x="796" y="2"/>
                      <a:pt x="757" y="0"/>
                      <a:pt x="71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33"/>
              <p:cNvSpPr/>
              <p:nvPr/>
            </p:nvSpPr>
            <p:spPr>
              <a:xfrm>
                <a:off x="3861775" y="3666875"/>
                <a:ext cx="255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2" extrusionOk="0">
                    <a:moveTo>
                      <a:pt x="1007" y="0"/>
                    </a:moveTo>
                    <a:cubicBezTo>
                      <a:pt x="1005" y="0"/>
                      <a:pt x="1003" y="1"/>
                      <a:pt x="1001" y="3"/>
                    </a:cubicBezTo>
                    <a:cubicBezTo>
                      <a:pt x="822" y="39"/>
                      <a:pt x="656" y="63"/>
                      <a:pt x="477" y="99"/>
                    </a:cubicBezTo>
                    <a:cubicBezTo>
                      <a:pt x="322" y="111"/>
                      <a:pt x="179" y="123"/>
                      <a:pt x="25" y="158"/>
                    </a:cubicBezTo>
                    <a:cubicBezTo>
                      <a:pt x="1" y="158"/>
                      <a:pt x="13" y="194"/>
                      <a:pt x="25" y="194"/>
                    </a:cubicBezTo>
                    <a:cubicBezTo>
                      <a:pt x="72" y="200"/>
                      <a:pt x="119" y="202"/>
                      <a:pt x="165" y="202"/>
                    </a:cubicBezTo>
                    <a:cubicBezTo>
                      <a:pt x="320" y="202"/>
                      <a:pt x="474" y="177"/>
                      <a:pt x="620" y="158"/>
                    </a:cubicBezTo>
                    <a:cubicBezTo>
                      <a:pt x="763" y="134"/>
                      <a:pt x="894" y="111"/>
                      <a:pt x="1013" y="39"/>
                    </a:cubicBezTo>
                    <a:cubicBezTo>
                      <a:pt x="1022" y="20"/>
                      <a:pt x="1016" y="0"/>
                      <a:pt x="100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33"/>
              <p:cNvSpPr/>
              <p:nvPr/>
            </p:nvSpPr>
            <p:spPr>
              <a:xfrm>
                <a:off x="3863275" y="3675600"/>
                <a:ext cx="303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43" extrusionOk="0">
                    <a:moveTo>
                      <a:pt x="1060" y="1"/>
                    </a:moveTo>
                    <a:cubicBezTo>
                      <a:pt x="933" y="1"/>
                      <a:pt x="809" y="48"/>
                      <a:pt x="679" y="83"/>
                    </a:cubicBezTo>
                    <a:cubicBezTo>
                      <a:pt x="465" y="131"/>
                      <a:pt x="238" y="155"/>
                      <a:pt x="12" y="202"/>
                    </a:cubicBezTo>
                    <a:cubicBezTo>
                      <a:pt x="0" y="202"/>
                      <a:pt x="0" y="238"/>
                      <a:pt x="12" y="238"/>
                    </a:cubicBezTo>
                    <a:cubicBezTo>
                      <a:pt x="57" y="241"/>
                      <a:pt x="101" y="242"/>
                      <a:pt x="144" y="242"/>
                    </a:cubicBezTo>
                    <a:cubicBezTo>
                      <a:pt x="275" y="242"/>
                      <a:pt x="402" y="229"/>
                      <a:pt x="536" y="202"/>
                    </a:cubicBezTo>
                    <a:cubicBezTo>
                      <a:pt x="762" y="178"/>
                      <a:pt x="977" y="71"/>
                      <a:pt x="1203" y="59"/>
                    </a:cubicBezTo>
                    <a:cubicBezTo>
                      <a:pt x="1215" y="59"/>
                      <a:pt x="1215" y="24"/>
                      <a:pt x="1203" y="24"/>
                    </a:cubicBezTo>
                    <a:cubicBezTo>
                      <a:pt x="1154" y="7"/>
                      <a:pt x="1107" y="1"/>
                      <a:pt x="106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3"/>
              <p:cNvSpPr/>
              <p:nvPr/>
            </p:nvSpPr>
            <p:spPr>
              <a:xfrm>
                <a:off x="3865050" y="3685400"/>
                <a:ext cx="3097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224" extrusionOk="0">
                    <a:moveTo>
                      <a:pt x="1227" y="1"/>
                    </a:moveTo>
                    <a:cubicBezTo>
                      <a:pt x="1025" y="1"/>
                      <a:pt x="846" y="36"/>
                      <a:pt x="656" y="60"/>
                    </a:cubicBezTo>
                    <a:cubicBezTo>
                      <a:pt x="453" y="96"/>
                      <a:pt x="227" y="108"/>
                      <a:pt x="36" y="179"/>
                    </a:cubicBezTo>
                    <a:cubicBezTo>
                      <a:pt x="1" y="203"/>
                      <a:pt x="1" y="215"/>
                      <a:pt x="36" y="215"/>
                    </a:cubicBezTo>
                    <a:cubicBezTo>
                      <a:pt x="93" y="221"/>
                      <a:pt x="152" y="223"/>
                      <a:pt x="215" y="223"/>
                    </a:cubicBezTo>
                    <a:cubicBezTo>
                      <a:pt x="547" y="223"/>
                      <a:pt x="946" y="147"/>
                      <a:pt x="1227" y="36"/>
                    </a:cubicBezTo>
                    <a:cubicBezTo>
                      <a:pt x="1239" y="36"/>
                      <a:pt x="1239" y="1"/>
                      <a:pt x="122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33"/>
              <p:cNvSpPr/>
              <p:nvPr/>
            </p:nvSpPr>
            <p:spPr>
              <a:xfrm>
                <a:off x="3871025" y="3697850"/>
                <a:ext cx="3067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203" extrusionOk="0">
                    <a:moveTo>
                      <a:pt x="1126" y="0"/>
                    </a:moveTo>
                    <a:cubicBezTo>
                      <a:pt x="961" y="0"/>
                      <a:pt x="797" y="31"/>
                      <a:pt x="643" y="62"/>
                    </a:cubicBezTo>
                    <a:cubicBezTo>
                      <a:pt x="452" y="86"/>
                      <a:pt x="238" y="98"/>
                      <a:pt x="47" y="146"/>
                    </a:cubicBezTo>
                    <a:cubicBezTo>
                      <a:pt x="42" y="144"/>
                      <a:pt x="37" y="144"/>
                      <a:pt x="33" y="144"/>
                    </a:cubicBezTo>
                    <a:cubicBezTo>
                      <a:pt x="0" y="144"/>
                      <a:pt x="4" y="181"/>
                      <a:pt x="36" y="181"/>
                    </a:cubicBezTo>
                    <a:cubicBezTo>
                      <a:pt x="121" y="196"/>
                      <a:pt x="214" y="202"/>
                      <a:pt x="310" y="202"/>
                    </a:cubicBezTo>
                    <a:cubicBezTo>
                      <a:pt x="613" y="202"/>
                      <a:pt x="949" y="135"/>
                      <a:pt x="1202" y="27"/>
                    </a:cubicBezTo>
                    <a:cubicBezTo>
                      <a:pt x="1226" y="15"/>
                      <a:pt x="1226" y="3"/>
                      <a:pt x="1202" y="3"/>
                    </a:cubicBezTo>
                    <a:cubicBezTo>
                      <a:pt x="1177" y="1"/>
                      <a:pt x="1151" y="0"/>
                      <a:pt x="112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33"/>
              <p:cNvSpPr/>
              <p:nvPr/>
            </p:nvSpPr>
            <p:spPr>
              <a:xfrm>
                <a:off x="3871300" y="3707075"/>
                <a:ext cx="32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41" extrusionOk="0">
                    <a:moveTo>
                      <a:pt x="1224" y="1"/>
                    </a:moveTo>
                    <a:cubicBezTo>
                      <a:pt x="1052" y="1"/>
                      <a:pt x="873" y="40"/>
                      <a:pt x="703" y="50"/>
                    </a:cubicBezTo>
                    <a:cubicBezTo>
                      <a:pt x="477" y="74"/>
                      <a:pt x="239" y="110"/>
                      <a:pt x="25" y="193"/>
                    </a:cubicBezTo>
                    <a:cubicBezTo>
                      <a:pt x="1" y="217"/>
                      <a:pt x="1" y="241"/>
                      <a:pt x="36" y="241"/>
                    </a:cubicBezTo>
                    <a:cubicBezTo>
                      <a:pt x="263" y="241"/>
                      <a:pt x="477" y="193"/>
                      <a:pt x="703" y="170"/>
                    </a:cubicBezTo>
                    <a:cubicBezTo>
                      <a:pt x="917" y="134"/>
                      <a:pt x="1120" y="122"/>
                      <a:pt x="1298" y="39"/>
                    </a:cubicBezTo>
                    <a:cubicBezTo>
                      <a:pt x="1310" y="15"/>
                      <a:pt x="1298" y="3"/>
                      <a:pt x="1287" y="3"/>
                    </a:cubicBezTo>
                    <a:cubicBezTo>
                      <a:pt x="1266" y="2"/>
                      <a:pt x="1245" y="1"/>
                      <a:pt x="122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3"/>
              <p:cNvSpPr/>
              <p:nvPr/>
            </p:nvSpPr>
            <p:spPr>
              <a:xfrm>
                <a:off x="3875475" y="3716325"/>
                <a:ext cx="345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76" extrusionOk="0">
                    <a:moveTo>
                      <a:pt x="1289" y="0"/>
                    </a:moveTo>
                    <a:cubicBezTo>
                      <a:pt x="1092" y="0"/>
                      <a:pt x="888" y="53"/>
                      <a:pt x="715" y="85"/>
                    </a:cubicBezTo>
                    <a:cubicBezTo>
                      <a:pt x="477" y="121"/>
                      <a:pt x="250" y="157"/>
                      <a:pt x="12" y="228"/>
                    </a:cubicBezTo>
                    <a:cubicBezTo>
                      <a:pt x="0" y="240"/>
                      <a:pt x="12" y="276"/>
                      <a:pt x="36" y="276"/>
                    </a:cubicBezTo>
                    <a:cubicBezTo>
                      <a:pt x="239" y="276"/>
                      <a:pt x="441" y="240"/>
                      <a:pt x="655" y="204"/>
                    </a:cubicBezTo>
                    <a:cubicBezTo>
                      <a:pt x="881" y="157"/>
                      <a:pt x="1131" y="145"/>
                      <a:pt x="1358" y="61"/>
                    </a:cubicBezTo>
                    <a:cubicBezTo>
                      <a:pt x="1382" y="50"/>
                      <a:pt x="1382" y="2"/>
                      <a:pt x="1346" y="2"/>
                    </a:cubicBezTo>
                    <a:cubicBezTo>
                      <a:pt x="1327" y="1"/>
                      <a:pt x="1308" y="0"/>
                      <a:pt x="128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33"/>
              <p:cNvSpPr/>
              <p:nvPr/>
            </p:nvSpPr>
            <p:spPr>
              <a:xfrm>
                <a:off x="3878450" y="3725650"/>
                <a:ext cx="390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344" extrusionOk="0">
                    <a:moveTo>
                      <a:pt x="1393" y="1"/>
                    </a:moveTo>
                    <a:cubicBezTo>
                      <a:pt x="946" y="1"/>
                      <a:pt x="463" y="209"/>
                      <a:pt x="36" y="284"/>
                    </a:cubicBezTo>
                    <a:cubicBezTo>
                      <a:pt x="0" y="308"/>
                      <a:pt x="0" y="343"/>
                      <a:pt x="36" y="343"/>
                    </a:cubicBezTo>
                    <a:cubicBezTo>
                      <a:pt x="274" y="331"/>
                      <a:pt x="489" y="308"/>
                      <a:pt x="727" y="248"/>
                    </a:cubicBezTo>
                    <a:cubicBezTo>
                      <a:pt x="1001" y="189"/>
                      <a:pt x="1298" y="141"/>
                      <a:pt x="1548" y="34"/>
                    </a:cubicBezTo>
                    <a:cubicBezTo>
                      <a:pt x="1560" y="34"/>
                      <a:pt x="1560" y="10"/>
                      <a:pt x="1548" y="10"/>
                    </a:cubicBezTo>
                    <a:cubicBezTo>
                      <a:pt x="1497" y="4"/>
                      <a:pt x="1446" y="1"/>
                      <a:pt x="139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33"/>
              <p:cNvSpPr/>
              <p:nvPr/>
            </p:nvSpPr>
            <p:spPr>
              <a:xfrm>
                <a:off x="3881425" y="3734625"/>
                <a:ext cx="4495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437" extrusionOk="0">
                    <a:moveTo>
                      <a:pt x="1788" y="0"/>
                    </a:moveTo>
                    <a:cubicBezTo>
                      <a:pt x="1785" y="0"/>
                      <a:pt x="1780" y="2"/>
                      <a:pt x="1775" y="8"/>
                    </a:cubicBezTo>
                    <a:cubicBezTo>
                      <a:pt x="1203" y="32"/>
                      <a:pt x="560" y="258"/>
                      <a:pt x="12" y="401"/>
                    </a:cubicBezTo>
                    <a:cubicBezTo>
                      <a:pt x="1" y="401"/>
                      <a:pt x="1" y="437"/>
                      <a:pt x="36" y="437"/>
                    </a:cubicBezTo>
                    <a:cubicBezTo>
                      <a:pt x="596" y="401"/>
                      <a:pt x="1263" y="258"/>
                      <a:pt x="1786" y="32"/>
                    </a:cubicBezTo>
                    <a:cubicBezTo>
                      <a:pt x="1795" y="23"/>
                      <a:pt x="1798" y="0"/>
                      <a:pt x="178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3"/>
              <p:cNvSpPr/>
              <p:nvPr/>
            </p:nvSpPr>
            <p:spPr>
              <a:xfrm>
                <a:off x="3504300" y="2306375"/>
                <a:ext cx="83950" cy="165500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6620" extrusionOk="0">
                    <a:moveTo>
                      <a:pt x="0" y="822"/>
                    </a:moveTo>
                    <a:lnTo>
                      <a:pt x="0" y="822"/>
                    </a:lnTo>
                    <a:cubicBezTo>
                      <a:pt x="0" y="822"/>
                      <a:pt x="0" y="822"/>
                      <a:pt x="0" y="822"/>
                    </a:cubicBezTo>
                    <a:lnTo>
                      <a:pt x="0" y="822"/>
                    </a:lnTo>
                    <a:lnTo>
                      <a:pt x="0" y="822"/>
                    </a:lnTo>
                    <a:close/>
                    <a:moveTo>
                      <a:pt x="3358" y="0"/>
                    </a:moveTo>
                    <a:lnTo>
                      <a:pt x="3358" y="0"/>
                    </a:lnTo>
                    <a:cubicBezTo>
                      <a:pt x="2224" y="118"/>
                      <a:pt x="37" y="822"/>
                      <a:pt x="1" y="822"/>
                    </a:cubicBezTo>
                    <a:cubicBezTo>
                      <a:pt x="1" y="822"/>
                      <a:pt x="0" y="822"/>
                      <a:pt x="0" y="822"/>
                    </a:cubicBezTo>
                    <a:lnTo>
                      <a:pt x="0" y="822"/>
                    </a:lnTo>
                    <a:lnTo>
                      <a:pt x="3275" y="6620"/>
                    </a:lnTo>
                    <a:lnTo>
                      <a:pt x="3358" y="0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3"/>
              <p:cNvSpPr/>
              <p:nvPr/>
            </p:nvSpPr>
            <p:spPr>
              <a:xfrm>
                <a:off x="3497750" y="2302200"/>
                <a:ext cx="94675" cy="186050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7442" extrusionOk="0">
                    <a:moveTo>
                      <a:pt x="3441" y="370"/>
                    </a:moveTo>
                    <a:lnTo>
                      <a:pt x="3370" y="6168"/>
                    </a:lnTo>
                    <a:lnTo>
                      <a:pt x="512" y="1108"/>
                    </a:lnTo>
                    <a:cubicBezTo>
                      <a:pt x="1048" y="941"/>
                      <a:pt x="2501" y="489"/>
                      <a:pt x="3441" y="370"/>
                    </a:cubicBezTo>
                    <a:close/>
                    <a:moveTo>
                      <a:pt x="3787" y="0"/>
                    </a:moveTo>
                    <a:lnTo>
                      <a:pt x="3596" y="12"/>
                    </a:lnTo>
                    <a:cubicBezTo>
                      <a:pt x="2441" y="120"/>
                      <a:pt x="286" y="822"/>
                      <a:pt x="203" y="846"/>
                    </a:cubicBezTo>
                    <a:lnTo>
                      <a:pt x="0" y="905"/>
                    </a:lnTo>
                    <a:lnTo>
                      <a:pt x="3691" y="7442"/>
                    </a:lnTo>
                    <a:lnTo>
                      <a:pt x="3787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3"/>
              <p:cNvSpPr/>
              <p:nvPr/>
            </p:nvSpPr>
            <p:spPr>
              <a:xfrm>
                <a:off x="3575725" y="2442100"/>
                <a:ext cx="122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87" extrusionOk="0">
                    <a:moveTo>
                      <a:pt x="453" y="0"/>
                    </a:moveTo>
                    <a:cubicBezTo>
                      <a:pt x="382" y="0"/>
                      <a:pt x="298" y="48"/>
                      <a:pt x="239" y="96"/>
                    </a:cubicBezTo>
                    <a:cubicBezTo>
                      <a:pt x="156" y="131"/>
                      <a:pt x="84" y="179"/>
                      <a:pt x="13" y="238"/>
                    </a:cubicBezTo>
                    <a:cubicBezTo>
                      <a:pt x="1" y="250"/>
                      <a:pt x="13" y="286"/>
                      <a:pt x="25" y="286"/>
                    </a:cubicBezTo>
                    <a:cubicBezTo>
                      <a:pt x="120" y="250"/>
                      <a:pt x="191" y="215"/>
                      <a:pt x="275" y="167"/>
                    </a:cubicBezTo>
                    <a:cubicBezTo>
                      <a:pt x="358" y="119"/>
                      <a:pt x="429" y="108"/>
                      <a:pt x="477" y="36"/>
                    </a:cubicBezTo>
                    <a:cubicBezTo>
                      <a:pt x="489" y="12"/>
                      <a:pt x="477" y="0"/>
                      <a:pt x="45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3"/>
              <p:cNvSpPr/>
              <p:nvPr/>
            </p:nvSpPr>
            <p:spPr>
              <a:xfrm>
                <a:off x="3576025" y="2432875"/>
                <a:ext cx="116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51" extrusionOk="0">
                    <a:moveTo>
                      <a:pt x="441" y="0"/>
                    </a:moveTo>
                    <a:cubicBezTo>
                      <a:pt x="370" y="0"/>
                      <a:pt x="298" y="60"/>
                      <a:pt x="239" y="84"/>
                    </a:cubicBezTo>
                    <a:lnTo>
                      <a:pt x="13" y="226"/>
                    </a:lnTo>
                    <a:cubicBezTo>
                      <a:pt x="1" y="238"/>
                      <a:pt x="25" y="250"/>
                      <a:pt x="48" y="250"/>
                    </a:cubicBezTo>
                    <a:cubicBezTo>
                      <a:pt x="132" y="238"/>
                      <a:pt x="203" y="191"/>
                      <a:pt x="286" y="143"/>
                    </a:cubicBezTo>
                    <a:cubicBezTo>
                      <a:pt x="346" y="119"/>
                      <a:pt x="429" y="72"/>
                      <a:pt x="465" y="12"/>
                    </a:cubicBezTo>
                    <a:cubicBezTo>
                      <a:pt x="465" y="0"/>
                      <a:pt x="465" y="0"/>
                      <a:pt x="44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3"/>
              <p:cNvSpPr/>
              <p:nvPr/>
            </p:nvSpPr>
            <p:spPr>
              <a:xfrm>
                <a:off x="3572750" y="2424975"/>
                <a:ext cx="14925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281" extrusionOk="0">
                    <a:moveTo>
                      <a:pt x="524" y="0"/>
                    </a:moveTo>
                    <a:cubicBezTo>
                      <a:pt x="451" y="0"/>
                      <a:pt x="369" y="39"/>
                      <a:pt x="310" y="78"/>
                    </a:cubicBezTo>
                    <a:cubicBezTo>
                      <a:pt x="203" y="126"/>
                      <a:pt x="96" y="161"/>
                      <a:pt x="13" y="245"/>
                    </a:cubicBezTo>
                    <a:cubicBezTo>
                      <a:pt x="1" y="257"/>
                      <a:pt x="13" y="281"/>
                      <a:pt x="36" y="281"/>
                    </a:cubicBezTo>
                    <a:cubicBezTo>
                      <a:pt x="144" y="257"/>
                      <a:pt x="251" y="209"/>
                      <a:pt x="334" y="161"/>
                    </a:cubicBezTo>
                    <a:cubicBezTo>
                      <a:pt x="429" y="138"/>
                      <a:pt x="537" y="102"/>
                      <a:pt x="596" y="31"/>
                    </a:cubicBezTo>
                    <a:cubicBezTo>
                      <a:pt x="596" y="19"/>
                      <a:pt x="596" y="7"/>
                      <a:pt x="572" y="7"/>
                    </a:cubicBezTo>
                    <a:cubicBezTo>
                      <a:pt x="557" y="2"/>
                      <a:pt x="541" y="0"/>
                      <a:pt x="52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3"/>
              <p:cNvSpPr/>
              <p:nvPr/>
            </p:nvSpPr>
            <p:spPr>
              <a:xfrm>
                <a:off x="3571625" y="2415600"/>
                <a:ext cx="169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305" extrusionOk="0">
                    <a:moveTo>
                      <a:pt x="653" y="1"/>
                    </a:moveTo>
                    <a:cubicBezTo>
                      <a:pt x="427" y="36"/>
                      <a:pt x="201" y="144"/>
                      <a:pt x="10" y="239"/>
                    </a:cubicBezTo>
                    <a:cubicBezTo>
                      <a:pt x="0" y="268"/>
                      <a:pt x="6" y="305"/>
                      <a:pt x="28" y="305"/>
                    </a:cubicBezTo>
                    <a:cubicBezTo>
                      <a:pt x="33" y="305"/>
                      <a:pt x="39" y="303"/>
                      <a:pt x="46" y="298"/>
                    </a:cubicBezTo>
                    <a:cubicBezTo>
                      <a:pt x="248" y="239"/>
                      <a:pt x="486" y="167"/>
                      <a:pt x="665" y="36"/>
                    </a:cubicBezTo>
                    <a:cubicBezTo>
                      <a:pt x="677" y="13"/>
                      <a:pt x="677" y="1"/>
                      <a:pt x="65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33"/>
              <p:cNvSpPr/>
              <p:nvPr/>
            </p:nvSpPr>
            <p:spPr>
              <a:xfrm>
                <a:off x="3570075" y="2407525"/>
                <a:ext cx="1967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65" extrusionOk="0">
                    <a:moveTo>
                      <a:pt x="725" y="1"/>
                    </a:moveTo>
                    <a:cubicBezTo>
                      <a:pt x="596" y="1"/>
                      <a:pt x="478" y="52"/>
                      <a:pt x="370" y="74"/>
                    </a:cubicBezTo>
                    <a:cubicBezTo>
                      <a:pt x="251" y="121"/>
                      <a:pt x="120" y="169"/>
                      <a:pt x="12" y="240"/>
                    </a:cubicBezTo>
                    <a:cubicBezTo>
                      <a:pt x="1" y="252"/>
                      <a:pt x="12" y="264"/>
                      <a:pt x="24" y="264"/>
                    </a:cubicBezTo>
                    <a:cubicBezTo>
                      <a:pt x="167" y="252"/>
                      <a:pt x="298" y="193"/>
                      <a:pt x="429" y="169"/>
                    </a:cubicBezTo>
                    <a:cubicBezTo>
                      <a:pt x="548" y="133"/>
                      <a:pt x="667" y="121"/>
                      <a:pt x="774" y="50"/>
                    </a:cubicBezTo>
                    <a:cubicBezTo>
                      <a:pt x="786" y="26"/>
                      <a:pt x="786" y="2"/>
                      <a:pt x="763" y="2"/>
                    </a:cubicBezTo>
                    <a:cubicBezTo>
                      <a:pt x="750" y="1"/>
                      <a:pt x="737" y="1"/>
                      <a:pt x="72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33"/>
              <p:cNvSpPr/>
              <p:nvPr/>
            </p:nvSpPr>
            <p:spPr>
              <a:xfrm>
                <a:off x="3567525" y="2398925"/>
                <a:ext cx="204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251" extrusionOk="0">
                    <a:moveTo>
                      <a:pt x="805" y="1"/>
                    </a:moveTo>
                    <a:cubicBezTo>
                      <a:pt x="543" y="25"/>
                      <a:pt x="245" y="120"/>
                      <a:pt x="31" y="239"/>
                    </a:cubicBezTo>
                    <a:cubicBezTo>
                      <a:pt x="24" y="237"/>
                      <a:pt x="19" y="236"/>
                      <a:pt x="15" y="236"/>
                    </a:cubicBezTo>
                    <a:cubicBezTo>
                      <a:pt x="1" y="236"/>
                      <a:pt x="12" y="251"/>
                      <a:pt x="31" y="251"/>
                    </a:cubicBezTo>
                    <a:cubicBezTo>
                      <a:pt x="281" y="239"/>
                      <a:pt x="579" y="156"/>
                      <a:pt x="805" y="13"/>
                    </a:cubicBezTo>
                    <a:cubicBezTo>
                      <a:pt x="817" y="13"/>
                      <a:pt x="805" y="1"/>
                      <a:pt x="80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3"/>
              <p:cNvSpPr/>
              <p:nvPr/>
            </p:nvSpPr>
            <p:spPr>
              <a:xfrm>
                <a:off x="3564775" y="2388675"/>
                <a:ext cx="24675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42" extrusionOk="0">
                    <a:moveTo>
                      <a:pt x="902" y="1"/>
                    </a:moveTo>
                    <a:cubicBezTo>
                      <a:pt x="775" y="1"/>
                      <a:pt x="653" y="49"/>
                      <a:pt x="522" y="89"/>
                    </a:cubicBezTo>
                    <a:cubicBezTo>
                      <a:pt x="355" y="149"/>
                      <a:pt x="177" y="209"/>
                      <a:pt x="22" y="292"/>
                    </a:cubicBezTo>
                    <a:cubicBezTo>
                      <a:pt x="1" y="303"/>
                      <a:pt x="17" y="341"/>
                      <a:pt x="38" y="341"/>
                    </a:cubicBezTo>
                    <a:cubicBezTo>
                      <a:pt x="41" y="341"/>
                      <a:pt x="43" y="341"/>
                      <a:pt x="46" y="340"/>
                    </a:cubicBezTo>
                    <a:cubicBezTo>
                      <a:pt x="213" y="304"/>
                      <a:pt x="355" y="232"/>
                      <a:pt x="522" y="185"/>
                    </a:cubicBezTo>
                    <a:cubicBezTo>
                      <a:pt x="677" y="125"/>
                      <a:pt x="820" y="101"/>
                      <a:pt x="975" y="54"/>
                    </a:cubicBezTo>
                    <a:cubicBezTo>
                      <a:pt x="986" y="54"/>
                      <a:pt x="986" y="30"/>
                      <a:pt x="975" y="6"/>
                    </a:cubicBezTo>
                    <a:cubicBezTo>
                      <a:pt x="950" y="2"/>
                      <a:pt x="926" y="1"/>
                      <a:pt x="90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3"/>
              <p:cNvSpPr/>
              <p:nvPr/>
            </p:nvSpPr>
            <p:spPr>
              <a:xfrm>
                <a:off x="3561750" y="2377975"/>
                <a:ext cx="2970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399" extrusionOk="0">
                    <a:moveTo>
                      <a:pt x="1177" y="1"/>
                    </a:moveTo>
                    <a:cubicBezTo>
                      <a:pt x="1174" y="1"/>
                      <a:pt x="1170" y="2"/>
                      <a:pt x="1167" y="6"/>
                    </a:cubicBezTo>
                    <a:cubicBezTo>
                      <a:pt x="977" y="101"/>
                      <a:pt x="750" y="101"/>
                      <a:pt x="536" y="160"/>
                    </a:cubicBezTo>
                    <a:cubicBezTo>
                      <a:pt x="357" y="196"/>
                      <a:pt x="179" y="256"/>
                      <a:pt x="24" y="363"/>
                    </a:cubicBezTo>
                    <a:cubicBezTo>
                      <a:pt x="0" y="375"/>
                      <a:pt x="24" y="398"/>
                      <a:pt x="36" y="398"/>
                    </a:cubicBezTo>
                    <a:cubicBezTo>
                      <a:pt x="274" y="351"/>
                      <a:pt x="500" y="256"/>
                      <a:pt x="738" y="196"/>
                    </a:cubicBezTo>
                    <a:cubicBezTo>
                      <a:pt x="893" y="160"/>
                      <a:pt x="1060" y="160"/>
                      <a:pt x="1179" y="17"/>
                    </a:cubicBezTo>
                    <a:cubicBezTo>
                      <a:pt x="1187" y="9"/>
                      <a:pt x="1184" y="1"/>
                      <a:pt x="117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33"/>
              <p:cNvSpPr/>
              <p:nvPr/>
            </p:nvSpPr>
            <p:spPr>
              <a:xfrm>
                <a:off x="3559075" y="2368575"/>
                <a:ext cx="2977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394" extrusionOk="0">
                    <a:moveTo>
                      <a:pt x="1167" y="1"/>
                    </a:moveTo>
                    <a:cubicBezTo>
                      <a:pt x="953" y="12"/>
                      <a:pt x="762" y="72"/>
                      <a:pt x="572" y="131"/>
                    </a:cubicBezTo>
                    <a:cubicBezTo>
                      <a:pt x="381" y="191"/>
                      <a:pt x="179" y="251"/>
                      <a:pt x="0" y="358"/>
                    </a:cubicBezTo>
                    <a:cubicBezTo>
                      <a:pt x="24" y="370"/>
                      <a:pt x="24" y="393"/>
                      <a:pt x="36" y="393"/>
                    </a:cubicBezTo>
                    <a:cubicBezTo>
                      <a:pt x="226" y="370"/>
                      <a:pt x="429" y="298"/>
                      <a:pt x="619" y="239"/>
                    </a:cubicBezTo>
                    <a:cubicBezTo>
                      <a:pt x="810" y="179"/>
                      <a:pt x="1000" y="131"/>
                      <a:pt x="1179" y="24"/>
                    </a:cubicBezTo>
                    <a:cubicBezTo>
                      <a:pt x="1191" y="12"/>
                      <a:pt x="1191" y="1"/>
                      <a:pt x="116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33"/>
              <p:cNvSpPr/>
              <p:nvPr/>
            </p:nvSpPr>
            <p:spPr>
              <a:xfrm>
                <a:off x="3559950" y="2355475"/>
                <a:ext cx="292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418" extrusionOk="0">
                    <a:moveTo>
                      <a:pt x="1132" y="1"/>
                    </a:moveTo>
                    <a:cubicBezTo>
                      <a:pt x="775" y="13"/>
                      <a:pt x="310" y="144"/>
                      <a:pt x="13" y="370"/>
                    </a:cubicBezTo>
                    <a:cubicBezTo>
                      <a:pt x="1" y="382"/>
                      <a:pt x="1" y="417"/>
                      <a:pt x="36" y="417"/>
                    </a:cubicBezTo>
                    <a:cubicBezTo>
                      <a:pt x="227" y="358"/>
                      <a:pt x="417" y="286"/>
                      <a:pt x="608" y="227"/>
                    </a:cubicBezTo>
                    <a:cubicBezTo>
                      <a:pt x="787" y="179"/>
                      <a:pt x="989" y="132"/>
                      <a:pt x="1144" y="24"/>
                    </a:cubicBezTo>
                    <a:cubicBezTo>
                      <a:pt x="1168" y="13"/>
                      <a:pt x="1168" y="1"/>
                      <a:pt x="113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33"/>
              <p:cNvSpPr/>
              <p:nvPr/>
            </p:nvSpPr>
            <p:spPr>
              <a:xfrm>
                <a:off x="3555200" y="2345650"/>
                <a:ext cx="315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406" extrusionOk="0">
                    <a:moveTo>
                      <a:pt x="1239" y="1"/>
                    </a:moveTo>
                    <a:cubicBezTo>
                      <a:pt x="1024" y="1"/>
                      <a:pt x="834" y="96"/>
                      <a:pt x="643" y="156"/>
                    </a:cubicBezTo>
                    <a:cubicBezTo>
                      <a:pt x="429" y="227"/>
                      <a:pt x="203" y="275"/>
                      <a:pt x="12" y="382"/>
                    </a:cubicBezTo>
                    <a:cubicBezTo>
                      <a:pt x="0" y="382"/>
                      <a:pt x="12" y="406"/>
                      <a:pt x="24" y="406"/>
                    </a:cubicBezTo>
                    <a:cubicBezTo>
                      <a:pt x="250" y="394"/>
                      <a:pt x="465" y="322"/>
                      <a:pt x="667" y="263"/>
                    </a:cubicBezTo>
                    <a:cubicBezTo>
                      <a:pt x="858" y="203"/>
                      <a:pt x="1072" y="144"/>
                      <a:pt x="1250" y="36"/>
                    </a:cubicBezTo>
                    <a:cubicBezTo>
                      <a:pt x="1262" y="25"/>
                      <a:pt x="1262" y="1"/>
                      <a:pt x="123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33"/>
              <p:cNvSpPr/>
              <p:nvPr/>
            </p:nvSpPr>
            <p:spPr>
              <a:xfrm>
                <a:off x="3554900" y="2333750"/>
                <a:ext cx="336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453" extrusionOk="0">
                    <a:moveTo>
                      <a:pt x="1310" y="1"/>
                    </a:moveTo>
                    <a:cubicBezTo>
                      <a:pt x="1084" y="36"/>
                      <a:pt x="858" y="108"/>
                      <a:pt x="655" y="179"/>
                    </a:cubicBezTo>
                    <a:cubicBezTo>
                      <a:pt x="429" y="239"/>
                      <a:pt x="215" y="298"/>
                      <a:pt x="12" y="405"/>
                    </a:cubicBezTo>
                    <a:cubicBezTo>
                      <a:pt x="0" y="417"/>
                      <a:pt x="12" y="453"/>
                      <a:pt x="36" y="453"/>
                    </a:cubicBezTo>
                    <a:cubicBezTo>
                      <a:pt x="274" y="405"/>
                      <a:pt x="500" y="346"/>
                      <a:pt x="727" y="274"/>
                    </a:cubicBezTo>
                    <a:cubicBezTo>
                      <a:pt x="917" y="215"/>
                      <a:pt x="1143" y="167"/>
                      <a:pt x="1322" y="60"/>
                    </a:cubicBezTo>
                    <a:cubicBezTo>
                      <a:pt x="1346" y="48"/>
                      <a:pt x="1334" y="1"/>
                      <a:pt x="131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33"/>
              <p:cNvSpPr/>
              <p:nvPr/>
            </p:nvSpPr>
            <p:spPr>
              <a:xfrm>
                <a:off x="3550425" y="2311425"/>
                <a:ext cx="4497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442" extrusionOk="0">
                    <a:moveTo>
                      <a:pt x="1763" y="1"/>
                    </a:moveTo>
                    <a:cubicBezTo>
                      <a:pt x="1203" y="24"/>
                      <a:pt x="537" y="203"/>
                      <a:pt x="13" y="405"/>
                    </a:cubicBezTo>
                    <a:cubicBezTo>
                      <a:pt x="1" y="405"/>
                      <a:pt x="1" y="441"/>
                      <a:pt x="25" y="441"/>
                    </a:cubicBezTo>
                    <a:cubicBezTo>
                      <a:pt x="596" y="334"/>
                      <a:pt x="1263" y="262"/>
                      <a:pt x="1787" y="36"/>
                    </a:cubicBezTo>
                    <a:cubicBezTo>
                      <a:pt x="1799" y="24"/>
                      <a:pt x="1799" y="1"/>
                      <a:pt x="176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3"/>
              <p:cNvSpPr/>
              <p:nvPr/>
            </p:nvSpPr>
            <p:spPr>
              <a:xfrm>
                <a:off x="3287900" y="2387025"/>
                <a:ext cx="124750" cy="157500"/>
              </a:xfrm>
              <a:custGeom>
                <a:avLst/>
                <a:gdLst/>
                <a:ahLst/>
                <a:cxnLst/>
                <a:rect l="l" t="t" r="r" b="b"/>
                <a:pathLst>
                  <a:path w="4990" h="6300" extrusionOk="0">
                    <a:moveTo>
                      <a:pt x="2917" y="1"/>
                    </a:moveTo>
                    <a:cubicBezTo>
                      <a:pt x="1870" y="477"/>
                      <a:pt x="0" y="1882"/>
                      <a:pt x="24" y="1882"/>
                    </a:cubicBezTo>
                    <a:lnTo>
                      <a:pt x="4989" y="6299"/>
                    </a:lnTo>
                    <a:lnTo>
                      <a:pt x="2917" y="1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33"/>
              <p:cNvSpPr/>
              <p:nvPr/>
            </p:nvSpPr>
            <p:spPr>
              <a:xfrm>
                <a:off x="3281350" y="2381075"/>
                <a:ext cx="140225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7085" extrusionOk="0">
                    <a:moveTo>
                      <a:pt x="3084" y="477"/>
                    </a:moveTo>
                    <a:lnTo>
                      <a:pt x="4894" y="5989"/>
                    </a:lnTo>
                    <a:lnTo>
                      <a:pt x="548" y="2132"/>
                    </a:lnTo>
                    <a:cubicBezTo>
                      <a:pt x="1001" y="1798"/>
                      <a:pt x="2227" y="905"/>
                      <a:pt x="3084" y="477"/>
                    </a:cubicBezTo>
                    <a:close/>
                    <a:moveTo>
                      <a:pt x="3275" y="1"/>
                    </a:moveTo>
                    <a:lnTo>
                      <a:pt x="3096" y="72"/>
                    </a:lnTo>
                    <a:cubicBezTo>
                      <a:pt x="2048" y="548"/>
                      <a:pt x="239" y="1906"/>
                      <a:pt x="167" y="1965"/>
                    </a:cubicBezTo>
                    <a:lnTo>
                      <a:pt x="1" y="2096"/>
                    </a:lnTo>
                    <a:lnTo>
                      <a:pt x="5608" y="7085"/>
                    </a:lnTo>
                    <a:lnTo>
                      <a:pt x="3275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33"/>
              <p:cNvSpPr/>
              <p:nvPr/>
            </p:nvSpPr>
            <p:spPr>
              <a:xfrm>
                <a:off x="3394825" y="2516100"/>
                <a:ext cx="9775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95" extrusionOk="0">
                    <a:moveTo>
                      <a:pt x="372" y="0"/>
                    </a:moveTo>
                    <a:cubicBezTo>
                      <a:pt x="369" y="0"/>
                      <a:pt x="367" y="2"/>
                      <a:pt x="367" y="5"/>
                    </a:cubicBezTo>
                    <a:cubicBezTo>
                      <a:pt x="295" y="29"/>
                      <a:pt x="236" y="88"/>
                      <a:pt x="176" y="148"/>
                    </a:cubicBezTo>
                    <a:cubicBezTo>
                      <a:pt x="117" y="231"/>
                      <a:pt x="57" y="291"/>
                      <a:pt x="10" y="374"/>
                    </a:cubicBezTo>
                    <a:cubicBezTo>
                      <a:pt x="1" y="374"/>
                      <a:pt x="19" y="394"/>
                      <a:pt x="33" y="394"/>
                    </a:cubicBezTo>
                    <a:cubicBezTo>
                      <a:pt x="38" y="394"/>
                      <a:pt x="42" y="392"/>
                      <a:pt x="45" y="386"/>
                    </a:cubicBezTo>
                    <a:cubicBezTo>
                      <a:pt x="117" y="326"/>
                      <a:pt x="176" y="267"/>
                      <a:pt x="248" y="196"/>
                    </a:cubicBezTo>
                    <a:cubicBezTo>
                      <a:pt x="295" y="136"/>
                      <a:pt x="367" y="88"/>
                      <a:pt x="391" y="17"/>
                    </a:cubicBezTo>
                    <a:cubicBezTo>
                      <a:pt x="391" y="9"/>
                      <a:pt x="379" y="0"/>
                      <a:pt x="37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33"/>
              <p:cNvSpPr/>
              <p:nvPr/>
            </p:nvSpPr>
            <p:spPr>
              <a:xfrm>
                <a:off x="3392250" y="2506400"/>
                <a:ext cx="93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97" extrusionOk="0">
                    <a:moveTo>
                      <a:pt x="351" y="0"/>
                    </a:moveTo>
                    <a:cubicBezTo>
                      <a:pt x="279" y="36"/>
                      <a:pt x="232" y="107"/>
                      <a:pt x="172" y="167"/>
                    </a:cubicBezTo>
                    <a:cubicBezTo>
                      <a:pt x="113" y="226"/>
                      <a:pt x="53" y="286"/>
                      <a:pt x="29" y="357"/>
                    </a:cubicBezTo>
                    <a:cubicBezTo>
                      <a:pt x="0" y="377"/>
                      <a:pt x="19" y="396"/>
                      <a:pt x="33" y="396"/>
                    </a:cubicBezTo>
                    <a:cubicBezTo>
                      <a:pt x="36" y="396"/>
                      <a:pt x="39" y="395"/>
                      <a:pt x="41" y="393"/>
                    </a:cubicBezTo>
                    <a:cubicBezTo>
                      <a:pt x="113" y="345"/>
                      <a:pt x="172" y="286"/>
                      <a:pt x="232" y="214"/>
                    </a:cubicBezTo>
                    <a:cubicBezTo>
                      <a:pt x="279" y="155"/>
                      <a:pt x="351" y="95"/>
                      <a:pt x="375" y="24"/>
                    </a:cubicBezTo>
                    <a:cubicBezTo>
                      <a:pt x="375" y="0"/>
                      <a:pt x="351" y="0"/>
                      <a:pt x="35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33"/>
              <p:cNvSpPr/>
              <p:nvPr/>
            </p:nvSpPr>
            <p:spPr>
              <a:xfrm>
                <a:off x="3386725" y="2499550"/>
                <a:ext cx="1192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4" extrusionOk="0">
                    <a:moveTo>
                      <a:pt x="453" y="0"/>
                    </a:moveTo>
                    <a:cubicBezTo>
                      <a:pt x="369" y="0"/>
                      <a:pt x="274" y="96"/>
                      <a:pt x="215" y="143"/>
                    </a:cubicBezTo>
                    <a:cubicBezTo>
                      <a:pt x="143" y="215"/>
                      <a:pt x="48" y="310"/>
                      <a:pt x="0" y="393"/>
                    </a:cubicBezTo>
                    <a:cubicBezTo>
                      <a:pt x="0" y="423"/>
                      <a:pt x="16" y="444"/>
                      <a:pt x="29" y="444"/>
                    </a:cubicBezTo>
                    <a:cubicBezTo>
                      <a:pt x="31" y="444"/>
                      <a:pt x="34" y="443"/>
                      <a:pt x="36" y="441"/>
                    </a:cubicBezTo>
                    <a:cubicBezTo>
                      <a:pt x="131" y="381"/>
                      <a:pt x="203" y="310"/>
                      <a:pt x="274" y="238"/>
                    </a:cubicBezTo>
                    <a:cubicBezTo>
                      <a:pt x="334" y="179"/>
                      <a:pt x="453" y="119"/>
                      <a:pt x="477" y="24"/>
                    </a:cubicBezTo>
                    <a:cubicBezTo>
                      <a:pt x="477" y="12"/>
                      <a:pt x="477" y="0"/>
                      <a:pt x="45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33"/>
              <p:cNvSpPr/>
              <p:nvPr/>
            </p:nvSpPr>
            <p:spPr>
              <a:xfrm>
                <a:off x="3382875" y="2490800"/>
                <a:ext cx="1412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484" extrusionOk="0">
                    <a:moveTo>
                      <a:pt x="542" y="0"/>
                    </a:moveTo>
                    <a:cubicBezTo>
                      <a:pt x="538" y="0"/>
                      <a:pt x="535" y="2"/>
                      <a:pt x="535" y="5"/>
                    </a:cubicBezTo>
                    <a:cubicBezTo>
                      <a:pt x="345" y="88"/>
                      <a:pt x="166" y="267"/>
                      <a:pt x="11" y="434"/>
                    </a:cubicBezTo>
                    <a:cubicBezTo>
                      <a:pt x="1" y="444"/>
                      <a:pt x="9" y="483"/>
                      <a:pt x="36" y="483"/>
                    </a:cubicBezTo>
                    <a:cubicBezTo>
                      <a:pt x="40" y="483"/>
                      <a:pt x="43" y="483"/>
                      <a:pt x="47" y="481"/>
                    </a:cubicBezTo>
                    <a:cubicBezTo>
                      <a:pt x="226" y="362"/>
                      <a:pt x="428" y="207"/>
                      <a:pt x="547" y="17"/>
                    </a:cubicBezTo>
                    <a:cubicBezTo>
                      <a:pt x="564" y="8"/>
                      <a:pt x="551" y="0"/>
                      <a:pt x="54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3"/>
              <p:cNvSpPr/>
              <p:nvPr/>
            </p:nvSpPr>
            <p:spPr>
              <a:xfrm>
                <a:off x="3378375" y="2482200"/>
                <a:ext cx="174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492" extrusionOk="0">
                    <a:moveTo>
                      <a:pt x="665" y="0"/>
                    </a:moveTo>
                    <a:cubicBezTo>
                      <a:pt x="661" y="0"/>
                      <a:pt x="658" y="1"/>
                      <a:pt x="656" y="4"/>
                    </a:cubicBezTo>
                    <a:cubicBezTo>
                      <a:pt x="525" y="28"/>
                      <a:pt x="406" y="135"/>
                      <a:pt x="299" y="206"/>
                    </a:cubicBezTo>
                    <a:cubicBezTo>
                      <a:pt x="191" y="289"/>
                      <a:pt x="84" y="361"/>
                      <a:pt x="13" y="468"/>
                    </a:cubicBezTo>
                    <a:cubicBezTo>
                      <a:pt x="1" y="480"/>
                      <a:pt x="37" y="492"/>
                      <a:pt x="49" y="492"/>
                    </a:cubicBezTo>
                    <a:cubicBezTo>
                      <a:pt x="180" y="432"/>
                      <a:pt x="287" y="325"/>
                      <a:pt x="406" y="254"/>
                    </a:cubicBezTo>
                    <a:cubicBezTo>
                      <a:pt x="489" y="194"/>
                      <a:pt x="608" y="135"/>
                      <a:pt x="680" y="28"/>
                    </a:cubicBezTo>
                    <a:cubicBezTo>
                      <a:pt x="699" y="18"/>
                      <a:pt x="679" y="0"/>
                      <a:pt x="66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33"/>
              <p:cNvSpPr/>
              <p:nvPr/>
            </p:nvSpPr>
            <p:spPr>
              <a:xfrm>
                <a:off x="3373375" y="2474550"/>
                <a:ext cx="16950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492" extrusionOk="0">
                    <a:moveTo>
                      <a:pt x="665" y="0"/>
                    </a:moveTo>
                    <a:cubicBezTo>
                      <a:pt x="534" y="60"/>
                      <a:pt x="427" y="143"/>
                      <a:pt x="308" y="238"/>
                    </a:cubicBezTo>
                    <a:cubicBezTo>
                      <a:pt x="201" y="310"/>
                      <a:pt x="94" y="381"/>
                      <a:pt x="10" y="476"/>
                    </a:cubicBezTo>
                    <a:cubicBezTo>
                      <a:pt x="1" y="476"/>
                      <a:pt x="7" y="492"/>
                      <a:pt x="15" y="492"/>
                    </a:cubicBezTo>
                    <a:cubicBezTo>
                      <a:pt x="18" y="492"/>
                      <a:pt x="20" y="491"/>
                      <a:pt x="22" y="488"/>
                    </a:cubicBezTo>
                    <a:cubicBezTo>
                      <a:pt x="141" y="441"/>
                      <a:pt x="260" y="357"/>
                      <a:pt x="368" y="286"/>
                    </a:cubicBezTo>
                    <a:cubicBezTo>
                      <a:pt x="487" y="203"/>
                      <a:pt x="582" y="119"/>
                      <a:pt x="677" y="12"/>
                    </a:cubicBezTo>
                    <a:cubicBezTo>
                      <a:pt x="677" y="0"/>
                      <a:pt x="677" y="0"/>
                      <a:pt x="66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33"/>
              <p:cNvSpPr/>
              <p:nvPr/>
            </p:nvSpPr>
            <p:spPr>
              <a:xfrm>
                <a:off x="3368000" y="2465325"/>
                <a:ext cx="21125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98" extrusionOk="0">
                    <a:moveTo>
                      <a:pt x="821" y="0"/>
                    </a:moveTo>
                    <a:cubicBezTo>
                      <a:pt x="690" y="12"/>
                      <a:pt x="571" y="95"/>
                      <a:pt x="464" y="179"/>
                    </a:cubicBezTo>
                    <a:cubicBezTo>
                      <a:pt x="309" y="298"/>
                      <a:pt x="154" y="429"/>
                      <a:pt x="11" y="560"/>
                    </a:cubicBezTo>
                    <a:cubicBezTo>
                      <a:pt x="1" y="570"/>
                      <a:pt x="8" y="598"/>
                      <a:pt x="33" y="598"/>
                    </a:cubicBezTo>
                    <a:cubicBezTo>
                      <a:pt x="37" y="598"/>
                      <a:pt x="42" y="597"/>
                      <a:pt x="47" y="595"/>
                    </a:cubicBezTo>
                    <a:cubicBezTo>
                      <a:pt x="190" y="500"/>
                      <a:pt x="309" y="393"/>
                      <a:pt x="452" y="298"/>
                    </a:cubicBezTo>
                    <a:cubicBezTo>
                      <a:pt x="571" y="191"/>
                      <a:pt x="714" y="119"/>
                      <a:pt x="833" y="24"/>
                    </a:cubicBezTo>
                    <a:cubicBezTo>
                      <a:pt x="845" y="12"/>
                      <a:pt x="833" y="0"/>
                      <a:pt x="82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33"/>
              <p:cNvSpPr/>
              <p:nvPr/>
            </p:nvSpPr>
            <p:spPr>
              <a:xfrm>
                <a:off x="3362025" y="2453450"/>
                <a:ext cx="25325" cy="189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759" extrusionOk="0">
                    <a:moveTo>
                      <a:pt x="999" y="1"/>
                    </a:moveTo>
                    <a:cubicBezTo>
                      <a:pt x="996" y="1"/>
                      <a:pt x="992" y="3"/>
                      <a:pt x="988" y="11"/>
                    </a:cubicBezTo>
                    <a:cubicBezTo>
                      <a:pt x="834" y="142"/>
                      <a:pt x="631" y="225"/>
                      <a:pt x="441" y="332"/>
                    </a:cubicBezTo>
                    <a:cubicBezTo>
                      <a:pt x="286" y="439"/>
                      <a:pt x="119" y="558"/>
                      <a:pt x="0" y="701"/>
                    </a:cubicBezTo>
                    <a:cubicBezTo>
                      <a:pt x="0" y="736"/>
                      <a:pt x="6" y="758"/>
                      <a:pt x="19" y="758"/>
                    </a:cubicBezTo>
                    <a:cubicBezTo>
                      <a:pt x="24" y="758"/>
                      <a:pt x="29" y="755"/>
                      <a:pt x="36" y="749"/>
                    </a:cubicBezTo>
                    <a:cubicBezTo>
                      <a:pt x="238" y="630"/>
                      <a:pt x="429" y="475"/>
                      <a:pt x="643" y="332"/>
                    </a:cubicBezTo>
                    <a:cubicBezTo>
                      <a:pt x="774" y="249"/>
                      <a:pt x="941" y="189"/>
                      <a:pt x="1012" y="23"/>
                    </a:cubicBezTo>
                    <a:cubicBezTo>
                      <a:pt x="1012" y="14"/>
                      <a:pt x="1006" y="1"/>
                      <a:pt x="99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33"/>
              <p:cNvSpPr/>
              <p:nvPr/>
            </p:nvSpPr>
            <p:spPr>
              <a:xfrm>
                <a:off x="3356950" y="2445975"/>
                <a:ext cx="253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739" extrusionOk="0">
                    <a:moveTo>
                      <a:pt x="977" y="0"/>
                    </a:moveTo>
                    <a:cubicBezTo>
                      <a:pt x="787" y="72"/>
                      <a:pt x="632" y="203"/>
                      <a:pt x="477" y="310"/>
                    </a:cubicBezTo>
                    <a:cubicBezTo>
                      <a:pt x="310" y="429"/>
                      <a:pt x="132" y="548"/>
                      <a:pt x="13" y="691"/>
                    </a:cubicBezTo>
                    <a:cubicBezTo>
                      <a:pt x="1" y="726"/>
                      <a:pt x="13" y="738"/>
                      <a:pt x="25" y="738"/>
                    </a:cubicBezTo>
                    <a:cubicBezTo>
                      <a:pt x="215" y="655"/>
                      <a:pt x="382" y="500"/>
                      <a:pt x="548" y="381"/>
                    </a:cubicBezTo>
                    <a:cubicBezTo>
                      <a:pt x="691" y="262"/>
                      <a:pt x="858" y="179"/>
                      <a:pt x="989" y="24"/>
                    </a:cubicBezTo>
                    <a:cubicBezTo>
                      <a:pt x="1013" y="12"/>
                      <a:pt x="989" y="0"/>
                      <a:pt x="97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33"/>
              <p:cNvSpPr/>
              <p:nvPr/>
            </p:nvSpPr>
            <p:spPr>
              <a:xfrm>
                <a:off x="3353150" y="2433400"/>
                <a:ext cx="24575" cy="1892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757" extrusionOk="0">
                    <a:moveTo>
                      <a:pt x="956" y="1"/>
                    </a:moveTo>
                    <a:cubicBezTo>
                      <a:pt x="954" y="1"/>
                      <a:pt x="952" y="1"/>
                      <a:pt x="950" y="3"/>
                    </a:cubicBezTo>
                    <a:cubicBezTo>
                      <a:pt x="760" y="86"/>
                      <a:pt x="581" y="217"/>
                      <a:pt x="415" y="336"/>
                    </a:cubicBezTo>
                    <a:cubicBezTo>
                      <a:pt x="272" y="456"/>
                      <a:pt x="117" y="563"/>
                      <a:pt x="10" y="717"/>
                    </a:cubicBezTo>
                    <a:cubicBezTo>
                      <a:pt x="0" y="737"/>
                      <a:pt x="6" y="756"/>
                      <a:pt x="28" y="756"/>
                    </a:cubicBezTo>
                    <a:cubicBezTo>
                      <a:pt x="33" y="756"/>
                      <a:pt x="39" y="755"/>
                      <a:pt x="46" y="753"/>
                    </a:cubicBezTo>
                    <a:cubicBezTo>
                      <a:pt x="212" y="634"/>
                      <a:pt x="355" y="515"/>
                      <a:pt x="522" y="396"/>
                    </a:cubicBezTo>
                    <a:cubicBezTo>
                      <a:pt x="665" y="289"/>
                      <a:pt x="843" y="182"/>
                      <a:pt x="962" y="39"/>
                    </a:cubicBezTo>
                    <a:cubicBezTo>
                      <a:pt x="983" y="29"/>
                      <a:pt x="968" y="1"/>
                      <a:pt x="95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33"/>
              <p:cNvSpPr/>
              <p:nvPr/>
            </p:nvSpPr>
            <p:spPr>
              <a:xfrm>
                <a:off x="3345650" y="2424525"/>
                <a:ext cx="2710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799" extrusionOk="0">
                    <a:moveTo>
                      <a:pt x="1060" y="1"/>
                    </a:moveTo>
                    <a:cubicBezTo>
                      <a:pt x="869" y="60"/>
                      <a:pt x="703" y="215"/>
                      <a:pt x="536" y="334"/>
                    </a:cubicBezTo>
                    <a:cubicBezTo>
                      <a:pt x="357" y="465"/>
                      <a:pt x="167" y="584"/>
                      <a:pt x="12" y="751"/>
                    </a:cubicBezTo>
                    <a:cubicBezTo>
                      <a:pt x="0" y="763"/>
                      <a:pt x="12" y="799"/>
                      <a:pt x="36" y="799"/>
                    </a:cubicBezTo>
                    <a:cubicBezTo>
                      <a:pt x="238" y="715"/>
                      <a:pt x="417" y="572"/>
                      <a:pt x="596" y="441"/>
                    </a:cubicBezTo>
                    <a:cubicBezTo>
                      <a:pt x="762" y="322"/>
                      <a:pt x="953" y="203"/>
                      <a:pt x="1072" y="37"/>
                    </a:cubicBezTo>
                    <a:cubicBezTo>
                      <a:pt x="1084" y="25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33"/>
              <p:cNvSpPr/>
              <p:nvPr/>
            </p:nvSpPr>
            <p:spPr>
              <a:xfrm>
                <a:off x="3341300" y="2413075"/>
                <a:ext cx="29550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843" extrusionOk="0">
                    <a:moveTo>
                      <a:pt x="1139" y="0"/>
                    </a:moveTo>
                    <a:cubicBezTo>
                      <a:pt x="1132" y="0"/>
                      <a:pt x="1124" y="2"/>
                      <a:pt x="1115" y="6"/>
                    </a:cubicBezTo>
                    <a:cubicBezTo>
                      <a:pt x="901" y="90"/>
                      <a:pt x="710" y="268"/>
                      <a:pt x="531" y="387"/>
                    </a:cubicBezTo>
                    <a:cubicBezTo>
                      <a:pt x="353" y="507"/>
                      <a:pt x="174" y="626"/>
                      <a:pt x="31" y="792"/>
                    </a:cubicBezTo>
                    <a:cubicBezTo>
                      <a:pt x="1" y="813"/>
                      <a:pt x="23" y="842"/>
                      <a:pt x="45" y="842"/>
                    </a:cubicBezTo>
                    <a:cubicBezTo>
                      <a:pt x="48" y="842"/>
                      <a:pt x="52" y="842"/>
                      <a:pt x="55" y="840"/>
                    </a:cubicBezTo>
                    <a:cubicBezTo>
                      <a:pt x="270" y="721"/>
                      <a:pt x="460" y="578"/>
                      <a:pt x="651" y="447"/>
                    </a:cubicBezTo>
                    <a:cubicBezTo>
                      <a:pt x="817" y="328"/>
                      <a:pt x="1020" y="209"/>
                      <a:pt x="1162" y="66"/>
                    </a:cubicBezTo>
                    <a:cubicBezTo>
                      <a:pt x="1182" y="37"/>
                      <a:pt x="1170" y="0"/>
                      <a:pt x="113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33"/>
              <p:cNvSpPr/>
              <p:nvPr/>
            </p:nvSpPr>
            <p:spPr>
              <a:xfrm>
                <a:off x="3335675" y="2401800"/>
                <a:ext cx="33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902" extrusionOk="0">
                    <a:moveTo>
                      <a:pt x="1331" y="0"/>
                    </a:moveTo>
                    <a:cubicBezTo>
                      <a:pt x="1328" y="0"/>
                      <a:pt x="1323" y="2"/>
                      <a:pt x="1316" y="5"/>
                    </a:cubicBezTo>
                    <a:cubicBezTo>
                      <a:pt x="1078" y="100"/>
                      <a:pt x="864" y="279"/>
                      <a:pt x="637" y="410"/>
                    </a:cubicBezTo>
                    <a:cubicBezTo>
                      <a:pt x="411" y="541"/>
                      <a:pt x="209" y="696"/>
                      <a:pt x="30" y="850"/>
                    </a:cubicBezTo>
                    <a:cubicBezTo>
                      <a:pt x="1" y="880"/>
                      <a:pt x="20" y="901"/>
                      <a:pt x="41" y="901"/>
                    </a:cubicBezTo>
                    <a:cubicBezTo>
                      <a:pt x="45" y="901"/>
                      <a:pt x="50" y="900"/>
                      <a:pt x="54" y="898"/>
                    </a:cubicBezTo>
                    <a:cubicBezTo>
                      <a:pt x="292" y="731"/>
                      <a:pt x="530" y="600"/>
                      <a:pt x="768" y="457"/>
                    </a:cubicBezTo>
                    <a:cubicBezTo>
                      <a:pt x="959" y="338"/>
                      <a:pt x="1197" y="219"/>
                      <a:pt x="1340" y="17"/>
                    </a:cubicBezTo>
                    <a:cubicBezTo>
                      <a:pt x="1340" y="9"/>
                      <a:pt x="1340" y="0"/>
                      <a:pt x="133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33"/>
              <p:cNvSpPr/>
              <p:nvPr/>
            </p:nvSpPr>
            <p:spPr>
              <a:xfrm>
                <a:off x="3330250" y="2389200"/>
                <a:ext cx="391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990" extrusionOk="0">
                    <a:moveTo>
                      <a:pt x="1553" y="1"/>
                    </a:moveTo>
                    <a:cubicBezTo>
                      <a:pt x="1551" y="1"/>
                      <a:pt x="1548" y="3"/>
                      <a:pt x="1545" y="9"/>
                    </a:cubicBezTo>
                    <a:cubicBezTo>
                      <a:pt x="1259" y="104"/>
                      <a:pt x="1009" y="283"/>
                      <a:pt x="747" y="438"/>
                    </a:cubicBezTo>
                    <a:cubicBezTo>
                      <a:pt x="497" y="604"/>
                      <a:pt x="247" y="747"/>
                      <a:pt x="9" y="950"/>
                    </a:cubicBezTo>
                    <a:cubicBezTo>
                      <a:pt x="0" y="976"/>
                      <a:pt x="5" y="990"/>
                      <a:pt x="12" y="990"/>
                    </a:cubicBezTo>
                    <a:cubicBezTo>
                      <a:pt x="15" y="990"/>
                      <a:pt x="18" y="988"/>
                      <a:pt x="21" y="985"/>
                    </a:cubicBezTo>
                    <a:cubicBezTo>
                      <a:pt x="307" y="842"/>
                      <a:pt x="569" y="664"/>
                      <a:pt x="842" y="497"/>
                    </a:cubicBezTo>
                    <a:cubicBezTo>
                      <a:pt x="1081" y="342"/>
                      <a:pt x="1343" y="223"/>
                      <a:pt x="1557" y="33"/>
                    </a:cubicBezTo>
                    <a:cubicBezTo>
                      <a:pt x="1566" y="24"/>
                      <a:pt x="1561" y="1"/>
                      <a:pt x="155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33"/>
              <p:cNvSpPr/>
              <p:nvPr/>
            </p:nvSpPr>
            <p:spPr>
              <a:xfrm>
                <a:off x="3069725" y="2603725"/>
                <a:ext cx="159550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6382" h="4787" extrusionOk="0">
                    <a:moveTo>
                      <a:pt x="1798" y="0"/>
                    </a:moveTo>
                    <a:cubicBezTo>
                      <a:pt x="1072" y="870"/>
                      <a:pt x="0" y="2941"/>
                      <a:pt x="0" y="2941"/>
                    </a:cubicBezTo>
                    <a:lnTo>
                      <a:pt x="6382" y="4787"/>
                    </a:lnTo>
                    <a:lnTo>
                      <a:pt x="1798" y="0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33"/>
              <p:cNvSpPr/>
              <p:nvPr/>
            </p:nvSpPr>
            <p:spPr>
              <a:xfrm>
                <a:off x="3062875" y="2596875"/>
                <a:ext cx="180400" cy="135175"/>
              </a:xfrm>
              <a:custGeom>
                <a:avLst/>
                <a:gdLst/>
                <a:ahLst/>
                <a:cxnLst/>
                <a:rect l="l" t="t" r="r" b="b"/>
                <a:pathLst>
                  <a:path w="7216" h="5407" extrusionOk="0">
                    <a:moveTo>
                      <a:pt x="2084" y="536"/>
                    </a:moveTo>
                    <a:lnTo>
                      <a:pt x="6084" y="4715"/>
                    </a:lnTo>
                    <a:lnTo>
                      <a:pt x="6084" y="4715"/>
                    </a:lnTo>
                    <a:lnTo>
                      <a:pt x="512" y="3108"/>
                    </a:lnTo>
                    <a:cubicBezTo>
                      <a:pt x="774" y="2620"/>
                      <a:pt x="1501" y="1286"/>
                      <a:pt x="2084" y="536"/>
                    </a:cubicBezTo>
                    <a:close/>
                    <a:moveTo>
                      <a:pt x="2060" y="1"/>
                    </a:moveTo>
                    <a:lnTo>
                      <a:pt x="1941" y="155"/>
                    </a:lnTo>
                    <a:cubicBezTo>
                      <a:pt x="1191" y="1048"/>
                      <a:pt x="155" y="3037"/>
                      <a:pt x="107" y="3132"/>
                    </a:cubicBezTo>
                    <a:lnTo>
                      <a:pt x="0" y="3322"/>
                    </a:lnTo>
                    <a:lnTo>
                      <a:pt x="7216" y="5406"/>
                    </a:lnTo>
                    <a:lnTo>
                      <a:pt x="2060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>
                <a:off x="3205150" y="2701050"/>
                <a:ext cx="507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518" extrusionOk="0">
                    <a:moveTo>
                      <a:pt x="155" y="1"/>
                    </a:moveTo>
                    <a:cubicBezTo>
                      <a:pt x="96" y="60"/>
                      <a:pt x="84" y="156"/>
                      <a:pt x="60" y="227"/>
                    </a:cubicBezTo>
                    <a:cubicBezTo>
                      <a:pt x="24" y="310"/>
                      <a:pt x="12" y="406"/>
                      <a:pt x="1" y="489"/>
                    </a:cubicBezTo>
                    <a:cubicBezTo>
                      <a:pt x="9" y="506"/>
                      <a:pt x="24" y="517"/>
                      <a:pt x="32" y="517"/>
                    </a:cubicBezTo>
                    <a:cubicBezTo>
                      <a:pt x="35" y="517"/>
                      <a:pt x="36" y="516"/>
                      <a:pt x="36" y="513"/>
                    </a:cubicBezTo>
                    <a:cubicBezTo>
                      <a:pt x="72" y="418"/>
                      <a:pt x="120" y="346"/>
                      <a:pt x="143" y="251"/>
                    </a:cubicBezTo>
                    <a:cubicBezTo>
                      <a:pt x="179" y="179"/>
                      <a:pt x="203" y="108"/>
                      <a:pt x="191" y="13"/>
                    </a:cubicBezTo>
                    <a:cubicBezTo>
                      <a:pt x="191" y="1"/>
                      <a:pt x="179" y="1"/>
                      <a:pt x="15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>
                <a:off x="3198600" y="2694575"/>
                <a:ext cx="50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475" extrusionOk="0">
                    <a:moveTo>
                      <a:pt x="172" y="1"/>
                    </a:moveTo>
                    <a:cubicBezTo>
                      <a:pt x="167" y="1"/>
                      <a:pt x="161" y="4"/>
                      <a:pt x="155" y="10"/>
                    </a:cubicBezTo>
                    <a:cubicBezTo>
                      <a:pt x="108" y="69"/>
                      <a:pt x="96" y="153"/>
                      <a:pt x="60" y="212"/>
                    </a:cubicBezTo>
                    <a:cubicBezTo>
                      <a:pt x="36" y="307"/>
                      <a:pt x="1" y="379"/>
                      <a:pt x="1" y="462"/>
                    </a:cubicBezTo>
                    <a:lnTo>
                      <a:pt x="48" y="474"/>
                    </a:lnTo>
                    <a:cubicBezTo>
                      <a:pt x="96" y="391"/>
                      <a:pt x="120" y="307"/>
                      <a:pt x="155" y="236"/>
                    </a:cubicBezTo>
                    <a:cubicBezTo>
                      <a:pt x="167" y="153"/>
                      <a:pt x="203" y="81"/>
                      <a:pt x="179" y="10"/>
                    </a:cubicBezTo>
                    <a:cubicBezTo>
                      <a:pt x="179" y="4"/>
                      <a:pt x="176" y="1"/>
                      <a:pt x="17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>
                <a:off x="3190875" y="2688725"/>
                <a:ext cx="71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597" extrusionOk="0">
                    <a:moveTo>
                      <a:pt x="251" y="1"/>
                    </a:moveTo>
                    <a:cubicBezTo>
                      <a:pt x="246" y="1"/>
                      <a:pt x="242" y="2"/>
                      <a:pt x="238" y="6"/>
                    </a:cubicBezTo>
                    <a:cubicBezTo>
                      <a:pt x="167" y="53"/>
                      <a:pt x="131" y="149"/>
                      <a:pt x="95" y="244"/>
                    </a:cubicBezTo>
                    <a:cubicBezTo>
                      <a:pt x="48" y="351"/>
                      <a:pt x="0" y="446"/>
                      <a:pt x="0" y="565"/>
                    </a:cubicBezTo>
                    <a:cubicBezTo>
                      <a:pt x="8" y="588"/>
                      <a:pt x="25" y="596"/>
                      <a:pt x="39" y="596"/>
                    </a:cubicBezTo>
                    <a:cubicBezTo>
                      <a:pt x="48" y="596"/>
                      <a:pt x="55" y="593"/>
                      <a:pt x="60" y="589"/>
                    </a:cubicBezTo>
                    <a:cubicBezTo>
                      <a:pt x="107" y="494"/>
                      <a:pt x="155" y="410"/>
                      <a:pt x="179" y="303"/>
                    </a:cubicBezTo>
                    <a:cubicBezTo>
                      <a:pt x="214" y="208"/>
                      <a:pt x="286" y="113"/>
                      <a:pt x="274" y="18"/>
                    </a:cubicBezTo>
                    <a:cubicBezTo>
                      <a:pt x="274" y="9"/>
                      <a:pt x="262" y="1"/>
                      <a:pt x="25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33"/>
              <p:cNvSpPr/>
              <p:nvPr/>
            </p:nvSpPr>
            <p:spPr>
              <a:xfrm>
                <a:off x="3184325" y="2681575"/>
                <a:ext cx="775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661" extrusionOk="0">
                    <a:moveTo>
                      <a:pt x="292" y="1"/>
                    </a:moveTo>
                    <a:cubicBezTo>
                      <a:pt x="287" y="1"/>
                      <a:pt x="281" y="2"/>
                      <a:pt x="274" y="6"/>
                    </a:cubicBezTo>
                    <a:cubicBezTo>
                      <a:pt x="143" y="173"/>
                      <a:pt x="60" y="411"/>
                      <a:pt x="0" y="613"/>
                    </a:cubicBezTo>
                    <a:cubicBezTo>
                      <a:pt x="0" y="645"/>
                      <a:pt x="16" y="661"/>
                      <a:pt x="34" y="661"/>
                    </a:cubicBezTo>
                    <a:cubicBezTo>
                      <a:pt x="42" y="661"/>
                      <a:pt x="52" y="657"/>
                      <a:pt x="60" y="649"/>
                    </a:cubicBezTo>
                    <a:cubicBezTo>
                      <a:pt x="155" y="470"/>
                      <a:pt x="274" y="232"/>
                      <a:pt x="310" y="18"/>
                    </a:cubicBezTo>
                    <a:cubicBezTo>
                      <a:pt x="310" y="9"/>
                      <a:pt x="304" y="1"/>
                      <a:pt x="29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33"/>
              <p:cNvSpPr/>
              <p:nvPr/>
            </p:nvSpPr>
            <p:spPr>
              <a:xfrm>
                <a:off x="3177175" y="2674500"/>
                <a:ext cx="101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735" extrusionOk="0">
                    <a:moveTo>
                      <a:pt x="375" y="1"/>
                    </a:moveTo>
                    <a:cubicBezTo>
                      <a:pt x="373" y="1"/>
                      <a:pt x="371" y="1"/>
                      <a:pt x="369" y="3"/>
                    </a:cubicBezTo>
                    <a:cubicBezTo>
                      <a:pt x="262" y="86"/>
                      <a:pt x="227" y="217"/>
                      <a:pt x="167" y="325"/>
                    </a:cubicBezTo>
                    <a:cubicBezTo>
                      <a:pt x="107" y="444"/>
                      <a:pt x="24" y="575"/>
                      <a:pt x="0" y="706"/>
                    </a:cubicBezTo>
                    <a:cubicBezTo>
                      <a:pt x="0" y="725"/>
                      <a:pt x="4" y="734"/>
                      <a:pt x="9" y="734"/>
                    </a:cubicBezTo>
                    <a:cubicBezTo>
                      <a:pt x="13" y="734"/>
                      <a:pt x="19" y="728"/>
                      <a:pt x="24" y="718"/>
                    </a:cubicBezTo>
                    <a:cubicBezTo>
                      <a:pt x="119" y="622"/>
                      <a:pt x="167" y="479"/>
                      <a:pt x="238" y="360"/>
                    </a:cubicBezTo>
                    <a:cubicBezTo>
                      <a:pt x="298" y="265"/>
                      <a:pt x="381" y="158"/>
                      <a:pt x="405" y="39"/>
                    </a:cubicBezTo>
                    <a:cubicBezTo>
                      <a:pt x="405" y="29"/>
                      <a:pt x="388" y="1"/>
                      <a:pt x="37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33"/>
              <p:cNvSpPr/>
              <p:nvPr/>
            </p:nvSpPr>
            <p:spPr>
              <a:xfrm>
                <a:off x="3169025" y="2669800"/>
                <a:ext cx="1025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738" extrusionOk="0">
                    <a:moveTo>
                      <a:pt x="398" y="1"/>
                    </a:moveTo>
                    <a:cubicBezTo>
                      <a:pt x="314" y="108"/>
                      <a:pt x="255" y="227"/>
                      <a:pt x="195" y="346"/>
                    </a:cubicBezTo>
                    <a:cubicBezTo>
                      <a:pt x="136" y="465"/>
                      <a:pt x="52" y="584"/>
                      <a:pt x="17" y="715"/>
                    </a:cubicBezTo>
                    <a:cubicBezTo>
                      <a:pt x="0" y="723"/>
                      <a:pt x="7" y="737"/>
                      <a:pt x="16" y="737"/>
                    </a:cubicBezTo>
                    <a:cubicBezTo>
                      <a:pt x="20" y="737"/>
                      <a:pt x="25" y="734"/>
                      <a:pt x="29" y="727"/>
                    </a:cubicBezTo>
                    <a:cubicBezTo>
                      <a:pt x="195" y="536"/>
                      <a:pt x="350" y="263"/>
                      <a:pt x="410" y="13"/>
                    </a:cubicBezTo>
                    <a:cubicBezTo>
                      <a:pt x="410" y="1"/>
                      <a:pt x="398" y="1"/>
                      <a:pt x="39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33"/>
              <p:cNvSpPr/>
              <p:nvPr/>
            </p:nvSpPr>
            <p:spPr>
              <a:xfrm>
                <a:off x="3161200" y="2661875"/>
                <a:ext cx="1325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902" extrusionOk="0">
                    <a:moveTo>
                      <a:pt x="501" y="0"/>
                    </a:moveTo>
                    <a:cubicBezTo>
                      <a:pt x="496" y="0"/>
                      <a:pt x="490" y="2"/>
                      <a:pt x="485" y="8"/>
                    </a:cubicBezTo>
                    <a:cubicBezTo>
                      <a:pt x="365" y="80"/>
                      <a:pt x="294" y="234"/>
                      <a:pt x="235" y="353"/>
                    </a:cubicBezTo>
                    <a:cubicBezTo>
                      <a:pt x="163" y="508"/>
                      <a:pt x="68" y="687"/>
                      <a:pt x="8" y="865"/>
                    </a:cubicBezTo>
                    <a:cubicBezTo>
                      <a:pt x="1" y="888"/>
                      <a:pt x="18" y="902"/>
                      <a:pt x="34" y="902"/>
                    </a:cubicBezTo>
                    <a:cubicBezTo>
                      <a:pt x="43" y="902"/>
                      <a:pt x="52" y="898"/>
                      <a:pt x="56" y="889"/>
                    </a:cubicBezTo>
                    <a:cubicBezTo>
                      <a:pt x="163" y="734"/>
                      <a:pt x="223" y="568"/>
                      <a:pt x="294" y="425"/>
                    </a:cubicBezTo>
                    <a:cubicBezTo>
                      <a:pt x="354" y="294"/>
                      <a:pt x="449" y="175"/>
                      <a:pt x="520" y="32"/>
                    </a:cubicBezTo>
                    <a:cubicBezTo>
                      <a:pt x="529" y="23"/>
                      <a:pt x="518" y="0"/>
                      <a:pt x="50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33"/>
              <p:cNvSpPr/>
              <p:nvPr/>
            </p:nvSpPr>
            <p:spPr>
              <a:xfrm>
                <a:off x="3152475" y="2652900"/>
                <a:ext cx="15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087" extrusionOk="0">
                    <a:moveTo>
                      <a:pt x="606" y="1"/>
                    </a:moveTo>
                    <a:cubicBezTo>
                      <a:pt x="598" y="1"/>
                      <a:pt x="589" y="4"/>
                      <a:pt x="584" y="10"/>
                    </a:cubicBezTo>
                    <a:cubicBezTo>
                      <a:pt x="512" y="200"/>
                      <a:pt x="345" y="379"/>
                      <a:pt x="226" y="558"/>
                    </a:cubicBezTo>
                    <a:cubicBezTo>
                      <a:pt x="143" y="724"/>
                      <a:pt x="48" y="891"/>
                      <a:pt x="0" y="1070"/>
                    </a:cubicBezTo>
                    <a:cubicBezTo>
                      <a:pt x="0" y="1078"/>
                      <a:pt x="18" y="1086"/>
                      <a:pt x="33" y="1086"/>
                    </a:cubicBezTo>
                    <a:cubicBezTo>
                      <a:pt x="39" y="1086"/>
                      <a:pt x="44" y="1085"/>
                      <a:pt x="48" y="1081"/>
                    </a:cubicBezTo>
                    <a:cubicBezTo>
                      <a:pt x="179" y="891"/>
                      <a:pt x="274" y="677"/>
                      <a:pt x="393" y="486"/>
                    </a:cubicBezTo>
                    <a:cubicBezTo>
                      <a:pt x="476" y="331"/>
                      <a:pt x="619" y="200"/>
                      <a:pt x="619" y="10"/>
                    </a:cubicBezTo>
                    <a:cubicBezTo>
                      <a:pt x="619" y="4"/>
                      <a:pt x="613" y="1"/>
                      <a:pt x="60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33"/>
              <p:cNvSpPr/>
              <p:nvPr/>
            </p:nvSpPr>
            <p:spPr>
              <a:xfrm>
                <a:off x="3144425" y="2647350"/>
                <a:ext cx="1520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099" extrusionOk="0">
                    <a:moveTo>
                      <a:pt x="590" y="1"/>
                    </a:moveTo>
                    <a:cubicBezTo>
                      <a:pt x="585" y="1"/>
                      <a:pt x="579" y="2"/>
                      <a:pt x="572" y="6"/>
                    </a:cubicBezTo>
                    <a:cubicBezTo>
                      <a:pt x="441" y="160"/>
                      <a:pt x="358" y="339"/>
                      <a:pt x="251" y="518"/>
                    </a:cubicBezTo>
                    <a:cubicBezTo>
                      <a:pt x="155" y="696"/>
                      <a:pt x="60" y="863"/>
                      <a:pt x="1" y="1065"/>
                    </a:cubicBezTo>
                    <a:cubicBezTo>
                      <a:pt x="1" y="1082"/>
                      <a:pt x="7" y="1099"/>
                      <a:pt x="14" y="1099"/>
                    </a:cubicBezTo>
                    <a:cubicBezTo>
                      <a:pt x="17" y="1099"/>
                      <a:pt x="21" y="1096"/>
                      <a:pt x="24" y="1089"/>
                    </a:cubicBezTo>
                    <a:cubicBezTo>
                      <a:pt x="167" y="946"/>
                      <a:pt x="239" y="756"/>
                      <a:pt x="346" y="577"/>
                    </a:cubicBezTo>
                    <a:cubicBezTo>
                      <a:pt x="429" y="399"/>
                      <a:pt x="548" y="220"/>
                      <a:pt x="608" y="18"/>
                    </a:cubicBezTo>
                    <a:cubicBezTo>
                      <a:pt x="608" y="9"/>
                      <a:pt x="602" y="1"/>
                      <a:pt x="59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33"/>
              <p:cNvSpPr/>
              <p:nvPr/>
            </p:nvSpPr>
            <p:spPr>
              <a:xfrm>
                <a:off x="3135725" y="2638425"/>
                <a:ext cx="146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079" extrusionOk="0">
                    <a:moveTo>
                      <a:pt x="569" y="1"/>
                    </a:moveTo>
                    <a:cubicBezTo>
                      <a:pt x="564" y="1"/>
                      <a:pt x="558" y="2"/>
                      <a:pt x="551" y="5"/>
                    </a:cubicBezTo>
                    <a:cubicBezTo>
                      <a:pt x="313" y="279"/>
                      <a:pt x="75" y="696"/>
                      <a:pt x="15" y="1053"/>
                    </a:cubicBezTo>
                    <a:cubicBezTo>
                      <a:pt x="1" y="1068"/>
                      <a:pt x="13" y="1078"/>
                      <a:pt x="28" y="1078"/>
                    </a:cubicBezTo>
                    <a:cubicBezTo>
                      <a:pt x="37" y="1078"/>
                      <a:pt x="46" y="1074"/>
                      <a:pt x="51" y="1065"/>
                    </a:cubicBezTo>
                    <a:cubicBezTo>
                      <a:pt x="158" y="887"/>
                      <a:pt x="230" y="708"/>
                      <a:pt x="337" y="529"/>
                    </a:cubicBezTo>
                    <a:cubicBezTo>
                      <a:pt x="420" y="363"/>
                      <a:pt x="527" y="196"/>
                      <a:pt x="587" y="17"/>
                    </a:cubicBezTo>
                    <a:cubicBezTo>
                      <a:pt x="587" y="9"/>
                      <a:pt x="581" y="1"/>
                      <a:pt x="56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33"/>
              <p:cNvSpPr/>
              <p:nvPr/>
            </p:nvSpPr>
            <p:spPr>
              <a:xfrm>
                <a:off x="3125375" y="2632475"/>
                <a:ext cx="164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59" extrusionOk="0">
                    <a:moveTo>
                      <a:pt x="642" y="0"/>
                    </a:moveTo>
                    <a:cubicBezTo>
                      <a:pt x="639" y="0"/>
                      <a:pt x="635" y="2"/>
                      <a:pt x="632" y="5"/>
                    </a:cubicBezTo>
                    <a:cubicBezTo>
                      <a:pt x="477" y="148"/>
                      <a:pt x="405" y="351"/>
                      <a:pt x="298" y="529"/>
                    </a:cubicBezTo>
                    <a:cubicBezTo>
                      <a:pt x="191" y="720"/>
                      <a:pt x="72" y="910"/>
                      <a:pt x="1" y="1125"/>
                    </a:cubicBezTo>
                    <a:cubicBezTo>
                      <a:pt x="1" y="1141"/>
                      <a:pt x="18" y="1158"/>
                      <a:pt x="33" y="1158"/>
                    </a:cubicBezTo>
                    <a:cubicBezTo>
                      <a:pt x="39" y="1158"/>
                      <a:pt x="45" y="1155"/>
                      <a:pt x="48" y="1148"/>
                    </a:cubicBezTo>
                    <a:cubicBezTo>
                      <a:pt x="191" y="994"/>
                      <a:pt x="298" y="779"/>
                      <a:pt x="405" y="589"/>
                    </a:cubicBezTo>
                    <a:cubicBezTo>
                      <a:pt x="489" y="410"/>
                      <a:pt x="608" y="220"/>
                      <a:pt x="655" y="17"/>
                    </a:cubicBezTo>
                    <a:cubicBezTo>
                      <a:pt x="655" y="9"/>
                      <a:pt x="650" y="0"/>
                      <a:pt x="64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33"/>
              <p:cNvSpPr/>
              <p:nvPr/>
            </p:nvSpPr>
            <p:spPr>
              <a:xfrm>
                <a:off x="3117475" y="2623425"/>
                <a:ext cx="17750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1230" extrusionOk="0">
                    <a:moveTo>
                      <a:pt x="673" y="0"/>
                    </a:moveTo>
                    <a:cubicBezTo>
                      <a:pt x="665" y="0"/>
                      <a:pt x="657" y="3"/>
                      <a:pt x="650" y="10"/>
                    </a:cubicBezTo>
                    <a:cubicBezTo>
                      <a:pt x="495" y="177"/>
                      <a:pt x="412" y="403"/>
                      <a:pt x="305" y="594"/>
                    </a:cubicBezTo>
                    <a:cubicBezTo>
                      <a:pt x="198" y="784"/>
                      <a:pt x="79" y="975"/>
                      <a:pt x="7" y="1201"/>
                    </a:cubicBezTo>
                    <a:cubicBezTo>
                      <a:pt x="1" y="1220"/>
                      <a:pt x="8" y="1229"/>
                      <a:pt x="21" y="1229"/>
                    </a:cubicBezTo>
                    <a:cubicBezTo>
                      <a:pt x="31" y="1229"/>
                      <a:pt x="44" y="1223"/>
                      <a:pt x="55" y="1213"/>
                    </a:cubicBezTo>
                    <a:cubicBezTo>
                      <a:pt x="186" y="1022"/>
                      <a:pt x="305" y="820"/>
                      <a:pt x="424" y="605"/>
                    </a:cubicBezTo>
                    <a:cubicBezTo>
                      <a:pt x="531" y="427"/>
                      <a:pt x="662" y="236"/>
                      <a:pt x="710" y="34"/>
                    </a:cubicBezTo>
                    <a:cubicBezTo>
                      <a:pt x="710" y="17"/>
                      <a:pt x="692" y="0"/>
                      <a:pt x="67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>
                <a:off x="3108000" y="2613425"/>
                <a:ext cx="2067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368" extrusionOk="0">
                    <a:moveTo>
                      <a:pt x="812" y="1"/>
                    </a:moveTo>
                    <a:cubicBezTo>
                      <a:pt x="809" y="1"/>
                      <a:pt x="806" y="2"/>
                      <a:pt x="803" y="5"/>
                    </a:cubicBezTo>
                    <a:cubicBezTo>
                      <a:pt x="624" y="208"/>
                      <a:pt x="505" y="458"/>
                      <a:pt x="374" y="684"/>
                    </a:cubicBezTo>
                    <a:cubicBezTo>
                      <a:pt x="231" y="898"/>
                      <a:pt x="100" y="1113"/>
                      <a:pt x="17" y="1351"/>
                    </a:cubicBezTo>
                    <a:cubicBezTo>
                      <a:pt x="0" y="1359"/>
                      <a:pt x="19" y="1368"/>
                      <a:pt x="36" y="1368"/>
                    </a:cubicBezTo>
                    <a:cubicBezTo>
                      <a:pt x="43" y="1368"/>
                      <a:pt x="49" y="1366"/>
                      <a:pt x="53" y="1363"/>
                    </a:cubicBezTo>
                    <a:cubicBezTo>
                      <a:pt x="196" y="1125"/>
                      <a:pt x="338" y="922"/>
                      <a:pt x="493" y="696"/>
                    </a:cubicBezTo>
                    <a:cubicBezTo>
                      <a:pt x="624" y="482"/>
                      <a:pt x="791" y="279"/>
                      <a:pt x="827" y="29"/>
                    </a:cubicBezTo>
                    <a:cubicBezTo>
                      <a:pt x="827" y="12"/>
                      <a:pt x="820" y="1"/>
                      <a:pt x="81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>
                <a:off x="3098400" y="2602400"/>
                <a:ext cx="257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49" extrusionOk="0">
                    <a:moveTo>
                      <a:pt x="1009" y="1"/>
                    </a:moveTo>
                    <a:cubicBezTo>
                      <a:pt x="1004" y="1"/>
                      <a:pt x="1000" y="2"/>
                      <a:pt x="996" y="6"/>
                    </a:cubicBezTo>
                    <a:cubicBezTo>
                      <a:pt x="782" y="208"/>
                      <a:pt x="615" y="494"/>
                      <a:pt x="461" y="732"/>
                    </a:cubicBezTo>
                    <a:cubicBezTo>
                      <a:pt x="294" y="982"/>
                      <a:pt x="127" y="1232"/>
                      <a:pt x="8" y="1518"/>
                    </a:cubicBezTo>
                    <a:cubicBezTo>
                      <a:pt x="1" y="1541"/>
                      <a:pt x="7" y="1549"/>
                      <a:pt x="19" y="1549"/>
                    </a:cubicBezTo>
                    <a:cubicBezTo>
                      <a:pt x="26" y="1549"/>
                      <a:pt x="35" y="1546"/>
                      <a:pt x="44" y="1542"/>
                    </a:cubicBezTo>
                    <a:cubicBezTo>
                      <a:pt x="222" y="1280"/>
                      <a:pt x="401" y="1006"/>
                      <a:pt x="580" y="744"/>
                    </a:cubicBezTo>
                    <a:cubicBezTo>
                      <a:pt x="734" y="506"/>
                      <a:pt x="913" y="280"/>
                      <a:pt x="1020" y="18"/>
                    </a:cubicBezTo>
                    <a:cubicBezTo>
                      <a:pt x="1029" y="9"/>
                      <a:pt x="1019" y="1"/>
                      <a:pt x="100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>
                <a:off x="2989950" y="2820125"/>
                <a:ext cx="16640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3382" extrusionOk="0">
                    <a:moveTo>
                      <a:pt x="762" y="0"/>
                    </a:moveTo>
                    <a:cubicBezTo>
                      <a:pt x="346" y="1084"/>
                      <a:pt x="0" y="3382"/>
                      <a:pt x="0" y="3382"/>
                    </a:cubicBezTo>
                    <a:lnTo>
                      <a:pt x="6656" y="3048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33"/>
              <p:cNvSpPr/>
              <p:nvPr/>
            </p:nvSpPr>
            <p:spPr>
              <a:xfrm>
                <a:off x="2984875" y="2814175"/>
                <a:ext cx="1875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3799" extrusionOk="0">
                    <a:moveTo>
                      <a:pt x="1049" y="488"/>
                    </a:moveTo>
                    <a:lnTo>
                      <a:pt x="6204" y="3155"/>
                    </a:lnTo>
                    <a:lnTo>
                      <a:pt x="394" y="3441"/>
                    </a:lnTo>
                    <a:cubicBezTo>
                      <a:pt x="489" y="2893"/>
                      <a:pt x="751" y="1381"/>
                      <a:pt x="1049" y="488"/>
                    </a:cubicBezTo>
                    <a:close/>
                    <a:moveTo>
                      <a:pt x="870" y="0"/>
                    </a:moveTo>
                    <a:lnTo>
                      <a:pt x="799" y="179"/>
                    </a:lnTo>
                    <a:cubicBezTo>
                      <a:pt x="382" y="1262"/>
                      <a:pt x="37" y="3501"/>
                      <a:pt x="25" y="3584"/>
                    </a:cubicBezTo>
                    <a:lnTo>
                      <a:pt x="1" y="3798"/>
                    </a:lnTo>
                    <a:lnTo>
                      <a:pt x="7502" y="3417"/>
                    </a:lnTo>
                    <a:lnTo>
                      <a:pt x="870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33"/>
              <p:cNvSpPr/>
              <p:nvPr/>
            </p:nvSpPr>
            <p:spPr>
              <a:xfrm>
                <a:off x="3129250" y="2881575"/>
                <a:ext cx="2400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96" h="546" extrusionOk="0">
                    <a:moveTo>
                      <a:pt x="54" y="1"/>
                    </a:moveTo>
                    <a:cubicBezTo>
                      <a:pt x="45" y="1"/>
                      <a:pt x="36" y="7"/>
                      <a:pt x="36" y="19"/>
                    </a:cubicBezTo>
                    <a:cubicBezTo>
                      <a:pt x="0" y="90"/>
                      <a:pt x="12" y="174"/>
                      <a:pt x="12" y="257"/>
                    </a:cubicBezTo>
                    <a:cubicBezTo>
                      <a:pt x="12" y="340"/>
                      <a:pt x="24" y="435"/>
                      <a:pt x="36" y="519"/>
                    </a:cubicBezTo>
                    <a:cubicBezTo>
                      <a:pt x="36" y="537"/>
                      <a:pt x="48" y="546"/>
                      <a:pt x="60" y="546"/>
                    </a:cubicBezTo>
                    <a:cubicBezTo>
                      <a:pt x="72" y="546"/>
                      <a:pt x="84" y="537"/>
                      <a:pt x="84" y="519"/>
                    </a:cubicBezTo>
                    <a:cubicBezTo>
                      <a:pt x="96" y="424"/>
                      <a:pt x="96" y="328"/>
                      <a:pt x="96" y="233"/>
                    </a:cubicBezTo>
                    <a:cubicBezTo>
                      <a:pt x="96" y="162"/>
                      <a:pt x="96" y="90"/>
                      <a:pt x="72" y="19"/>
                    </a:cubicBezTo>
                    <a:cubicBezTo>
                      <a:pt x="72" y="7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33"/>
              <p:cNvSpPr/>
              <p:nvPr/>
            </p:nvSpPr>
            <p:spPr>
              <a:xfrm>
                <a:off x="3120325" y="2877125"/>
                <a:ext cx="30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516" extrusionOk="0">
                    <a:moveTo>
                      <a:pt x="46" y="0"/>
                    </a:moveTo>
                    <a:cubicBezTo>
                      <a:pt x="39" y="0"/>
                      <a:pt x="30" y="6"/>
                      <a:pt x="24" y="18"/>
                    </a:cubicBezTo>
                    <a:cubicBezTo>
                      <a:pt x="0" y="90"/>
                      <a:pt x="12" y="173"/>
                      <a:pt x="12" y="256"/>
                    </a:cubicBezTo>
                    <a:cubicBezTo>
                      <a:pt x="12" y="340"/>
                      <a:pt x="12" y="411"/>
                      <a:pt x="36" y="506"/>
                    </a:cubicBezTo>
                    <a:cubicBezTo>
                      <a:pt x="48" y="512"/>
                      <a:pt x="60" y="515"/>
                      <a:pt x="69" y="515"/>
                    </a:cubicBezTo>
                    <a:cubicBezTo>
                      <a:pt x="78" y="515"/>
                      <a:pt x="84" y="512"/>
                      <a:pt x="84" y="506"/>
                    </a:cubicBezTo>
                    <a:cubicBezTo>
                      <a:pt x="119" y="411"/>
                      <a:pt x="119" y="328"/>
                      <a:pt x="95" y="232"/>
                    </a:cubicBezTo>
                    <a:cubicBezTo>
                      <a:pt x="95" y="161"/>
                      <a:pt x="95" y="78"/>
                      <a:pt x="60" y="18"/>
                    </a:cubicBezTo>
                    <a:cubicBezTo>
                      <a:pt x="60" y="6"/>
                      <a:pt x="54" y="0"/>
                      <a:pt x="4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3"/>
              <p:cNvSpPr/>
              <p:nvPr/>
            </p:nvSpPr>
            <p:spPr>
              <a:xfrm>
                <a:off x="3113175" y="2874150"/>
                <a:ext cx="30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634" extrusionOk="0">
                    <a:moveTo>
                      <a:pt x="72" y="0"/>
                    </a:moveTo>
                    <a:cubicBezTo>
                      <a:pt x="66" y="0"/>
                      <a:pt x="60" y="6"/>
                      <a:pt x="60" y="18"/>
                    </a:cubicBezTo>
                    <a:cubicBezTo>
                      <a:pt x="0" y="90"/>
                      <a:pt x="0" y="209"/>
                      <a:pt x="0" y="292"/>
                    </a:cubicBezTo>
                    <a:cubicBezTo>
                      <a:pt x="0" y="399"/>
                      <a:pt x="0" y="518"/>
                      <a:pt x="12" y="625"/>
                    </a:cubicBezTo>
                    <a:cubicBezTo>
                      <a:pt x="12" y="630"/>
                      <a:pt x="21" y="633"/>
                      <a:pt x="30" y="633"/>
                    </a:cubicBezTo>
                    <a:cubicBezTo>
                      <a:pt x="44" y="633"/>
                      <a:pt x="60" y="627"/>
                      <a:pt x="60" y="613"/>
                    </a:cubicBezTo>
                    <a:cubicBezTo>
                      <a:pt x="72" y="506"/>
                      <a:pt x="72" y="399"/>
                      <a:pt x="84" y="316"/>
                    </a:cubicBezTo>
                    <a:cubicBezTo>
                      <a:pt x="84" y="221"/>
                      <a:pt x="120" y="101"/>
                      <a:pt x="84" y="18"/>
                    </a:cubicBezTo>
                    <a:cubicBezTo>
                      <a:pt x="84" y="6"/>
                      <a:pt x="78" y="0"/>
                      <a:pt x="7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33"/>
              <p:cNvSpPr/>
              <p:nvPr/>
            </p:nvSpPr>
            <p:spPr>
              <a:xfrm>
                <a:off x="3104850" y="2869300"/>
                <a:ext cx="3875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713" extrusionOk="0">
                    <a:moveTo>
                      <a:pt x="89" y="1"/>
                    </a:moveTo>
                    <a:cubicBezTo>
                      <a:pt x="80" y="1"/>
                      <a:pt x="72" y="4"/>
                      <a:pt x="72" y="10"/>
                    </a:cubicBezTo>
                    <a:cubicBezTo>
                      <a:pt x="0" y="224"/>
                      <a:pt x="0" y="474"/>
                      <a:pt x="12" y="676"/>
                    </a:cubicBezTo>
                    <a:cubicBezTo>
                      <a:pt x="20" y="700"/>
                      <a:pt x="37" y="713"/>
                      <a:pt x="49" y="713"/>
                    </a:cubicBezTo>
                    <a:cubicBezTo>
                      <a:pt x="55" y="713"/>
                      <a:pt x="60" y="709"/>
                      <a:pt x="60" y="700"/>
                    </a:cubicBezTo>
                    <a:cubicBezTo>
                      <a:pt x="107" y="486"/>
                      <a:pt x="155" y="236"/>
                      <a:pt x="107" y="10"/>
                    </a:cubicBezTo>
                    <a:cubicBezTo>
                      <a:pt x="107" y="4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33"/>
              <p:cNvSpPr/>
              <p:nvPr/>
            </p:nvSpPr>
            <p:spPr>
              <a:xfrm>
                <a:off x="3095900" y="2864050"/>
                <a:ext cx="51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813" extrusionOk="0">
                    <a:moveTo>
                      <a:pt x="181" y="1"/>
                    </a:moveTo>
                    <a:cubicBezTo>
                      <a:pt x="171" y="1"/>
                      <a:pt x="161" y="7"/>
                      <a:pt x="156" y="17"/>
                    </a:cubicBezTo>
                    <a:cubicBezTo>
                      <a:pt x="84" y="124"/>
                      <a:pt x="60" y="267"/>
                      <a:pt x="49" y="398"/>
                    </a:cubicBezTo>
                    <a:cubicBezTo>
                      <a:pt x="37" y="529"/>
                      <a:pt x="1" y="672"/>
                      <a:pt x="37" y="803"/>
                    </a:cubicBezTo>
                    <a:cubicBezTo>
                      <a:pt x="37" y="809"/>
                      <a:pt x="43" y="812"/>
                      <a:pt x="49" y="812"/>
                    </a:cubicBezTo>
                    <a:cubicBezTo>
                      <a:pt x="54" y="812"/>
                      <a:pt x="60" y="809"/>
                      <a:pt x="60" y="803"/>
                    </a:cubicBezTo>
                    <a:cubicBezTo>
                      <a:pt x="108" y="672"/>
                      <a:pt x="120" y="541"/>
                      <a:pt x="144" y="398"/>
                    </a:cubicBezTo>
                    <a:cubicBezTo>
                      <a:pt x="156" y="279"/>
                      <a:pt x="203" y="160"/>
                      <a:pt x="203" y="29"/>
                    </a:cubicBezTo>
                    <a:cubicBezTo>
                      <a:pt x="203" y="10"/>
                      <a:pt x="192" y="1"/>
                      <a:pt x="18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33"/>
              <p:cNvSpPr/>
              <p:nvPr/>
            </p:nvSpPr>
            <p:spPr>
              <a:xfrm>
                <a:off x="3087575" y="2862250"/>
                <a:ext cx="45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813" extrusionOk="0">
                    <a:moveTo>
                      <a:pt x="137" y="0"/>
                    </a:moveTo>
                    <a:cubicBezTo>
                      <a:pt x="134" y="0"/>
                      <a:pt x="132" y="6"/>
                      <a:pt x="132" y="18"/>
                    </a:cubicBezTo>
                    <a:cubicBezTo>
                      <a:pt x="36" y="256"/>
                      <a:pt x="1" y="554"/>
                      <a:pt x="1" y="804"/>
                    </a:cubicBezTo>
                    <a:cubicBezTo>
                      <a:pt x="1" y="810"/>
                      <a:pt x="6" y="813"/>
                      <a:pt x="12" y="813"/>
                    </a:cubicBezTo>
                    <a:cubicBezTo>
                      <a:pt x="18" y="813"/>
                      <a:pt x="24" y="810"/>
                      <a:pt x="24" y="804"/>
                    </a:cubicBezTo>
                    <a:cubicBezTo>
                      <a:pt x="120" y="566"/>
                      <a:pt x="179" y="268"/>
                      <a:pt x="143" y="18"/>
                    </a:cubicBezTo>
                    <a:cubicBezTo>
                      <a:pt x="143" y="6"/>
                      <a:pt x="140" y="0"/>
                      <a:pt x="13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33"/>
              <p:cNvSpPr/>
              <p:nvPr/>
            </p:nvSpPr>
            <p:spPr>
              <a:xfrm>
                <a:off x="3078950" y="2856175"/>
                <a:ext cx="5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007" extrusionOk="0">
                    <a:moveTo>
                      <a:pt x="189" y="1"/>
                    </a:moveTo>
                    <a:cubicBezTo>
                      <a:pt x="186" y="1"/>
                      <a:pt x="182" y="4"/>
                      <a:pt x="179" y="11"/>
                    </a:cubicBezTo>
                    <a:cubicBezTo>
                      <a:pt x="84" y="118"/>
                      <a:pt x="72" y="249"/>
                      <a:pt x="48" y="392"/>
                    </a:cubicBezTo>
                    <a:cubicBezTo>
                      <a:pt x="12" y="582"/>
                      <a:pt x="0" y="797"/>
                      <a:pt x="0" y="987"/>
                    </a:cubicBezTo>
                    <a:cubicBezTo>
                      <a:pt x="0" y="1001"/>
                      <a:pt x="17" y="1007"/>
                      <a:pt x="30" y="1007"/>
                    </a:cubicBezTo>
                    <a:cubicBezTo>
                      <a:pt x="40" y="1007"/>
                      <a:pt x="48" y="1004"/>
                      <a:pt x="48" y="999"/>
                    </a:cubicBezTo>
                    <a:cubicBezTo>
                      <a:pt x="84" y="844"/>
                      <a:pt x="84" y="701"/>
                      <a:pt x="119" y="547"/>
                    </a:cubicBezTo>
                    <a:cubicBezTo>
                      <a:pt x="131" y="368"/>
                      <a:pt x="179" y="213"/>
                      <a:pt x="203" y="35"/>
                    </a:cubicBezTo>
                    <a:cubicBezTo>
                      <a:pt x="203" y="18"/>
                      <a:pt x="197" y="1"/>
                      <a:pt x="18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33"/>
              <p:cNvSpPr/>
              <p:nvPr/>
            </p:nvSpPr>
            <p:spPr>
              <a:xfrm>
                <a:off x="3069125" y="2849650"/>
                <a:ext cx="745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220" extrusionOk="0">
                    <a:moveTo>
                      <a:pt x="227" y="1"/>
                    </a:moveTo>
                    <a:cubicBezTo>
                      <a:pt x="221" y="1"/>
                      <a:pt x="215" y="4"/>
                      <a:pt x="215" y="10"/>
                    </a:cubicBezTo>
                    <a:cubicBezTo>
                      <a:pt x="203" y="236"/>
                      <a:pt x="96" y="462"/>
                      <a:pt x="60" y="677"/>
                    </a:cubicBezTo>
                    <a:cubicBezTo>
                      <a:pt x="36" y="855"/>
                      <a:pt x="0" y="1022"/>
                      <a:pt x="24" y="1201"/>
                    </a:cubicBezTo>
                    <a:cubicBezTo>
                      <a:pt x="24" y="1208"/>
                      <a:pt x="29" y="1219"/>
                      <a:pt x="35" y="1219"/>
                    </a:cubicBezTo>
                    <a:cubicBezTo>
                      <a:pt x="39" y="1219"/>
                      <a:pt x="43" y="1215"/>
                      <a:pt x="48" y="1201"/>
                    </a:cubicBezTo>
                    <a:cubicBezTo>
                      <a:pt x="108" y="974"/>
                      <a:pt x="119" y="760"/>
                      <a:pt x="179" y="534"/>
                    </a:cubicBezTo>
                    <a:cubicBezTo>
                      <a:pt x="227" y="355"/>
                      <a:pt x="298" y="188"/>
                      <a:pt x="238" y="10"/>
                    </a:cubicBezTo>
                    <a:cubicBezTo>
                      <a:pt x="238" y="4"/>
                      <a:pt x="233" y="1"/>
                      <a:pt x="22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3"/>
              <p:cNvSpPr/>
              <p:nvPr/>
            </p:nvSpPr>
            <p:spPr>
              <a:xfrm>
                <a:off x="3059300" y="2848175"/>
                <a:ext cx="627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00" extrusionOk="0">
                    <a:moveTo>
                      <a:pt x="233" y="0"/>
                    </a:moveTo>
                    <a:cubicBezTo>
                      <a:pt x="224" y="0"/>
                      <a:pt x="215" y="3"/>
                      <a:pt x="215" y="9"/>
                    </a:cubicBezTo>
                    <a:cubicBezTo>
                      <a:pt x="84" y="331"/>
                      <a:pt x="0" y="843"/>
                      <a:pt x="24" y="1200"/>
                    </a:cubicBezTo>
                    <a:cubicBezTo>
                      <a:pt x="24" y="1200"/>
                      <a:pt x="60" y="1200"/>
                      <a:pt x="60" y="1188"/>
                    </a:cubicBezTo>
                    <a:cubicBezTo>
                      <a:pt x="131" y="998"/>
                      <a:pt x="143" y="771"/>
                      <a:pt x="179" y="557"/>
                    </a:cubicBezTo>
                    <a:cubicBezTo>
                      <a:pt x="203" y="378"/>
                      <a:pt x="250" y="188"/>
                      <a:pt x="250" y="9"/>
                    </a:cubicBezTo>
                    <a:cubicBezTo>
                      <a:pt x="250" y="3"/>
                      <a:pt x="242" y="0"/>
                      <a:pt x="23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33"/>
              <p:cNvSpPr/>
              <p:nvPr/>
            </p:nvSpPr>
            <p:spPr>
              <a:xfrm>
                <a:off x="3047700" y="2842025"/>
                <a:ext cx="62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193" extrusionOk="0">
                    <a:moveTo>
                      <a:pt x="231" y="0"/>
                    </a:moveTo>
                    <a:cubicBezTo>
                      <a:pt x="228" y="0"/>
                      <a:pt x="226" y="2"/>
                      <a:pt x="226" y="5"/>
                    </a:cubicBezTo>
                    <a:cubicBezTo>
                      <a:pt x="72" y="351"/>
                      <a:pt x="0" y="803"/>
                      <a:pt x="60" y="1184"/>
                    </a:cubicBezTo>
                    <a:cubicBezTo>
                      <a:pt x="54" y="1190"/>
                      <a:pt x="57" y="1193"/>
                      <a:pt x="63" y="1193"/>
                    </a:cubicBezTo>
                    <a:cubicBezTo>
                      <a:pt x="69" y="1193"/>
                      <a:pt x="77" y="1190"/>
                      <a:pt x="83" y="1184"/>
                    </a:cubicBezTo>
                    <a:cubicBezTo>
                      <a:pt x="119" y="982"/>
                      <a:pt x="143" y="779"/>
                      <a:pt x="179" y="589"/>
                    </a:cubicBezTo>
                    <a:cubicBezTo>
                      <a:pt x="203" y="410"/>
                      <a:pt x="250" y="208"/>
                      <a:pt x="250" y="17"/>
                    </a:cubicBezTo>
                    <a:cubicBezTo>
                      <a:pt x="250" y="9"/>
                      <a:pt x="238" y="0"/>
                      <a:pt x="23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33"/>
              <p:cNvSpPr/>
              <p:nvPr/>
            </p:nvSpPr>
            <p:spPr>
              <a:xfrm>
                <a:off x="3037575" y="2839050"/>
                <a:ext cx="68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301" extrusionOk="0">
                    <a:moveTo>
                      <a:pt x="231" y="0"/>
                    </a:moveTo>
                    <a:cubicBezTo>
                      <a:pt x="229" y="0"/>
                      <a:pt x="227" y="2"/>
                      <a:pt x="227" y="5"/>
                    </a:cubicBezTo>
                    <a:cubicBezTo>
                      <a:pt x="131" y="196"/>
                      <a:pt x="119" y="410"/>
                      <a:pt x="96" y="601"/>
                    </a:cubicBezTo>
                    <a:cubicBezTo>
                      <a:pt x="60" y="827"/>
                      <a:pt x="0" y="1041"/>
                      <a:pt x="0" y="1267"/>
                    </a:cubicBezTo>
                    <a:cubicBezTo>
                      <a:pt x="7" y="1288"/>
                      <a:pt x="22" y="1301"/>
                      <a:pt x="33" y="1301"/>
                    </a:cubicBezTo>
                    <a:cubicBezTo>
                      <a:pt x="42" y="1301"/>
                      <a:pt x="48" y="1294"/>
                      <a:pt x="48" y="1279"/>
                    </a:cubicBezTo>
                    <a:cubicBezTo>
                      <a:pt x="131" y="1077"/>
                      <a:pt x="167" y="851"/>
                      <a:pt x="191" y="648"/>
                    </a:cubicBezTo>
                    <a:cubicBezTo>
                      <a:pt x="227" y="434"/>
                      <a:pt x="274" y="231"/>
                      <a:pt x="250" y="17"/>
                    </a:cubicBezTo>
                    <a:cubicBezTo>
                      <a:pt x="250" y="9"/>
                      <a:pt x="238" y="0"/>
                      <a:pt x="23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33"/>
              <p:cNvSpPr/>
              <p:nvPr/>
            </p:nvSpPr>
            <p:spPr>
              <a:xfrm>
                <a:off x="3027700" y="2832575"/>
                <a:ext cx="780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382" extrusionOk="0">
                    <a:moveTo>
                      <a:pt x="255" y="1"/>
                    </a:moveTo>
                    <a:cubicBezTo>
                      <a:pt x="241" y="1"/>
                      <a:pt x="229" y="10"/>
                      <a:pt x="229" y="26"/>
                    </a:cubicBezTo>
                    <a:cubicBezTo>
                      <a:pt x="157" y="240"/>
                      <a:pt x="133" y="479"/>
                      <a:pt x="86" y="717"/>
                    </a:cubicBezTo>
                    <a:cubicBezTo>
                      <a:pt x="38" y="931"/>
                      <a:pt x="14" y="1133"/>
                      <a:pt x="14" y="1348"/>
                    </a:cubicBezTo>
                    <a:cubicBezTo>
                      <a:pt x="0" y="1368"/>
                      <a:pt x="11" y="1381"/>
                      <a:pt x="24" y="1381"/>
                    </a:cubicBezTo>
                    <a:cubicBezTo>
                      <a:pt x="34" y="1381"/>
                      <a:pt x="45" y="1375"/>
                      <a:pt x="50" y="1360"/>
                    </a:cubicBezTo>
                    <a:cubicBezTo>
                      <a:pt x="110" y="1145"/>
                      <a:pt x="157" y="895"/>
                      <a:pt x="205" y="657"/>
                    </a:cubicBezTo>
                    <a:cubicBezTo>
                      <a:pt x="252" y="455"/>
                      <a:pt x="312" y="252"/>
                      <a:pt x="288" y="38"/>
                    </a:cubicBezTo>
                    <a:cubicBezTo>
                      <a:pt x="288" y="13"/>
                      <a:pt x="271" y="1"/>
                      <a:pt x="25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33"/>
              <p:cNvSpPr/>
              <p:nvPr/>
            </p:nvSpPr>
            <p:spPr>
              <a:xfrm>
                <a:off x="3016725" y="2825325"/>
                <a:ext cx="101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554" extrusionOk="0">
                    <a:moveTo>
                      <a:pt x="337" y="1"/>
                    </a:moveTo>
                    <a:cubicBezTo>
                      <a:pt x="331" y="1"/>
                      <a:pt x="322" y="7"/>
                      <a:pt x="310" y="18"/>
                    </a:cubicBezTo>
                    <a:cubicBezTo>
                      <a:pt x="215" y="257"/>
                      <a:pt x="179" y="542"/>
                      <a:pt x="120" y="780"/>
                    </a:cubicBezTo>
                    <a:cubicBezTo>
                      <a:pt x="60" y="1031"/>
                      <a:pt x="13" y="1269"/>
                      <a:pt x="1" y="1531"/>
                    </a:cubicBezTo>
                    <a:cubicBezTo>
                      <a:pt x="1" y="1544"/>
                      <a:pt x="15" y="1553"/>
                      <a:pt x="28" y="1553"/>
                    </a:cubicBezTo>
                    <a:cubicBezTo>
                      <a:pt x="39" y="1553"/>
                      <a:pt x="48" y="1547"/>
                      <a:pt x="48" y="1531"/>
                    </a:cubicBezTo>
                    <a:cubicBezTo>
                      <a:pt x="156" y="1054"/>
                      <a:pt x="406" y="507"/>
                      <a:pt x="346" y="18"/>
                    </a:cubicBezTo>
                    <a:cubicBezTo>
                      <a:pt x="346" y="7"/>
                      <a:pt x="343" y="1"/>
                      <a:pt x="33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33"/>
              <p:cNvSpPr/>
              <p:nvPr/>
            </p:nvSpPr>
            <p:spPr>
              <a:xfrm>
                <a:off x="3005725" y="2816300"/>
                <a:ext cx="11325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790" extrusionOk="0">
                    <a:moveTo>
                      <a:pt x="434" y="0"/>
                    </a:moveTo>
                    <a:cubicBezTo>
                      <a:pt x="431" y="0"/>
                      <a:pt x="429" y="3"/>
                      <a:pt x="429" y="10"/>
                    </a:cubicBezTo>
                    <a:cubicBezTo>
                      <a:pt x="191" y="522"/>
                      <a:pt x="36" y="1201"/>
                      <a:pt x="0" y="1761"/>
                    </a:cubicBezTo>
                    <a:cubicBezTo>
                      <a:pt x="0" y="1780"/>
                      <a:pt x="8" y="1789"/>
                      <a:pt x="14" y="1789"/>
                    </a:cubicBezTo>
                    <a:cubicBezTo>
                      <a:pt x="19" y="1789"/>
                      <a:pt x="24" y="1783"/>
                      <a:pt x="24" y="1773"/>
                    </a:cubicBezTo>
                    <a:cubicBezTo>
                      <a:pt x="191" y="1225"/>
                      <a:pt x="417" y="606"/>
                      <a:pt x="453" y="22"/>
                    </a:cubicBezTo>
                    <a:cubicBezTo>
                      <a:pt x="453" y="14"/>
                      <a:pt x="441" y="0"/>
                      <a:pt x="43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33"/>
              <p:cNvSpPr/>
              <p:nvPr/>
            </p:nvSpPr>
            <p:spPr>
              <a:xfrm>
                <a:off x="2988750" y="3169275"/>
                <a:ext cx="165825" cy="8365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33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0" y="1143"/>
                      <a:pt x="870" y="3346"/>
                      <a:pt x="870" y="3346"/>
                    </a:cubicBezTo>
                    <a:lnTo>
                      <a:pt x="6632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33"/>
              <p:cNvSpPr/>
              <p:nvPr/>
            </p:nvSpPr>
            <p:spPr>
              <a:xfrm>
                <a:off x="2984000" y="3164800"/>
                <a:ext cx="18635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3775" extrusionOk="0">
                    <a:moveTo>
                      <a:pt x="393" y="334"/>
                    </a:moveTo>
                    <a:lnTo>
                      <a:pt x="6191" y="358"/>
                    </a:lnTo>
                    <a:lnTo>
                      <a:pt x="1167" y="3251"/>
                    </a:lnTo>
                    <a:cubicBezTo>
                      <a:pt x="988" y="2739"/>
                      <a:pt x="536" y="1275"/>
                      <a:pt x="393" y="334"/>
                    </a:cubicBezTo>
                    <a:close/>
                    <a:moveTo>
                      <a:pt x="0" y="1"/>
                    </a:moveTo>
                    <a:lnTo>
                      <a:pt x="12" y="191"/>
                    </a:lnTo>
                    <a:cubicBezTo>
                      <a:pt x="155" y="1334"/>
                      <a:pt x="869" y="3477"/>
                      <a:pt x="893" y="3573"/>
                    </a:cubicBezTo>
                    <a:lnTo>
                      <a:pt x="965" y="3775"/>
                    </a:lnTo>
                    <a:lnTo>
                      <a:pt x="7453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33"/>
              <p:cNvSpPr/>
              <p:nvPr/>
            </p:nvSpPr>
            <p:spPr>
              <a:xfrm>
                <a:off x="3124775" y="3167825"/>
                <a:ext cx="687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88" extrusionOk="0">
                    <a:moveTo>
                      <a:pt x="14" y="0"/>
                    </a:moveTo>
                    <a:cubicBezTo>
                      <a:pt x="6" y="0"/>
                      <a:pt x="1" y="14"/>
                      <a:pt x="1" y="23"/>
                    </a:cubicBezTo>
                    <a:cubicBezTo>
                      <a:pt x="1" y="94"/>
                      <a:pt x="37" y="189"/>
                      <a:pt x="84" y="249"/>
                    </a:cubicBezTo>
                    <a:cubicBezTo>
                      <a:pt x="132" y="320"/>
                      <a:pt x="179" y="392"/>
                      <a:pt x="239" y="475"/>
                    </a:cubicBezTo>
                    <a:cubicBezTo>
                      <a:pt x="243" y="483"/>
                      <a:pt x="249" y="487"/>
                      <a:pt x="254" y="487"/>
                    </a:cubicBezTo>
                    <a:cubicBezTo>
                      <a:pt x="265" y="487"/>
                      <a:pt x="275" y="474"/>
                      <a:pt x="275" y="451"/>
                    </a:cubicBezTo>
                    <a:cubicBezTo>
                      <a:pt x="251" y="368"/>
                      <a:pt x="203" y="284"/>
                      <a:pt x="156" y="201"/>
                    </a:cubicBezTo>
                    <a:cubicBezTo>
                      <a:pt x="120" y="130"/>
                      <a:pt x="84" y="46"/>
                      <a:pt x="25" y="11"/>
                    </a:cubicBezTo>
                    <a:cubicBezTo>
                      <a:pt x="21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33"/>
              <p:cNvSpPr/>
              <p:nvPr/>
            </p:nvSpPr>
            <p:spPr>
              <a:xfrm>
                <a:off x="3114675" y="3168375"/>
                <a:ext cx="71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445" extrusionOk="0">
                    <a:moveTo>
                      <a:pt x="24" y="1"/>
                    </a:moveTo>
                    <a:cubicBezTo>
                      <a:pt x="12" y="1"/>
                      <a:pt x="0" y="1"/>
                      <a:pt x="12" y="12"/>
                    </a:cubicBezTo>
                    <a:cubicBezTo>
                      <a:pt x="24" y="84"/>
                      <a:pt x="71" y="167"/>
                      <a:pt x="107" y="227"/>
                    </a:cubicBezTo>
                    <a:lnTo>
                      <a:pt x="238" y="441"/>
                    </a:lnTo>
                    <a:cubicBezTo>
                      <a:pt x="240" y="443"/>
                      <a:pt x="244" y="444"/>
                      <a:pt x="247" y="444"/>
                    </a:cubicBezTo>
                    <a:cubicBezTo>
                      <a:pt x="262" y="444"/>
                      <a:pt x="286" y="427"/>
                      <a:pt x="286" y="417"/>
                    </a:cubicBezTo>
                    <a:cubicBezTo>
                      <a:pt x="262" y="322"/>
                      <a:pt x="226" y="251"/>
                      <a:pt x="179" y="179"/>
                    </a:cubicBezTo>
                    <a:cubicBezTo>
                      <a:pt x="131" y="120"/>
                      <a:pt x="107" y="24"/>
                      <a:pt x="2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33"/>
              <p:cNvSpPr/>
              <p:nvPr/>
            </p:nvSpPr>
            <p:spPr>
              <a:xfrm>
                <a:off x="3106925" y="3168375"/>
                <a:ext cx="770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589" extrusionOk="0">
                    <a:moveTo>
                      <a:pt x="36" y="1"/>
                    </a:moveTo>
                    <a:cubicBezTo>
                      <a:pt x="24" y="1"/>
                      <a:pt x="12" y="1"/>
                      <a:pt x="12" y="12"/>
                    </a:cubicBezTo>
                    <a:cubicBezTo>
                      <a:pt x="0" y="108"/>
                      <a:pt x="36" y="191"/>
                      <a:pt x="84" y="286"/>
                    </a:cubicBezTo>
                    <a:cubicBezTo>
                      <a:pt x="131" y="393"/>
                      <a:pt x="191" y="489"/>
                      <a:pt x="262" y="584"/>
                    </a:cubicBezTo>
                    <a:cubicBezTo>
                      <a:pt x="265" y="587"/>
                      <a:pt x="270" y="588"/>
                      <a:pt x="275" y="588"/>
                    </a:cubicBezTo>
                    <a:cubicBezTo>
                      <a:pt x="289" y="588"/>
                      <a:pt x="307" y="575"/>
                      <a:pt x="298" y="548"/>
                    </a:cubicBezTo>
                    <a:cubicBezTo>
                      <a:pt x="262" y="453"/>
                      <a:pt x="215" y="346"/>
                      <a:pt x="179" y="251"/>
                    </a:cubicBezTo>
                    <a:cubicBezTo>
                      <a:pt x="143" y="167"/>
                      <a:pt x="120" y="60"/>
                      <a:pt x="3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33"/>
              <p:cNvSpPr/>
              <p:nvPr/>
            </p:nvSpPr>
            <p:spPr>
              <a:xfrm>
                <a:off x="3098300" y="3167375"/>
                <a:ext cx="7625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70" extrusionOk="0">
                    <a:moveTo>
                      <a:pt x="15" y="0"/>
                    </a:moveTo>
                    <a:cubicBezTo>
                      <a:pt x="7" y="0"/>
                      <a:pt x="0" y="11"/>
                      <a:pt x="0" y="29"/>
                    </a:cubicBezTo>
                    <a:cubicBezTo>
                      <a:pt x="24" y="255"/>
                      <a:pt x="143" y="469"/>
                      <a:pt x="250" y="648"/>
                    </a:cubicBezTo>
                    <a:cubicBezTo>
                      <a:pt x="255" y="663"/>
                      <a:pt x="266" y="669"/>
                      <a:pt x="277" y="669"/>
                    </a:cubicBezTo>
                    <a:cubicBezTo>
                      <a:pt x="292" y="669"/>
                      <a:pt x="305" y="657"/>
                      <a:pt x="298" y="636"/>
                    </a:cubicBezTo>
                    <a:cubicBezTo>
                      <a:pt x="238" y="433"/>
                      <a:pt x="167" y="195"/>
                      <a:pt x="24" y="5"/>
                    </a:cubicBezTo>
                    <a:cubicBezTo>
                      <a:pt x="21" y="2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33"/>
              <p:cNvSpPr/>
              <p:nvPr/>
            </p:nvSpPr>
            <p:spPr>
              <a:xfrm>
                <a:off x="3089350" y="3166400"/>
                <a:ext cx="74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778" extrusionOk="0">
                    <a:moveTo>
                      <a:pt x="38" y="0"/>
                    </a:moveTo>
                    <a:cubicBezTo>
                      <a:pt x="25" y="0"/>
                      <a:pt x="13" y="6"/>
                      <a:pt x="13" y="20"/>
                    </a:cubicBezTo>
                    <a:cubicBezTo>
                      <a:pt x="1" y="151"/>
                      <a:pt x="61" y="294"/>
                      <a:pt x="108" y="413"/>
                    </a:cubicBezTo>
                    <a:cubicBezTo>
                      <a:pt x="144" y="532"/>
                      <a:pt x="191" y="663"/>
                      <a:pt x="263" y="770"/>
                    </a:cubicBezTo>
                    <a:cubicBezTo>
                      <a:pt x="272" y="774"/>
                      <a:pt x="279" y="777"/>
                      <a:pt x="284" y="777"/>
                    </a:cubicBezTo>
                    <a:cubicBezTo>
                      <a:pt x="294" y="777"/>
                      <a:pt x="299" y="769"/>
                      <a:pt x="299" y="746"/>
                    </a:cubicBezTo>
                    <a:cubicBezTo>
                      <a:pt x="263" y="615"/>
                      <a:pt x="227" y="484"/>
                      <a:pt x="180" y="341"/>
                    </a:cubicBezTo>
                    <a:cubicBezTo>
                      <a:pt x="144" y="234"/>
                      <a:pt x="120" y="103"/>
                      <a:pt x="61" y="8"/>
                    </a:cubicBezTo>
                    <a:cubicBezTo>
                      <a:pt x="56" y="3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33"/>
              <p:cNvSpPr/>
              <p:nvPr/>
            </p:nvSpPr>
            <p:spPr>
              <a:xfrm>
                <a:off x="3081025" y="3168550"/>
                <a:ext cx="68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98" extrusionOk="0">
                    <a:moveTo>
                      <a:pt x="18" y="0"/>
                    </a:moveTo>
                    <a:cubicBezTo>
                      <a:pt x="11" y="0"/>
                      <a:pt x="1" y="5"/>
                      <a:pt x="1" y="5"/>
                    </a:cubicBezTo>
                    <a:cubicBezTo>
                      <a:pt x="36" y="255"/>
                      <a:pt x="132" y="541"/>
                      <a:pt x="239" y="779"/>
                    </a:cubicBezTo>
                    <a:cubicBezTo>
                      <a:pt x="239" y="791"/>
                      <a:pt x="248" y="797"/>
                      <a:pt x="257" y="797"/>
                    </a:cubicBezTo>
                    <a:cubicBezTo>
                      <a:pt x="266" y="797"/>
                      <a:pt x="274" y="791"/>
                      <a:pt x="274" y="779"/>
                    </a:cubicBezTo>
                    <a:cubicBezTo>
                      <a:pt x="239" y="529"/>
                      <a:pt x="155" y="232"/>
                      <a:pt x="24" y="5"/>
                    </a:cubicBezTo>
                    <a:cubicBezTo>
                      <a:pt x="24" y="1"/>
                      <a:pt x="22" y="0"/>
                      <a:pt x="1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33"/>
              <p:cNvSpPr/>
              <p:nvPr/>
            </p:nvSpPr>
            <p:spPr>
              <a:xfrm>
                <a:off x="3070600" y="3166975"/>
                <a:ext cx="95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72" extrusionOk="0">
                    <a:moveTo>
                      <a:pt x="65" y="0"/>
                    </a:moveTo>
                    <a:cubicBezTo>
                      <a:pt x="54" y="0"/>
                      <a:pt x="43" y="3"/>
                      <a:pt x="37" y="9"/>
                    </a:cubicBezTo>
                    <a:cubicBezTo>
                      <a:pt x="1" y="164"/>
                      <a:pt x="60" y="307"/>
                      <a:pt x="108" y="461"/>
                    </a:cubicBezTo>
                    <a:cubicBezTo>
                      <a:pt x="168" y="616"/>
                      <a:pt x="227" y="795"/>
                      <a:pt x="322" y="961"/>
                    </a:cubicBezTo>
                    <a:cubicBezTo>
                      <a:pt x="326" y="968"/>
                      <a:pt x="332" y="971"/>
                      <a:pt x="340" y="971"/>
                    </a:cubicBezTo>
                    <a:cubicBezTo>
                      <a:pt x="358" y="971"/>
                      <a:pt x="382" y="954"/>
                      <a:pt x="382" y="938"/>
                    </a:cubicBezTo>
                    <a:cubicBezTo>
                      <a:pt x="346" y="771"/>
                      <a:pt x="275" y="616"/>
                      <a:pt x="215" y="461"/>
                    </a:cubicBezTo>
                    <a:cubicBezTo>
                      <a:pt x="156" y="307"/>
                      <a:pt x="120" y="164"/>
                      <a:pt x="84" y="9"/>
                    </a:cubicBezTo>
                    <a:cubicBezTo>
                      <a:pt x="84" y="3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33"/>
              <p:cNvSpPr/>
              <p:nvPr/>
            </p:nvSpPr>
            <p:spPr>
              <a:xfrm>
                <a:off x="3059975" y="3164850"/>
                <a:ext cx="105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183" extrusionOk="0">
                    <a:moveTo>
                      <a:pt x="15" y="0"/>
                    </a:moveTo>
                    <a:cubicBezTo>
                      <a:pt x="4" y="0"/>
                      <a:pt x="1" y="14"/>
                      <a:pt x="9" y="22"/>
                    </a:cubicBezTo>
                    <a:cubicBezTo>
                      <a:pt x="104" y="213"/>
                      <a:pt x="104" y="439"/>
                      <a:pt x="164" y="654"/>
                    </a:cubicBezTo>
                    <a:cubicBezTo>
                      <a:pt x="223" y="832"/>
                      <a:pt x="283" y="999"/>
                      <a:pt x="366" y="1165"/>
                    </a:cubicBezTo>
                    <a:cubicBezTo>
                      <a:pt x="382" y="1176"/>
                      <a:pt x="396" y="1182"/>
                      <a:pt x="405" y="1182"/>
                    </a:cubicBezTo>
                    <a:cubicBezTo>
                      <a:pt x="416" y="1182"/>
                      <a:pt x="421" y="1173"/>
                      <a:pt x="414" y="1154"/>
                    </a:cubicBezTo>
                    <a:cubicBezTo>
                      <a:pt x="354" y="915"/>
                      <a:pt x="271" y="689"/>
                      <a:pt x="212" y="451"/>
                    </a:cubicBezTo>
                    <a:cubicBezTo>
                      <a:pt x="164" y="284"/>
                      <a:pt x="164" y="130"/>
                      <a:pt x="33" y="11"/>
                    </a:cubicBezTo>
                    <a:cubicBezTo>
                      <a:pt x="26" y="3"/>
                      <a:pt x="19" y="0"/>
                      <a:pt x="1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33"/>
              <p:cNvSpPr/>
              <p:nvPr/>
            </p:nvSpPr>
            <p:spPr>
              <a:xfrm>
                <a:off x="3050975" y="3167875"/>
                <a:ext cx="101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164" extrusionOk="0">
                    <a:moveTo>
                      <a:pt x="12" y="1"/>
                    </a:moveTo>
                    <a:cubicBezTo>
                      <a:pt x="4" y="1"/>
                      <a:pt x="0" y="7"/>
                      <a:pt x="0" y="21"/>
                    </a:cubicBezTo>
                    <a:cubicBezTo>
                      <a:pt x="12" y="235"/>
                      <a:pt x="72" y="425"/>
                      <a:pt x="155" y="604"/>
                    </a:cubicBezTo>
                    <a:cubicBezTo>
                      <a:pt x="214" y="794"/>
                      <a:pt x="274" y="985"/>
                      <a:pt x="369" y="1164"/>
                    </a:cubicBezTo>
                    <a:cubicBezTo>
                      <a:pt x="393" y="1164"/>
                      <a:pt x="405" y="1164"/>
                      <a:pt x="405" y="1152"/>
                    </a:cubicBezTo>
                    <a:cubicBezTo>
                      <a:pt x="369" y="961"/>
                      <a:pt x="298" y="771"/>
                      <a:pt x="238" y="568"/>
                    </a:cubicBezTo>
                    <a:cubicBezTo>
                      <a:pt x="179" y="378"/>
                      <a:pt x="119" y="187"/>
                      <a:pt x="36" y="9"/>
                    </a:cubicBezTo>
                    <a:cubicBezTo>
                      <a:pt x="26" y="4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33"/>
              <p:cNvSpPr/>
              <p:nvPr/>
            </p:nvSpPr>
            <p:spPr>
              <a:xfrm>
                <a:off x="3037875" y="3168175"/>
                <a:ext cx="1102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140" extrusionOk="0">
                    <a:moveTo>
                      <a:pt x="18" y="1"/>
                    </a:moveTo>
                    <a:cubicBezTo>
                      <a:pt x="8" y="1"/>
                      <a:pt x="0" y="7"/>
                      <a:pt x="0" y="20"/>
                    </a:cubicBezTo>
                    <a:cubicBezTo>
                      <a:pt x="24" y="378"/>
                      <a:pt x="167" y="842"/>
                      <a:pt x="393" y="1140"/>
                    </a:cubicBezTo>
                    <a:cubicBezTo>
                      <a:pt x="393" y="1140"/>
                      <a:pt x="441" y="1140"/>
                      <a:pt x="417" y="1116"/>
                    </a:cubicBezTo>
                    <a:cubicBezTo>
                      <a:pt x="357" y="913"/>
                      <a:pt x="286" y="735"/>
                      <a:pt x="226" y="544"/>
                    </a:cubicBezTo>
                    <a:cubicBezTo>
                      <a:pt x="167" y="366"/>
                      <a:pt x="119" y="175"/>
                      <a:pt x="36" y="9"/>
                    </a:cubicBezTo>
                    <a:cubicBezTo>
                      <a:pt x="31" y="4"/>
                      <a:pt x="24" y="1"/>
                      <a:pt x="1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33"/>
              <p:cNvSpPr/>
              <p:nvPr/>
            </p:nvSpPr>
            <p:spPr>
              <a:xfrm>
                <a:off x="3028350" y="3169975"/>
                <a:ext cx="1042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252" extrusionOk="0">
                    <a:moveTo>
                      <a:pt x="12" y="1"/>
                    </a:moveTo>
                    <a:cubicBezTo>
                      <a:pt x="5" y="1"/>
                      <a:pt x="0" y="9"/>
                      <a:pt x="0" y="32"/>
                    </a:cubicBezTo>
                    <a:cubicBezTo>
                      <a:pt x="12" y="234"/>
                      <a:pt x="84" y="425"/>
                      <a:pt x="143" y="627"/>
                    </a:cubicBezTo>
                    <a:cubicBezTo>
                      <a:pt x="226" y="830"/>
                      <a:pt x="262" y="1056"/>
                      <a:pt x="369" y="1246"/>
                    </a:cubicBezTo>
                    <a:cubicBezTo>
                      <a:pt x="373" y="1250"/>
                      <a:pt x="378" y="1251"/>
                      <a:pt x="384" y="1251"/>
                    </a:cubicBezTo>
                    <a:cubicBezTo>
                      <a:pt x="399" y="1251"/>
                      <a:pt x="417" y="1243"/>
                      <a:pt x="417" y="1234"/>
                    </a:cubicBezTo>
                    <a:cubicBezTo>
                      <a:pt x="405" y="1008"/>
                      <a:pt x="322" y="806"/>
                      <a:pt x="250" y="591"/>
                    </a:cubicBezTo>
                    <a:cubicBezTo>
                      <a:pt x="191" y="401"/>
                      <a:pt x="131" y="187"/>
                      <a:pt x="24" y="8"/>
                    </a:cubicBezTo>
                    <a:cubicBezTo>
                      <a:pt x="20" y="4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3"/>
              <p:cNvSpPr/>
              <p:nvPr/>
            </p:nvSpPr>
            <p:spPr>
              <a:xfrm>
                <a:off x="3016250" y="3168650"/>
                <a:ext cx="116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336" extrusionOk="0">
                    <a:moveTo>
                      <a:pt x="42" y="1"/>
                    </a:moveTo>
                    <a:cubicBezTo>
                      <a:pt x="22" y="1"/>
                      <a:pt x="0" y="14"/>
                      <a:pt x="8" y="37"/>
                    </a:cubicBezTo>
                    <a:cubicBezTo>
                      <a:pt x="32" y="251"/>
                      <a:pt x="127" y="478"/>
                      <a:pt x="187" y="692"/>
                    </a:cubicBezTo>
                    <a:cubicBezTo>
                      <a:pt x="246" y="894"/>
                      <a:pt x="318" y="1121"/>
                      <a:pt x="425" y="1323"/>
                    </a:cubicBezTo>
                    <a:cubicBezTo>
                      <a:pt x="425" y="1331"/>
                      <a:pt x="431" y="1335"/>
                      <a:pt x="437" y="1335"/>
                    </a:cubicBezTo>
                    <a:cubicBezTo>
                      <a:pt x="449" y="1335"/>
                      <a:pt x="464" y="1322"/>
                      <a:pt x="448" y="1299"/>
                    </a:cubicBezTo>
                    <a:cubicBezTo>
                      <a:pt x="413" y="1061"/>
                      <a:pt x="329" y="835"/>
                      <a:pt x="270" y="609"/>
                    </a:cubicBezTo>
                    <a:cubicBezTo>
                      <a:pt x="210" y="418"/>
                      <a:pt x="175" y="204"/>
                      <a:pt x="67" y="13"/>
                    </a:cubicBezTo>
                    <a:cubicBezTo>
                      <a:pt x="63" y="5"/>
                      <a:pt x="53" y="1"/>
                      <a:pt x="4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33"/>
              <p:cNvSpPr/>
              <p:nvPr/>
            </p:nvSpPr>
            <p:spPr>
              <a:xfrm>
                <a:off x="3005125" y="3165850"/>
                <a:ext cx="11625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532" extrusionOk="0">
                    <a:moveTo>
                      <a:pt x="18" y="0"/>
                    </a:moveTo>
                    <a:cubicBezTo>
                      <a:pt x="9" y="0"/>
                      <a:pt x="1" y="6"/>
                      <a:pt x="1" y="18"/>
                    </a:cubicBezTo>
                    <a:cubicBezTo>
                      <a:pt x="24" y="268"/>
                      <a:pt x="120" y="530"/>
                      <a:pt x="179" y="792"/>
                    </a:cubicBezTo>
                    <a:cubicBezTo>
                      <a:pt x="239" y="1042"/>
                      <a:pt x="322" y="1280"/>
                      <a:pt x="417" y="1518"/>
                    </a:cubicBezTo>
                    <a:cubicBezTo>
                      <a:pt x="417" y="1527"/>
                      <a:pt x="424" y="1531"/>
                      <a:pt x="433" y="1531"/>
                    </a:cubicBezTo>
                    <a:cubicBezTo>
                      <a:pt x="447" y="1531"/>
                      <a:pt x="465" y="1521"/>
                      <a:pt x="465" y="1506"/>
                    </a:cubicBezTo>
                    <a:cubicBezTo>
                      <a:pt x="334" y="1042"/>
                      <a:pt x="322" y="411"/>
                      <a:pt x="36" y="18"/>
                    </a:cubicBezTo>
                    <a:cubicBezTo>
                      <a:pt x="36" y="6"/>
                      <a:pt x="27" y="0"/>
                      <a:pt x="1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3"/>
              <p:cNvSpPr/>
              <p:nvPr/>
            </p:nvSpPr>
            <p:spPr>
              <a:xfrm>
                <a:off x="2993825" y="3161925"/>
                <a:ext cx="110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788" extrusionOk="0">
                    <a:moveTo>
                      <a:pt x="10" y="1"/>
                    </a:moveTo>
                    <a:cubicBezTo>
                      <a:pt x="4" y="1"/>
                      <a:pt x="0" y="6"/>
                      <a:pt x="0" y="20"/>
                    </a:cubicBezTo>
                    <a:cubicBezTo>
                      <a:pt x="24" y="592"/>
                      <a:pt x="191" y="1259"/>
                      <a:pt x="429" y="1783"/>
                    </a:cubicBezTo>
                    <a:cubicBezTo>
                      <a:pt x="429" y="1786"/>
                      <a:pt x="430" y="1787"/>
                      <a:pt x="431" y="1787"/>
                    </a:cubicBezTo>
                    <a:cubicBezTo>
                      <a:pt x="434" y="1787"/>
                      <a:pt x="441" y="1776"/>
                      <a:pt x="441" y="1759"/>
                    </a:cubicBezTo>
                    <a:cubicBezTo>
                      <a:pt x="333" y="1199"/>
                      <a:pt x="250" y="544"/>
                      <a:pt x="24" y="9"/>
                    </a:cubicBezTo>
                    <a:cubicBezTo>
                      <a:pt x="19" y="4"/>
                      <a:pt x="14" y="1"/>
                      <a:pt x="1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33"/>
              <p:cNvSpPr/>
              <p:nvPr/>
            </p:nvSpPr>
            <p:spPr>
              <a:xfrm>
                <a:off x="3071800" y="3341900"/>
                <a:ext cx="157175" cy="125650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5026" extrusionOk="0">
                    <a:moveTo>
                      <a:pt x="6287" y="1"/>
                    </a:moveTo>
                    <a:lnTo>
                      <a:pt x="1" y="2144"/>
                    </a:lnTo>
                    <a:cubicBezTo>
                      <a:pt x="489" y="3192"/>
                      <a:pt x="1906" y="5025"/>
                      <a:pt x="1917" y="5025"/>
                    </a:cubicBezTo>
                    <a:lnTo>
                      <a:pt x="6287" y="1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33"/>
              <p:cNvSpPr/>
              <p:nvPr/>
            </p:nvSpPr>
            <p:spPr>
              <a:xfrm>
                <a:off x="3065550" y="3332675"/>
                <a:ext cx="176825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5681" extrusionOk="0">
                    <a:moveTo>
                      <a:pt x="5977" y="739"/>
                    </a:moveTo>
                    <a:lnTo>
                      <a:pt x="2167" y="5132"/>
                    </a:lnTo>
                    <a:cubicBezTo>
                      <a:pt x="1834" y="4680"/>
                      <a:pt x="917" y="3442"/>
                      <a:pt x="489" y="2608"/>
                    </a:cubicBezTo>
                    <a:lnTo>
                      <a:pt x="5977" y="739"/>
                    </a:lnTo>
                    <a:close/>
                    <a:moveTo>
                      <a:pt x="7073" y="1"/>
                    </a:moveTo>
                    <a:lnTo>
                      <a:pt x="0" y="2418"/>
                    </a:lnTo>
                    <a:lnTo>
                      <a:pt x="84" y="2596"/>
                    </a:lnTo>
                    <a:cubicBezTo>
                      <a:pt x="596" y="3632"/>
                      <a:pt x="1965" y="5442"/>
                      <a:pt x="2025" y="5513"/>
                    </a:cubicBezTo>
                    <a:lnTo>
                      <a:pt x="2156" y="5680"/>
                    </a:lnTo>
                    <a:lnTo>
                      <a:pt x="7073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33"/>
              <p:cNvSpPr/>
              <p:nvPr/>
            </p:nvSpPr>
            <p:spPr>
              <a:xfrm>
                <a:off x="3200100" y="3350250"/>
                <a:ext cx="103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14" h="373" extrusionOk="0">
                    <a:moveTo>
                      <a:pt x="36" y="0"/>
                    </a:moveTo>
                    <a:cubicBezTo>
                      <a:pt x="24" y="0"/>
                      <a:pt x="0" y="24"/>
                      <a:pt x="24" y="24"/>
                    </a:cubicBezTo>
                    <a:cubicBezTo>
                      <a:pt x="48" y="96"/>
                      <a:pt x="107" y="155"/>
                      <a:pt x="167" y="203"/>
                    </a:cubicBezTo>
                    <a:cubicBezTo>
                      <a:pt x="238" y="262"/>
                      <a:pt x="298" y="322"/>
                      <a:pt x="393" y="357"/>
                    </a:cubicBezTo>
                    <a:cubicBezTo>
                      <a:pt x="397" y="369"/>
                      <a:pt x="401" y="373"/>
                      <a:pt x="404" y="373"/>
                    </a:cubicBezTo>
                    <a:cubicBezTo>
                      <a:pt x="410" y="373"/>
                      <a:pt x="413" y="354"/>
                      <a:pt x="405" y="346"/>
                    </a:cubicBezTo>
                    <a:cubicBezTo>
                      <a:pt x="345" y="274"/>
                      <a:pt x="274" y="215"/>
                      <a:pt x="214" y="143"/>
                    </a:cubicBezTo>
                    <a:cubicBezTo>
                      <a:pt x="155" y="96"/>
                      <a:pt x="107" y="24"/>
                      <a:pt x="3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33"/>
              <p:cNvSpPr/>
              <p:nvPr/>
            </p:nvSpPr>
            <p:spPr>
              <a:xfrm>
                <a:off x="3190875" y="3353225"/>
                <a:ext cx="10025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64" extrusionOk="0">
                    <a:moveTo>
                      <a:pt x="12" y="0"/>
                    </a:moveTo>
                    <a:cubicBezTo>
                      <a:pt x="0" y="0"/>
                      <a:pt x="0" y="24"/>
                      <a:pt x="0" y="24"/>
                    </a:cubicBezTo>
                    <a:cubicBezTo>
                      <a:pt x="36" y="96"/>
                      <a:pt x="107" y="143"/>
                      <a:pt x="167" y="203"/>
                    </a:cubicBezTo>
                    <a:cubicBezTo>
                      <a:pt x="226" y="262"/>
                      <a:pt x="286" y="298"/>
                      <a:pt x="357" y="346"/>
                    </a:cubicBezTo>
                    <a:cubicBezTo>
                      <a:pt x="370" y="359"/>
                      <a:pt x="380" y="364"/>
                      <a:pt x="387" y="364"/>
                    </a:cubicBezTo>
                    <a:cubicBezTo>
                      <a:pt x="398" y="364"/>
                      <a:pt x="400" y="349"/>
                      <a:pt x="393" y="334"/>
                    </a:cubicBezTo>
                    <a:cubicBezTo>
                      <a:pt x="345" y="262"/>
                      <a:pt x="286" y="203"/>
                      <a:pt x="214" y="143"/>
                    </a:cubicBezTo>
                    <a:cubicBezTo>
                      <a:pt x="155" y="96"/>
                      <a:pt x="95" y="24"/>
                      <a:pt x="1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33"/>
              <p:cNvSpPr/>
              <p:nvPr/>
            </p:nvSpPr>
            <p:spPr>
              <a:xfrm>
                <a:off x="3183725" y="3356200"/>
                <a:ext cx="11625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77" extrusionOk="0">
                    <a:moveTo>
                      <a:pt x="36" y="0"/>
                    </a:moveTo>
                    <a:cubicBezTo>
                      <a:pt x="24" y="0"/>
                      <a:pt x="0" y="0"/>
                      <a:pt x="0" y="24"/>
                    </a:cubicBezTo>
                    <a:cubicBezTo>
                      <a:pt x="0" y="108"/>
                      <a:pt x="107" y="179"/>
                      <a:pt x="167" y="262"/>
                    </a:cubicBezTo>
                    <a:cubicBezTo>
                      <a:pt x="238" y="334"/>
                      <a:pt x="334" y="417"/>
                      <a:pt x="417" y="477"/>
                    </a:cubicBezTo>
                    <a:cubicBezTo>
                      <a:pt x="441" y="477"/>
                      <a:pt x="465" y="465"/>
                      <a:pt x="453" y="441"/>
                    </a:cubicBezTo>
                    <a:cubicBezTo>
                      <a:pt x="393" y="346"/>
                      <a:pt x="322" y="274"/>
                      <a:pt x="238" y="203"/>
                    </a:cubicBezTo>
                    <a:cubicBezTo>
                      <a:pt x="179" y="143"/>
                      <a:pt x="119" y="12"/>
                      <a:pt x="3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33"/>
              <p:cNvSpPr/>
              <p:nvPr/>
            </p:nvSpPr>
            <p:spPr>
              <a:xfrm>
                <a:off x="3174900" y="3358500"/>
                <a:ext cx="126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38" extrusionOk="0">
                    <a:moveTo>
                      <a:pt x="24" y="0"/>
                    </a:moveTo>
                    <a:cubicBezTo>
                      <a:pt x="12" y="0"/>
                      <a:pt x="1" y="16"/>
                      <a:pt x="20" y="16"/>
                    </a:cubicBezTo>
                    <a:cubicBezTo>
                      <a:pt x="115" y="206"/>
                      <a:pt x="294" y="385"/>
                      <a:pt x="449" y="528"/>
                    </a:cubicBezTo>
                    <a:cubicBezTo>
                      <a:pt x="455" y="534"/>
                      <a:pt x="463" y="537"/>
                      <a:pt x="471" y="537"/>
                    </a:cubicBezTo>
                    <a:cubicBezTo>
                      <a:pt x="489" y="537"/>
                      <a:pt x="505" y="521"/>
                      <a:pt x="496" y="504"/>
                    </a:cubicBezTo>
                    <a:cubicBezTo>
                      <a:pt x="377" y="325"/>
                      <a:pt x="222" y="135"/>
                      <a:pt x="32" y="4"/>
                    </a:cubicBezTo>
                    <a:cubicBezTo>
                      <a:pt x="29" y="1"/>
                      <a:pt x="27" y="0"/>
                      <a:pt x="2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33"/>
              <p:cNvSpPr/>
              <p:nvPr/>
            </p:nvSpPr>
            <p:spPr>
              <a:xfrm>
                <a:off x="3166525" y="3359575"/>
                <a:ext cx="1275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510" h="679" extrusionOk="0">
                    <a:moveTo>
                      <a:pt x="23" y="0"/>
                    </a:moveTo>
                    <a:cubicBezTo>
                      <a:pt x="12" y="0"/>
                      <a:pt x="1" y="23"/>
                      <a:pt x="10" y="32"/>
                    </a:cubicBezTo>
                    <a:cubicBezTo>
                      <a:pt x="33" y="163"/>
                      <a:pt x="141" y="282"/>
                      <a:pt x="224" y="389"/>
                    </a:cubicBezTo>
                    <a:cubicBezTo>
                      <a:pt x="307" y="496"/>
                      <a:pt x="391" y="604"/>
                      <a:pt x="498" y="675"/>
                    </a:cubicBezTo>
                    <a:cubicBezTo>
                      <a:pt x="498" y="677"/>
                      <a:pt x="498" y="678"/>
                      <a:pt x="499" y="678"/>
                    </a:cubicBezTo>
                    <a:cubicBezTo>
                      <a:pt x="502" y="678"/>
                      <a:pt x="510" y="659"/>
                      <a:pt x="510" y="639"/>
                    </a:cubicBezTo>
                    <a:cubicBezTo>
                      <a:pt x="450" y="508"/>
                      <a:pt x="355" y="401"/>
                      <a:pt x="260" y="282"/>
                    </a:cubicBezTo>
                    <a:cubicBezTo>
                      <a:pt x="188" y="199"/>
                      <a:pt x="141" y="80"/>
                      <a:pt x="33" y="8"/>
                    </a:cubicBezTo>
                    <a:cubicBezTo>
                      <a:pt x="31" y="3"/>
                      <a:pt x="27" y="0"/>
                      <a:pt x="2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33"/>
              <p:cNvSpPr/>
              <p:nvPr/>
            </p:nvSpPr>
            <p:spPr>
              <a:xfrm>
                <a:off x="3159025" y="3365725"/>
                <a:ext cx="128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668" extrusionOk="0">
                    <a:moveTo>
                      <a:pt x="12" y="0"/>
                    </a:moveTo>
                    <a:cubicBezTo>
                      <a:pt x="0" y="0"/>
                      <a:pt x="0" y="0"/>
                      <a:pt x="0" y="12"/>
                    </a:cubicBezTo>
                    <a:cubicBezTo>
                      <a:pt x="60" y="143"/>
                      <a:pt x="143" y="250"/>
                      <a:pt x="238" y="369"/>
                    </a:cubicBezTo>
                    <a:cubicBezTo>
                      <a:pt x="310" y="477"/>
                      <a:pt x="381" y="572"/>
                      <a:pt x="476" y="667"/>
                    </a:cubicBezTo>
                    <a:cubicBezTo>
                      <a:pt x="488" y="655"/>
                      <a:pt x="512" y="655"/>
                      <a:pt x="500" y="631"/>
                    </a:cubicBezTo>
                    <a:cubicBezTo>
                      <a:pt x="441" y="500"/>
                      <a:pt x="357" y="381"/>
                      <a:pt x="274" y="274"/>
                    </a:cubicBezTo>
                    <a:cubicBezTo>
                      <a:pt x="202" y="179"/>
                      <a:pt x="119" y="72"/>
                      <a:pt x="1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33"/>
              <p:cNvSpPr/>
              <p:nvPr/>
            </p:nvSpPr>
            <p:spPr>
              <a:xfrm>
                <a:off x="3149200" y="3366200"/>
                <a:ext cx="160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37" extrusionOk="0">
                    <a:moveTo>
                      <a:pt x="18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12" y="160"/>
                      <a:pt x="107" y="279"/>
                      <a:pt x="179" y="374"/>
                    </a:cubicBezTo>
                    <a:cubicBezTo>
                      <a:pt x="298" y="529"/>
                      <a:pt x="429" y="696"/>
                      <a:pt x="584" y="827"/>
                    </a:cubicBezTo>
                    <a:cubicBezTo>
                      <a:pt x="590" y="833"/>
                      <a:pt x="598" y="836"/>
                      <a:pt x="605" y="836"/>
                    </a:cubicBezTo>
                    <a:cubicBezTo>
                      <a:pt x="624" y="836"/>
                      <a:pt x="640" y="817"/>
                      <a:pt x="631" y="791"/>
                    </a:cubicBezTo>
                    <a:cubicBezTo>
                      <a:pt x="536" y="648"/>
                      <a:pt x="417" y="529"/>
                      <a:pt x="310" y="398"/>
                    </a:cubicBezTo>
                    <a:cubicBezTo>
                      <a:pt x="214" y="279"/>
                      <a:pt x="131" y="124"/>
                      <a:pt x="36" y="5"/>
                    </a:cubicBezTo>
                    <a:cubicBezTo>
                      <a:pt x="29" y="2"/>
                      <a:pt x="23" y="0"/>
                      <a:pt x="1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33"/>
              <p:cNvSpPr/>
              <p:nvPr/>
            </p:nvSpPr>
            <p:spPr>
              <a:xfrm>
                <a:off x="3138475" y="3368100"/>
                <a:ext cx="1907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994" extrusionOk="0">
                    <a:moveTo>
                      <a:pt x="24" y="1"/>
                    </a:moveTo>
                    <a:cubicBezTo>
                      <a:pt x="12" y="1"/>
                      <a:pt x="1" y="24"/>
                      <a:pt x="12" y="36"/>
                    </a:cubicBezTo>
                    <a:cubicBezTo>
                      <a:pt x="143" y="179"/>
                      <a:pt x="239" y="394"/>
                      <a:pt x="358" y="560"/>
                    </a:cubicBezTo>
                    <a:cubicBezTo>
                      <a:pt x="465" y="715"/>
                      <a:pt x="584" y="870"/>
                      <a:pt x="739" y="989"/>
                    </a:cubicBezTo>
                    <a:cubicBezTo>
                      <a:pt x="739" y="992"/>
                      <a:pt x="741" y="994"/>
                      <a:pt x="744" y="994"/>
                    </a:cubicBezTo>
                    <a:cubicBezTo>
                      <a:pt x="751" y="994"/>
                      <a:pt x="763" y="985"/>
                      <a:pt x="763" y="977"/>
                    </a:cubicBezTo>
                    <a:cubicBezTo>
                      <a:pt x="643" y="763"/>
                      <a:pt x="477" y="572"/>
                      <a:pt x="346" y="358"/>
                    </a:cubicBezTo>
                    <a:cubicBezTo>
                      <a:pt x="251" y="227"/>
                      <a:pt x="191" y="60"/>
                      <a:pt x="2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33"/>
              <p:cNvSpPr/>
              <p:nvPr/>
            </p:nvSpPr>
            <p:spPr>
              <a:xfrm>
                <a:off x="3130725" y="3373625"/>
                <a:ext cx="185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999" extrusionOk="0">
                    <a:moveTo>
                      <a:pt x="15" y="1"/>
                    </a:moveTo>
                    <a:cubicBezTo>
                      <a:pt x="7" y="1"/>
                      <a:pt x="1" y="9"/>
                      <a:pt x="1" y="18"/>
                    </a:cubicBezTo>
                    <a:cubicBezTo>
                      <a:pt x="72" y="220"/>
                      <a:pt x="203" y="363"/>
                      <a:pt x="322" y="530"/>
                    </a:cubicBezTo>
                    <a:cubicBezTo>
                      <a:pt x="441" y="696"/>
                      <a:pt x="561" y="875"/>
                      <a:pt x="727" y="994"/>
                    </a:cubicBezTo>
                    <a:cubicBezTo>
                      <a:pt x="727" y="997"/>
                      <a:pt x="728" y="999"/>
                      <a:pt x="729" y="999"/>
                    </a:cubicBezTo>
                    <a:cubicBezTo>
                      <a:pt x="733" y="999"/>
                      <a:pt x="739" y="988"/>
                      <a:pt x="739" y="970"/>
                    </a:cubicBezTo>
                    <a:cubicBezTo>
                      <a:pt x="656" y="780"/>
                      <a:pt x="501" y="613"/>
                      <a:pt x="382" y="458"/>
                    </a:cubicBezTo>
                    <a:cubicBezTo>
                      <a:pt x="263" y="304"/>
                      <a:pt x="156" y="137"/>
                      <a:pt x="25" y="6"/>
                    </a:cubicBezTo>
                    <a:cubicBezTo>
                      <a:pt x="21" y="2"/>
                      <a:pt x="18" y="1"/>
                      <a:pt x="1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33"/>
              <p:cNvSpPr/>
              <p:nvPr/>
            </p:nvSpPr>
            <p:spPr>
              <a:xfrm>
                <a:off x="3117725" y="3378400"/>
                <a:ext cx="1952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966" extrusionOk="0">
                    <a:moveTo>
                      <a:pt x="26" y="1"/>
                    </a:moveTo>
                    <a:cubicBezTo>
                      <a:pt x="11" y="1"/>
                      <a:pt x="0" y="12"/>
                      <a:pt x="9" y="29"/>
                    </a:cubicBezTo>
                    <a:cubicBezTo>
                      <a:pt x="80" y="220"/>
                      <a:pt x="223" y="398"/>
                      <a:pt x="354" y="565"/>
                    </a:cubicBezTo>
                    <a:cubicBezTo>
                      <a:pt x="473" y="708"/>
                      <a:pt x="592" y="863"/>
                      <a:pt x="735" y="958"/>
                    </a:cubicBezTo>
                    <a:cubicBezTo>
                      <a:pt x="741" y="964"/>
                      <a:pt x="747" y="966"/>
                      <a:pt x="752" y="966"/>
                    </a:cubicBezTo>
                    <a:cubicBezTo>
                      <a:pt x="768" y="966"/>
                      <a:pt x="780" y="943"/>
                      <a:pt x="771" y="934"/>
                    </a:cubicBezTo>
                    <a:cubicBezTo>
                      <a:pt x="652" y="767"/>
                      <a:pt x="521" y="624"/>
                      <a:pt x="402" y="458"/>
                    </a:cubicBezTo>
                    <a:cubicBezTo>
                      <a:pt x="295" y="303"/>
                      <a:pt x="176" y="124"/>
                      <a:pt x="45" y="5"/>
                    </a:cubicBezTo>
                    <a:cubicBezTo>
                      <a:pt x="38" y="2"/>
                      <a:pt x="32" y="1"/>
                      <a:pt x="2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33"/>
              <p:cNvSpPr/>
              <p:nvPr/>
            </p:nvSpPr>
            <p:spPr>
              <a:xfrm>
                <a:off x="3109300" y="3383325"/>
                <a:ext cx="202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065" extrusionOk="0">
                    <a:moveTo>
                      <a:pt x="23" y="1"/>
                    </a:moveTo>
                    <a:cubicBezTo>
                      <a:pt x="12" y="1"/>
                      <a:pt x="1" y="14"/>
                      <a:pt x="1" y="23"/>
                    </a:cubicBezTo>
                    <a:cubicBezTo>
                      <a:pt x="84" y="213"/>
                      <a:pt x="227" y="380"/>
                      <a:pt x="346" y="523"/>
                    </a:cubicBezTo>
                    <a:cubicBezTo>
                      <a:pt x="477" y="701"/>
                      <a:pt x="596" y="904"/>
                      <a:pt x="763" y="1047"/>
                    </a:cubicBezTo>
                    <a:cubicBezTo>
                      <a:pt x="767" y="1060"/>
                      <a:pt x="775" y="1065"/>
                      <a:pt x="783" y="1065"/>
                    </a:cubicBezTo>
                    <a:cubicBezTo>
                      <a:pt x="796" y="1065"/>
                      <a:pt x="810" y="1050"/>
                      <a:pt x="810" y="1035"/>
                    </a:cubicBezTo>
                    <a:cubicBezTo>
                      <a:pt x="715" y="808"/>
                      <a:pt x="572" y="630"/>
                      <a:pt x="417" y="451"/>
                    </a:cubicBezTo>
                    <a:cubicBezTo>
                      <a:pt x="298" y="308"/>
                      <a:pt x="179" y="130"/>
                      <a:pt x="36" y="11"/>
                    </a:cubicBezTo>
                    <a:cubicBezTo>
                      <a:pt x="33" y="3"/>
                      <a:pt x="28" y="1"/>
                      <a:pt x="2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33"/>
              <p:cNvSpPr/>
              <p:nvPr/>
            </p:nvSpPr>
            <p:spPr>
              <a:xfrm>
                <a:off x="3097475" y="3385725"/>
                <a:ext cx="21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1134" extrusionOk="0">
                    <a:moveTo>
                      <a:pt x="46" y="1"/>
                    </a:moveTo>
                    <a:cubicBezTo>
                      <a:pt x="24" y="1"/>
                      <a:pt x="1" y="23"/>
                      <a:pt x="9" y="58"/>
                    </a:cubicBezTo>
                    <a:cubicBezTo>
                      <a:pt x="105" y="272"/>
                      <a:pt x="283" y="462"/>
                      <a:pt x="414" y="641"/>
                    </a:cubicBezTo>
                    <a:cubicBezTo>
                      <a:pt x="533" y="820"/>
                      <a:pt x="676" y="974"/>
                      <a:pt x="819" y="1129"/>
                    </a:cubicBezTo>
                    <a:cubicBezTo>
                      <a:pt x="829" y="1132"/>
                      <a:pt x="837" y="1134"/>
                      <a:pt x="845" y="1134"/>
                    </a:cubicBezTo>
                    <a:cubicBezTo>
                      <a:pt x="865" y="1134"/>
                      <a:pt x="875" y="1123"/>
                      <a:pt x="867" y="1105"/>
                    </a:cubicBezTo>
                    <a:cubicBezTo>
                      <a:pt x="748" y="891"/>
                      <a:pt x="605" y="712"/>
                      <a:pt x="474" y="522"/>
                    </a:cubicBezTo>
                    <a:cubicBezTo>
                      <a:pt x="355" y="355"/>
                      <a:pt x="236" y="153"/>
                      <a:pt x="69" y="10"/>
                    </a:cubicBezTo>
                    <a:cubicBezTo>
                      <a:pt x="62" y="4"/>
                      <a:pt x="54" y="1"/>
                      <a:pt x="4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33"/>
              <p:cNvSpPr/>
              <p:nvPr/>
            </p:nvSpPr>
            <p:spPr>
              <a:xfrm>
                <a:off x="3086100" y="3386850"/>
                <a:ext cx="23625" cy="32925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317" extrusionOk="0">
                    <a:moveTo>
                      <a:pt x="24" y="1"/>
                    </a:moveTo>
                    <a:cubicBezTo>
                      <a:pt x="12" y="1"/>
                      <a:pt x="0" y="1"/>
                      <a:pt x="12" y="13"/>
                    </a:cubicBezTo>
                    <a:cubicBezTo>
                      <a:pt x="119" y="251"/>
                      <a:pt x="274" y="477"/>
                      <a:pt x="429" y="679"/>
                    </a:cubicBezTo>
                    <a:cubicBezTo>
                      <a:pt x="560" y="906"/>
                      <a:pt x="714" y="1096"/>
                      <a:pt x="893" y="1299"/>
                    </a:cubicBezTo>
                    <a:cubicBezTo>
                      <a:pt x="897" y="1311"/>
                      <a:pt x="906" y="1316"/>
                      <a:pt x="914" y="1316"/>
                    </a:cubicBezTo>
                    <a:cubicBezTo>
                      <a:pt x="929" y="1316"/>
                      <a:pt x="944" y="1298"/>
                      <a:pt x="929" y="1275"/>
                    </a:cubicBezTo>
                    <a:cubicBezTo>
                      <a:pt x="774" y="1060"/>
                      <a:pt x="631" y="798"/>
                      <a:pt x="476" y="560"/>
                    </a:cubicBezTo>
                    <a:cubicBezTo>
                      <a:pt x="357" y="370"/>
                      <a:pt x="214" y="144"/>
                      <a:pt x="2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33"/>
              <p:cNvSpPr/>
              <p:nvPr/>
            </p:nvSpPr>
            <p:spPr>
              <a:xfrm>
                <a:off x="3074275" y="3387025"/>
                <a:ext cx="2522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555" extrusionOk="0">
                    <a:moveTo>
                      <a:pt x="20" y="1"/>
                    </a:moveTo>
                    <a:cubicBezTo>
                      <a:pt x="10" y="1"/>
                      <a:pt x="0" y="9"/>
                      <a:pt x="9" y="18"/>
                    </a:cubicBezTo>
                    <a:cubicBezTo>
                      <a:pt x="116" y="303"/>
                      <a:pt x="294" y="553"/>
                      <a:pt x="449" y="815"/>
                    </a:cubicBezTo>
                    <a:cubicBezTo>
                      <a:pt x="616" y="1065"/>
                      <a:pt x="783" y="1315"/>
                      <a:pt x="985" y="1542"/>
                    </a:cubicBezTo>
                    <a:cubicBezTo>
                      <a:pt x="985" y="1551"/>
                      <a:pt x="988" y="1555"/>
                      <a:pt x="993" y="1555"/>
                    </a:cubicBezTo>
                    <a:cubicBezTo>
                      <a:pt x="1000" y="1555"/>
                      <a:pt x="1009" y="1544"/>
                      <a:pt x="1009" y="1530"/>
                    </a:cubicBezTo>
                    <a:lnTo>
                      <a:pt x="509" y="720"/>
                    </a:lnTo>
                    <a:cubicBezTo>
                      <a:pt x="366" y="482"/>
                      <a:pt x="235" y="220"/>
                      <a:pt x="32" y="6"/>
                    </a:cubicBezTo>
                    <a:cubicBezTo>
                      <a:pt x="29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33"/>
              <p:cNvSpPr/>
              <p:nvPr/>
            </p:nvSpPr>
            <p:spPr>
              <a:xfrm>
                <a:off x="3290875" y="3523475"/>
                <a:ext cx="118800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6407" extrusionOk="0">
                    <a:moveTo>
                      <a:pt x="4751" y="1"/>
                    </a:moveTo>
                    <a:lnTo>
                      <a:pt x="1" y="4620"/>
                    </a:lnTo>
                    <a:cubicBezTo>
                      <a:pt x="893" y="5358"/>
                      <a:pt x="2977" y="6406"/>
                      <a:pt x="2977" y="6406"/>
                    </a:cubicBezTo>
                    <a:lnTo>
                      <a:pt x="4751" y="1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33"/>
              <p:cNvSpPr/>
              <p:nvPr/>
            </p:nvSpPr>
            <p:spPr>
              <a:xfrm>
                <a:off x="3284625" y="3509500"/>
                <a:ext cx="133375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7228" extrusionOk="0">
                    <a:moveTo>
                      <a:pt x="4656" y="1119"/>
                    </a:moveTo>
                    <a:lnTo>
                      <a:pt x="3108" y="6715"/>
                    </a:lnTo>
                    <a:cubicBezTo>
                      <a:pt x="2620" y="6465"/>
                      <a:pt x="1286" y="5739"/>
                      <a:pt x="524" y="5167"/>
                    </a:cubicBezTo>
                    <a:lnTo>
                      <a:pt x="4656" y="1119"/>
                    </a:lnTo>
                    <a:close/>
                    <a:moveTo>
                      <a:pt x="5334" y="0"/>
                    </a:moveTo>
                    <a:lnTo>
                      <a:pt x="0" y="5215"/>
                    </a:lnTo>
                    <a:lnTo>
                      <a:pt x="155" y="5334"/>
                    </a:lnTo>
                    <a:cubicBezTo>
                      <a:pt x="1048" y="6060"/>
                      <a:pt x="3048" y="7084"/>
                      <a:pt x="3144" y="7132"/>
                    </a:cubicBezTo>
                    <a:lnTo>
                      <a:pt x="3334" y="7227"/>
                    </a:lnTo>
                    <a:lnTo>
                      <a:pt x="5334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33"/>
              <p:cNvSpPr/>
              <p:nvPr/>
            </p:nvSpPr>
            <p:spPr>
              <a:xfrm>
                <a:off x="3387625" y="3543050"/>
                <a:ext cx="131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83" extrusionOk="0">
                    <a:moveTo>
                      <a:pt x="61" y="0"/>
                    </a:moveTo>
                    <a:cubicBezTo>
                      <a:pt x="45" y="0"/>
                      <a:pt x="29" y="1"/>
                      <a:pt x="12" y="3"/>
                    </a:cubicBezTo>
                    <a:cubicBezTo>
                      <a:pt x="0" y="3"/>
                      <a:pt x="0" y="15"/>
                      <a:pt x="0" y="27"/>
                    </a:cubicBezTo>
                    <a:cubicBezTo>
                      <a:pt x="60" y="87"/>
                      <a:pt x="155" y="111"/>
                      <a:pt x="226" y="134"/>
                    </a:cubicBezTo>
                    <a:cubicBezTo>
                      <a:pt x="310" y="170"/>
                      <a:pt x="405" y="182"/>
                      <a:pt x="488" y="182"/>
                    </a:cubicBezTo>
                    <a:cubicBezTo>
                      <a:pt x="512" y="182"/>
                      <a:pt x="524" y="134"/>
                      <a:pt x="512" y="134"/>
                    </a:cubicBezTo>
                    <a:cubicBezTo>
                      <a:pt x="417" y="111"/>
                      <a:pt x="345" y="63"/>
                      <a:pt x="262" y="51"/>
                    </a:cubicBezTo>
                    <a:cubicBezTo>
                      <a:pt x="193" y="22"/>
                      <a:pt x="133" y="0"/>
                      <a:pt x="6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33"/>
              <p:cNvSpPr/>
              <p:nvPr/>
            </p:nvSpPr>
            <p:spPr>
              <a:xfrm>
                <a:off x="3381075" y="3549600"/>
                <a:ext cx="119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83" extrusionOk="0">
                    <a:moveTo>
                      <a:pt x="52" y="0"/>
                    </a:moveTo>
                    <a:cubicBezTo>
                      <a:pt x="39" y="0"/>
                      <a:pt x="25" y="1"/>
                      <a:pt x="12" y="3"/>
                    </a:cubicBezTo>
                    <a:cubicBezTo>
                      <a:pt x="0" y="3"/>
                      <a:pt x="0" y="15"/>
                      <a:pt x="12" y="39"/>
                    </a:cubicBezTo>
                    <a:cubicBezTo>
                      <a:pt x="72" y="75"/>
                      <a:pt x="167" y="99"/>
                      <a:pt x="226" y="122"/>
                    </a:cubicBezTo>
                    <a:cubicBezTo>
                      <a:pt x="310" y="158"/>
                      <a:pt x="381" y="170"/>
                      <a:pt x="476" y="182"/>
                    </a:cubicBezTo>
                    <a:lnTo>
                      <a:pt x="476" y="146"/>
                    </a:lnTo>
                    <a:cubicBezTo>
                      <a:pt x="405" y="99"/>
                      <a:pt x="310" y="63"/>
                      <a:pt x="238" y="39"/>
                    </a:cubicBezTo>
                    <a:cubicBezTo>
                      <a:pt x="180" y="20"/>
                      <a:pt x="114" y="0"/>
                      <a:pt x="5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33"/>
              <p:cNvSpPr/>
              <p:nvPr/>
            </p:nvSpPr>
            <p:spPr>
              <a:xfrm>
                <a:off x="3375100" y="3555300"/>
                <a:ext cx="15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52" extrusionOk="0">
                    <a:moveTo>
                      <a:pt x="47" y="0"/>
                    </a:moveTo>
                    <a:cubicBezTo>
                      <a:pt x="39" y="0"/>
                      <a:pt x="32" y="1"/>
                      <a:pt x="25" y="2"/>
                    </a:cubicBezTo>
                    <a:cubicBezTo>
                      <a:pt x="13" y="2"/>
                      <a:pt x="1" y="14"/>
                      <a:pt x="13" y="37"/>
                    </a:cubicBezTo>
                    <a:cubicBezTo>
                      <a:pt x="61" y="109"/>
                      <a:pt x="168" y="133"/>
                      <a:pt x="251" y="168"/>
                    </a:cubicBezTo>
                    <a:cubicBezTo>
                      <a:pt x="358" y="216"/>
                      <a:pt x="477" y="240"/>
                      <a:pt x="584" y="252"/>
                    </a:cubicBezTo>
                    <a:cubicBezTo>
                      <a:pt x="608" y="252"/>
                      <a:pt x="620" y="228"/>
                      <a:pt x="596" y="216"/>
                    </a:cubicBezTo>
                    <a:cubicBezTo>
                      <a:pt x="501" y="168"/>
                      <a:pt x="406" y="121"/>
                      <a:pt x="311" y="97"/>
                    </a:cubicBezTo>
                    <a:cubicBezTo>
                      <a:pt x="233" y="64"/>
                      <a:pt x="136" y="0"/>
                      <a:pt x="4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33"/>
              <p:cNvSpPr/>
              <p:nvPr/>
            </p:nvSpPr>
            <p:spPr>
              <a:xfrm>
                <a:off x="3368275" y="3560975"/>
                <a:ext cx="17175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301" extrusionOk="0">
                    <a:moveTo>
                      <a:pt x="36" y="1"/>
                    </a:moveTo>
                    <a:cubicBezTo>
                      <a:pt x="24" y="1"/>
                      <a:pt x="0" y="13"/>
                      <a:pt x="24" y="25"/>
                    </a:cubicBezTo>
                    <a:cubicBezTo>
                      <a:pt x="203" y="168"/>
                      <a:pt x="441" y="251"/>
                      <a:pt x="643" y="299"/>
                    </a:cubicBezTo>
                    <a:cubicBezTo>
                      <a:pt x="644" y="300"/>
                      <a:pt x="646" y="300"/>
                      <a:pt x="648" y="300"/>
                    </a:cubicBezTo>
                    <a:cubicBezTo>
                      <a:pt x="662" y="300"/>
                      <a:pt x="687" y="262"/>
                      <a:pt x="655" y="251"/>
                    </a:cubicBezTo>
                    <a:cubicBezTo>
                      <a:pt x="476" y="144"/>
                      <a:pt x="238" y="25"/>
                      <a:pt x="3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3"/>
              <p:cNvSpPr/>
              <p:nvPr/>
            </p:nvSpPr>
            <p:spPr>
              <a:xfrm>
                <a:off x="3361425" y="3565750"/>
                <a:ext cx="184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98" extrusionOk="0">
                    <a:moveTo>
                      <a:pt x="36" y="0"/>
                    </a:moveTo>
                    <a:cubicBezTo>
                      <a:pt x="24" y="0"/>
                      <a:pt x="0" y="12"/>
                      <a:pt x="12" y="36"/>
                    </a:cubicBezTo>
                    <a:cubicBezTo>
                      <a:pt x="84" y="131"/>
                      <a:pt x="215" y="179"/>
                      <a:pt x="322" y="238"/>
                    </a:cubicBezTo>
                    <a:cubicBezTo>
                      <a:pt x="441" y="298"/>
                      <a:pt x="572" y="369"/>
                      <a:pt x="715" y="393"/>
                    </a:cubicBezTo>
                    <a:cubicBezTo>
                      <a:pt x="718" y="396"/>
                      <a:pt x="721" y="398"/>
                      <a:pt x="724" y="398"/>
                    </a:cubicBezTo>
                    <a:cubicBezTo>
                      <a:pt x="731" y="398"/>
                      <a:pt x="735" y="387"/>
                      <a:pt x="727" y="369"/>
                    </a:cubicBezTo>
                    <a:cubicBezTo>
                      <a:pt x="619" y="298"/>
                      <a:pt x="488" y="238"/>
                      <a:pt x="369" y="167"/>
                    </a:cubicBezTo>
                    <a:cubicBezTo>
                      <a:pt x="262" y="108"/>
                      <a:pt x="155" y="12"/>
                      <a:pt x="3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3"/>
              <p:cNvSpPr/>
              <p:nvPr/>
            </p:nvSpPr>
            <p:spPr>
              <a:xfrm>
                <a:off x="3356950" y="3574075"/>
                <a:ext cx="1847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394" extrusionOk="0">
                    <a:moveTo>
                      <a:pt x="13" y="1"/>
                    </a:moveTo>
                    <a:cubicBezTo>
                      <a:pt x="1" y="1"/>
                      <a:pt x="1" y="13"/>
                      <a:pt x="1" y="13"/>
                    </a:cubicBezTo>
                    <a:cubicBezTo>
                      <a:pt x="96" y="96"/>
                      <a:pt x="215" y="156"/>
                      <a:pt x="334" y="215"/>
                    </a:cubicBezTo>
                    <a:cubicBezTo>
                      <a:pt x="453" y="275"/>
                      <a:pt x="572" y="358"/>
                      <a:pt x="715" y="394"/>
                    </a:cubicBezTo>
                    <a:cubicBezTo>
                      <a:pt x="727" y="394"/>
                      <a:pt x="739" y="382"/>
                      <a:pt x="727" y="370"/>
                    </a:cubicBezTo>
                    <a:cubicBezTo>
                      <a:pt x="536" y="203"/>
                      <a:pt x="251" y="60"/>
                      <a:pt x="1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33"/>
              <p:cNvSpPr/>
              <p:nvPr/>
            </p:nvSpPr>
            <p:spPr>
              <a:xfrm>
                <a:off x="3348375" y="3579375"/>
                <a:ext cx="234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504" extrusionOk="0">
                    <a:moveTo>
                      <a:pt x="36" y="1"/>
                    </a:moveTo>
                    <a:cubicBezTo>
                      <a:pt x="16" y="1"/>
                      <a:pt x="0" y="29"/>
                      <a:pt x="10" y="39"/>
                    </a:cubicBezTo>
                    <a:cubicBezTo>
                      <a:pt x="82" y="158"/>
                      <a:pt x="237" y="229"/>
                      <a:pt x="356" y="289"/>
                    </a:cubicBezTo>
                    <a:cubicBezTo>
                      <a:pt x="510" y="360"/>
                      <a:pt x="689" y="455"/>
                      <a:pt x="868" y="503"/>
                    </a:cubicBezTo>
                    <a:cubicBezTo>
                      <a:pt x="915" y="503"/>
                      <a:pt x="939" y="467"/>
                      <a:pt x="903" y="455"/>
                    </a:cubicBezTo>
                    <a:cubicBezTo>
                      <a:pt x="760" y="360"/>
                      <a:pt x="594" y="289"/>
                      <a:pt x="427" y="217"/>
                    </a:cubicBezTo>
                    <a:cubicBezTo>
                      <a:pt x="296" y="158"/>
                      <a:pt x="177" y="63"/>
                      <a:pt x="46" y="3"/>
                    </a:cubicBezTo>
                    <a:cubicBezTo>
                      <a:pt x="43" y="1"/>
                      <a:pt x="39" y="1"/>
                      <a:pt x="3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33"/>
              <p:cNvSpPr/>
              <p:nvPr/>
            </p:nvSpPr>
            <p:spPr>
              <a:xfrm>
                <a:off x="3339700" y="3585975"/>
                <a:ext cx="277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597" extrusionOk="0">
                    <a:moveTo>
                      <a:pt x="12" y="1"/>
                    </a:moveTo>
                    <a:cubicBezTo>
                      <a:pt x="0" y="1"/>
                      <a:pt x="0" y="13"/>
                      <a:pt x="12" y="25"/>
                    </a:cubicBezTo>
                    <a:cubicBezTo>
                      <a:pt x="203" y="96"/>
                      <a:pt x="393" y="263"/>
                      <a:pt x="572" y="370"/>
                    </a:cubicBezTo>
                    <a:cubicBezTo>
                      <a:pt x="726" y="453"/>
                      <a:pt x="893" y="549"/>
                      <a:pt x="1072" y="596"/>
                    </a:cubicBezTo>
                    <a:cubicBezTo>
                      <a:pt x="1084" y="572"/>
                      <a:pt x="1107" y="561"/>
                      <a:pt x="1084" y="549"/>
                    </a:cubicBezTo>
                    <a:cubicBezTo>
                      <a:pt x="893" y="418"/>
                      <a:pt x="667" y="322"/>
                      <a:pt x="476" y="203"/>
                    </a:cubicBezTo>
                    <a:cubicBezTo>
                      <a:pt x="334" y="120"/>
                      <a:pt x="191" y="1"/>
                      <a:pt x="1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33"/>
              <p:cNvSpPr/>
              <p:nvPr/>
            </p:nvSpPr>
            <p:spPr>
              <a:xfrm>
                <a:off x="3334625" y="3594325"/>
                <a:ext cx="277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584" extrusionOk="0">
                    <a:moveTo>
                      <a:pt x="25" y="0"/>
                    </a:moveTo>
                    <a:cubicBezTo>
                      <a:pt x="13" y="0"/>
                      <a:pt x="1" y="24"/>
                      <a:pt x="13" y="36"/>
                    </a:cubicBezTo>
                    <a:cubicBezTo>
                      <a:pt x="156" y="167"/>
                      <a:pt x="346" y="262"/>
                      <a:pt x="513" y="346"/>
                    </a:cubicBezTo>
                    <a:cubicBezTo>
                      <a:pt x="691" y="441"/>
                      <a:pt x="870" y="536"/>
                      <a:pt x="1072" y="584"/>
                    </a:cubicBezTo>
                    <a:cubicBezTo>
                      <a:pt x="1096" y="584"/>
                      <a:pt x="1108" y="560"/>
                      <a:pt x="1096" y="560"/>
                    </a:cubicBezTo>
                    <a:cubicBezTo>
                      <a:pt x="953" y="441"/>
                      <a:pt x="751" y="346"/>
                      <a:pt x="572" y="262"/>
                    </a:cubicBezTo>
                    <a:cubicBezTo>
                      <a:pt x="394" y="167"/>
                      <a:pt x="215" y="48"/>
                      <a:pt x="2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33"/>
              <p:cNvSpPr/>
              <p:nvPr/>
            </p:nvSpPr>
            <p:spPr>
              <a:xfrm>
                <a:off x="3325100" y="3603850"/>
                <a:ext cx="280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549" extrusionOk="0">
                    <a:moveTo>
                      <a:pt x="36" y="0"/>
                    </a:moveTo>
                    <a:cubicBezTo>
                      <a:pt x="25" y="0"/>
                      <a:pt x="1" y="12"/>
                      <a:pt x="25" y="24"/>
                    </a:cubicBezTo>
                    <a:cubicBezTo>
                      <a:pt x="286" y="262"/>
                      <a:pt x="715" y="500"/>
                      <a:pt x="1072" y="548"/>
                    </a:cubicBezTo>
                    <a:cubicBezTo>
                      <a:pt x="1108" y="548"/>
                      <a:pt x="1120" y="512"/>
                      <a:pt x="1096" y="500"/>
                    </a:cubicBezTo>
                    <a:lnTo>
                      <a:pt x="560" y="238"/>
                    </a:lnTo>
                    <a:cubicBezTo>
                      <a:pt x="394" y="143"/>
                      <a:pt x="227" y="36"/>
                      <a:pt x="3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33"/>
              <p:cNvSpPr/>
              <p:nvPr/>
            </p:nvSpPr>
            <p:spPr>
              <a:xfrm>
                <a:off x="3320050" y="3611875"/>
                <a:ext cx="2940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635" extrusionOk="0">
                    <a:moveTo>
                      <a:pt x="24" y="1"/>
                    </a:moveTo>
                    <a:cubicBezTo>
                      <a:pt x="12" y="1"/>
                      <a:pt x="0" y="13"/>
                      <a:pt x="12" y="37"/>
                    </a:cubicBezTo>
                    <a:cubicBezTo>
                      <a:pt x="167" y="168"/>
                      <a:pt x="358" y="251"/>
                      <a:pt x="536" y="346"/>
                    </a:cubicBezTo>
                    <a:cubicBezTo>
                      <a:pt x="727" y="453"/>
                      <a:pt x="917" y="572"/>
                      <a:pt x="1131" y="632"/>
                    </a:cubicBezTo>
                    <a:cubicBezTo>
                      <a:pt x="1135" y="634"/>
                      <a:pt x="1138" y="634"/>
                      <a:pt x="1141" y="634"/>
                    </a:cubicBezTo>
                    <a:cubicBezTo>
                      <a:pt x="1161" y="634"/>
                      <a:pt x="1176" y="606"/>
                      <a:pt x="1155" y="596"/>
                    </a:cubicBezTo>
                    <a:cubicBezTo>
                      <a:pt x="1000" y="453"/>
                      <a:pt x="786" y="346"/>
                      <a:pt x="596" y="251"/>
                    </a:cubicBezTo>
                    <a:cubicBezTo>
                      <a:pt x="417" y="168"/>
                      <a:pt x="227" y="48"/>
                      <a:pt x="2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33"/>
              <p:cNvSpPr/>
              <p:nvPr/>
            </p:nvSpPr>
            <p:spPr>
              <a:xfrm>
                <a:off x="3309925" y="3618725"/>
                <a:ext cx="320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82" extrusionOk="0">
                    <a:moveTo>
                      <a:pt x="60" y="1"/>
                    </a:moveTo>
                    <a:cubicBezTo>
                      <a:pt x="36" y="1"/>
                      <a:pt x="1" y="24"/>
                      <a:pt x="36" y="60"/>
                    </a:cubicBezTo>
                    <a:cubicBezTo>
                      <a:pt x="215" y="191"/>
                      <a:pt x="417" y="298"/>
                      <a:pt x="608" y="394"/>
                    </a:cubicBezTo>
                    <a:cubicBezTo>
                      <a:pt x="798" y="501"/>
                      <a:pt x="1013" y="620"/>
                      <a:pt x="1227" y="679"/>
                    </a:cubicBezTo>
                    <a:cubicBezTo>
                      <a:pt x="1232" y="681"/>
                      <a:pt x="1236" y="682"/>
                      <a:pt x="1241" y="682"/>
                    </a:cubicBezTo>
                    <a:cubicBezTo>
                      <a:pt x="1268" y="682"/>
                      <a:pt x="1282" y="652"/>
                      <a:pt x="1251" y="632"/>
                    </a:cubicBezTo>
                    <a:cubicBezTo>
                      <a:pt x="1060" y="501"/>
                      <a:pt x="846" y="382"/>
                      <a:pt x="643" y="275"/>
                    </a:cubicBezTo>
                    <a:cubicBezTo>
                      <a:pt x="465" y="179"/>
                      <a:pt x="274" y="60"/>
                      <a:pt x="6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33"/>
              <p:cNvSpPr/>
              <p:nvPr/>
            </p:nvSpPr>
            <p:spPr>
              <a:xfrm>
                <a:off x="3300700" y="3625275"/>
                <a:ext cx="34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823" extrusionOk="0">
                    <a:moveTo>
                      <a:pt x="24" y="1"/>
                    </a:moveTo>
                    <a:cubicBezTo>
                      <a:pt x="12" y="1"/>
                      <a:pt x="0" y="13"/>
                      <a:pt x="12" y="36"/>
                    </a:cubicBezTo>
                    <a:cubicBezTo>
                      <a:pt x="203" y="215"/>
                      <a:pt x="465" y="334"/>
                      <a:pt x="679" y="465"/>
                    </a:cubicBezTo>
                    <a:cubicBezTo>
                      <a:pt x="905" y="596"/>
                      <a:pt x="1108" y="715"/>
                      <a:pt x="1358" y="822"/>
                    </a:cubicBezTo>
                    <a:cubicBezTo>
                      <a:pt x="1382" y="822"/>
                      <a:pt x="1393" y="775"/>
                      <a:pt x="1382" y="763"/>
                    </a:cubicBezTo>
                    <a:cubicBezTo>
                      <a:pt x="1143" y="632"/>
                      <a:pt x="917" y="477"/>
                      <a:pt x="703" y="346"/>
                    </a:cubicBezTo>
                    <a:cubicBezTo>
                      <a:pt x="489" y="215"/>
                      <a:pt x="262" y="48"/>
                      <a:pt x="2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33"/>
              <p:cNvSpPr/>
              <p:nvPr/>
            </p:nvSpPr>
            <p:spPr>
              <a:xfrm>
                <a:off x="3289375" y="3630625"/>
                <a:ext cx="396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978" extrusionOk="0">
                    <a:moveTo>
                      <a:pt x="37" y="1"/>
                    </a:moveTo>
                    <a:cubicBezTo>
                      <a:pt x="25" y="1"/>
                      <a:pt x="1" y="13"/>
                      <a:pt x="25" y="25"/>
                    </a:cubicBezTo>
                    <a:cubicBezTo>
                      <a:pt x="239" y="239"/>
                      <a:pt x="513" y="382"/>
                      <a:pt x="763" y="549"/>
                    </a:cubicBezTo>
                    <a:cubicBezTo>
                      <a:pt x="1013" y="715"/>
                      <a:pt x="1275" y="858"/>
                      <a:pt x="1549" y="977"/>
                    </a:cubicBezTo>
                    <a:cubicBezTo>
                      <a:pt x="1585" y="977"/>
                      <a:pt x="1585" y="953"/>
                      <a:pt x="1573" y="953"/>
                    </a:cubicBezTo>
                    <a:cubicBezTo>
                      <a:pt x="1299" y="775"/>
                      <a:pt x="1037" y="608"/>
                      <a:pt x="763" y="430"/>
                    </a:cubicBezTo>
                    <a:cubicBezTo>
                      <a:pt x="525" y="275"/>
                      <a:pt x="299" y="96"/>
                      <a:pt x="3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33"/>
              <p:cNvSpPr/>
              <p:nvPr/>
            </p:nvSpPr>
            <p:spPr>
              <a:xfrm>
                <a:off x="3509050" y="3594325"/>
                <a:ext cx="84575" cy="166125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6645" extrusionOk="0">
                    <a:moveTo>
                      <a:pt x="2977" y="0"/>
                    </a:moveTo>
                    <a:lnTo>
                      <a:pt x="1" y="5930"/>
                    </a:lnTo>
                    <a:cubicBezTo>
                      <a:pt x="1065" y="6327"/>
                      <a:pt x="3300" y="6644"/>
                      <a:pt x="3380" y="6644"/>
                    </a:cubicBezTo>
                    <a:cubicBezTo>
                      <a:pt x="3381" y="6644"/>
                      <a:pt x="3382" y="6644"/>
                      <a:pt x="3382" y="6644"/>
                    </a:cubicBezTo>
                    <a:lnTo>
                      <a:pt x="2977" y="0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33"/>
              <p:cNvSpPr/>
              <p:nvPr/>
            </p:nvSpPr>
            <p:spPr>
              <a:xfrm>
                <a:off x="3503100" y="3578550"/>
                <a:ext cx="9527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7478" extrusionOk="0">
                    <a:moveTo>
                      <a:pt x="3084" y="1310"/>
                    </a:moveTo>
                    <a:lnTo>
                      <a:pt x="3442" y="7096"/>
                    </a:lnTo>
                    <a:cubicBezTo>
                      <a:pt x="2882" y="7001"/>
                      <a:pt x="1382" y="6763"/>
                      <a:pt x="477" y="6465"/>
                    </a:cubicBezTo>
                    <a:lnTo>
                      <a:pt x="3084" y="1310"/>
                    </a:lnTo>
                    <a:close/>
                    <a:moveTo>
                      <a:pt x="3346" y="0"/>
                    </a:moveTo>
                    <a:lnTo>
                      <a:pt x="1" y="6668"/>
                    </a:lnTo>
                    <a:lnTo>
                      <a:pt x="179" y="6727"/>
                    </a:lnTo>
                    <a:cubicBezTo>
                      <a:pt x="1263" y="7120"/>
                      <a:pt x="3513" y="7442"/>
                      <a:pt x="3596" y="7454"/>
                    </a:cubicBezTo>
                    <a:lnTo>
                      <a:pt x="3811" y="7477"/>
                    </a:lnTo>
                    <a:lnTo>
                      <a:pt x="3346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33"/>
              <p:cNvSpPr/>
              <p:nvPr/>
            </p:nvSpPr>
            <p:spPr>
              <a:xfrm>
                <a:off x="3564425" y="3627950"/>
                <a:ext cx="134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92" extrusionOk="0">
                    <a:moveTo>
                      <a:pt x="238" y="1"/>
                    </a:moveTo>
                    <a:cubicBezTo>
                      <a:pt x="167" y="1"/>
                      <a:pt x="72" y="1"/>
                      <a:pt x="12" y="48"/>
                    </a:cubicBezTo>
                    <a:cubicBezTo>
                      <a:pt x="0" y="48"/>
                      <a:pt x="0" y="60"/>
                      <a:pt x="12" y="72"/>
                    </a:cubicBezTo>
                    <a:cubicBezTo>
                      <a:pt x="48" y="88"/>
                      <a:pt x="84" y="92"/>
                      <a:pt x="118" y="92"/>
                    </a:cubicBezTo>
                    <a:cubicBezTo>
                      <a:pt x="165" y="92"/>
                      <a:pt x="210" y="84"/>
                      <a:pt x="250" y="84"/>
                    </a:cubicBezTo>
                    <a:cubicBezTo>
                      <a:pt x="346" y="84"/>
                      <a:pt x="417" y="84"/>
                      <a:pt x="512" y="60"/>
                    </a:cubicBezTo>
                    <a:cubicBezTo>
                      <a:pt x="536" y="48"/>
                      <a:pt x="536" y="13"/>
                      <a:pt x="512" y="13"/>
                    </a:cubicBezTo>
                    <a:cubicBezTo>
                      <a:pt x="417" y="1"/>
                      <a:pt x="334" y="1"/>
                      <a:pt x="23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33"/>
              <p:cNvSpPr/>
              <p:nvPr/>
            </p:nvSpPr>
            <p:spPr>
              <a:xfrm>
                <a:off x="3561450" y="3635075"/>
                <a:ext cx="164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21" extrusionOk="0">
                    <a:moveTo>
                      <a:pt x="126" y="1"/>
                    </a:moveTo>
                    <a:cubicBezTo>
                      <a:pt x="88" y="1"/>
                      <a:pt x="50" y="6"/>
                      <a:pt x="12" y="25"/>
                    </a:cubicBezTo>
                    <a:cubicBezTo>
                      <a:pt x="0" y="25"/>
                      <a:pt x="0" y="61"/>
                      <a:pt x="12" y="61"/>
                    </a:cubicBezTo>
                    <a:cubicBezTo>
                      <a:pt x="96" y="121"/>
                      <a:pt x="203" y="97"/>
                      <a:pt x="298" y="121"/>
                    </a:cubicBezTo>
                    <a:cubicBezTo>
                      <a:pt x="405" y="121"/>
                      <a:pt x="524" y="121"/>
                      <a:pt x="631" y="85"/>
                    </a:cubicBezTo>
                    <a:cubicBezTo>
                      <a:pt x="655" y="85"/>
                      <a:pt x="655" y="37"/>
                      <a:pt x="631" y="37"/>
                    </a:cubicBezTo>
                    <a:cubicBezTo>
                      <a:pt x="524" y="25"/>
                      <a:pt x="405" y="25"/>
                      <a:pt x="298" y="13"/>
                    </a:cubicBezTo>
                    <a:cubicBezTo>
                      <a:pt x="241" y="13"/>
                      <a:pt x="184" y="1"/>
                      <a:pt x="12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33"/>
              <p:cNvSpPr/>
              <p:nvPr/>
            </p:nvSpPr>
            <p:spPr>
              <a:xfrm>
                <a:off x="3556675" y="3643000"/>
                <a:ext cx="184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20" extrusionOk="0">
                    <a:moveTo>
                      <a:pt x="245" y="1"/>
                    </a:moveTo>
                    <a:cubicBezTo>
                      <a:pt x="166" y="1"/>
                      <a:pt x="88" y="6"/>
                      <a:pt x="13" y="18"/>
                    </a:cubicBezTo>
                    <a:cubicBezTo>
                      <a:pt x="1" y="18"/>
                      <a:pt x="1" y="54"/>
                      <a:pt x="13" y="54"/>
                    </a:cubicBezTo>
                    <a:cubicBezTo>
                      <a:pt x="165" y="104"/>
                      <a:pt x="335" y="119"/>
                      <a:pt x="493" y="119"/>
                    </a:cubicBezTo>
                    <a:cubicBezTo>
                      <a:pt x="558" y="119"/>
                      <a:pt x="621" y="117"/>
                      <a:pt x="679" y="113"/>
                    </a:cubicBezTo>
                    <a:cubicBezTo>
                      <a:pt x="727" y="101"/>
                      <a:pt x="739" y="54"/>
                      <a:pt x="703" y="54"/>
                    </a:cubicBezTo>
                    <a:cubicBezTo>
                      <a:pt x="560" y="22"/>
                      <a:pt x="402" y="1"/>
                      <a:pt x="24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33"/>
              <p:cNvSpPr/>
              <p:nvPr/>
            </p:nvSpPr>
            <p:spPr>
              <a:xfrm>
                <a:off x="3552225" y="3650225"/>
                <a:ext cx="19950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171" extrusionOk="0">
                    <a:moveTo>
                      <a:pt x="73" y="0"/>
                    </a:moveTo>
                    <a:cubicBezTo>
                      <a:pt x="57" y="0"/>
                      <a:pt x="40" y="1"/>
                      <a:pt x="24" y="3"/>
                    </a:cubicBezTo>
                    <a:cubicBezTo>
                      <a:pt x="0" y="3"/>
                      <a:pt x="0" y="27"/>
                      <a:pt x="12" y="50"/>
                    </a:cubicBezTo>
                    <a:cubicBezTo>
                      <a:pt x="155" y="131"/>
                      <a:pt x="392" y="171"/>
                      <a:pt x="596" y="171"/>
                    </a:cubicBezTo>
                    <a:cubicBezTo>
                      <a:pt x="665" y="171"/>
                      <a:pt x="729" y="166"/>
                      <a:pt x="786" y="158"/>
                    </a:cubicBezTo>
                    <a:cubicBezTo>
                      <a:pt x="798" y="146"/>
                      <a:pt x="798" y="134"/>
                      <a:pt x="786" y="122"/>
                    </a:cubicBezTo>
                    <a:cubicBezTo>
                      <a:pt x="655" y="74"/>
                      <a:pt x="524" y="62"/>
                      <a:pt x="381" y="50"/>
                    </a:cubicBezTo>
                    <a:cubicBezTo>
                      <a:pt x="278" y="30"/>
                      <a:pt x="176" y="0"/>
                      <a:pt x="7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33"/>
              <p:cNvSpPr/>
              <p:nvPr/>
            </p:nvSpPr>
            <p:spPr>
              <a:xfrm>
                <a:off x="3549825" y="3659375"/>
                <a:ext cx="2085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47" extrusionOk="0">
                    <a:moveTo>
                      <a:pt x="142" y="1"/>
                    </a:moveTo>
                    <a:cubicBezTo>
                      <a:pt x="102" y="1"/>
                      <a:pt x="63" y="2"/>
                      <a:pt x="25" y="6"/>
                    </a:cubicBezTo>
                    <a:cubicBezTo>
                      <a:pt x="1" y="6"/>
                      <a:pt x="1" y="18"/>
                      <a:pt x="25" y="18"/>
                    </a:cubicBezTo>
                    <a:cubicBezTo>
                      <a:pt x="263" y="113"/>
                      <a:pt x="572" y="137"/>
                      <a:pt x="822" y="137"/>
                    </a:cubicBezTo>
                    <a:cubicBezTo>
                      <a:pt x="826" y="144"/>
                      <a:pt x="829" y="147"/>
                      <a:pt x="830" y="147"/>
                    </a:cubicBezTo>
                    <a:cubicBezTo>
                      <a:pt x="833" y="147"/>
                      <a:pt x="831" y="133"/>
                      <a:pt x="822" y="125"/>
                    </a:cubicBezTo>
                    <a:cubicBezTo>
                      <a:pt x="620" y="54"/>
                      <a:pt x="367" y="1"/>
                      <a:pt x="14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33"/>
              <p:cNvSpPr/>
              <p:nvPr/>
            </p:nvSpPr>
            <p:spPr>
              <a:xfrm>
                <a:off x="3543575" y="3666950"/>
                <a:ext cx="26225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91" extrusionOk="0">
                    <a:moveTo>
                      <a:pt x="49" y="0"/>
                    </a:moveTo>
                    <a:cubicBezTo>
                      <a:pt x="37" y="0"/>
                      <a:pt x="1" y="12"/>
                      <a:pt x="37" y="36"/>
                    </a:cubicBezTo>
                    <a:cubicBezTo>
                      <a:pt x="132" y="120"/>
                      <a:pt x="275" y="131"/>
                      <a:pt x="418" y="155"/>
                    </a:cubicBezTo>
                    <a:cubicBezTo>
                      <a:pt x="608" y="179"/>
                      <a:pt x="822" y="191"/>
                      <a:pt x="1013" y="191"/>
                    </a:cubicBezTo>
                    <a:cubicBezTo>
                      <a:pt x="1049" y="191"/>
                      <a:pt x="1049" y="155"/>
                      <a:pt x="1013" y="155"/>
                    </a:cubicBezTo>
                    <a:cubicBezTo>
                      <a:pt x="870" y="120"/>
                      <a:pt x="715" y="108"/>
                      <a:pt x="572" y="96"/>
                    </a:cubicBezTo>
                    <a:cubicBezTo>
                      <a:pt x="394" y="72"/>
                      <a:pt x="227" y="36"/>
                      <a:pt x="4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3"/>
              <p:cNvSpPr/>
              <p:nvPr/>
            </p:nvSpPr>
            <p:spPr>
              <a:xfrm>
                <a:off x="3537625" y="3675650"/>
                <a:ext cx="3100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241" extrusionOk="0">
                    <a:moveTo>
                      <a:pt x="145" y="1"/>
                    </a:moveTo>
                    <a:cubicBezTo>
                      <a:pt x="101" y="1"/>
                      <a:pt x="57" y="7"/>
                      <a:pt x="13" y="22"/>
                    </a:cubicBezTo>
                    <a:cubicBezTo>
                      <a:pt x="1" y="22"/>
                      <a:pt x="1" y="57"/>
                      <a:pt x="13" y="57"/>
                    </a:cubicBezTo>
                    <a:cubicBezTo>
                      <a:pt x="239" y="69"/>
                      <a:pt x="465" y="176"/>
                      <a:pt x="691" y="200"/>
                    </a:cubicBezTo>
                    <a:cubicBezTo>
                      <a:pt x="825" y="227"/>
                      <a:pt x="946" y="240"/>
                      <a:pt x="1073" y="240"/>
                    </a:cubicBezTo>
                    <a:cubicBezTo>
                      <a:pt x="1116" y="240"/>
                      <a:pt x="1159" y="239"/>
                      <a:pt x="1203" y="236"/>
                    </a:cubicBezTo>
                    <a:cubicBezTo>
                      <a:pt x="1227" y="236"/>
                      <a:pt x="1239" y="200"/>
                      <a:pt x="1203" y="200"/>
                    </a:cubicBezTo>
                    <a:cubicBezTo>
                      <a:pt x="989" y="141"/>
                      <a:pt x="763" y="129"/>
                      <a:pt x="537" y="81"/>
                    </a:cubicBezTo>
                    <a:cubicBezTo>
                      <a:pt x="403" y="54"/>
                      <a:pt x="275" y="1"/>
                      <a:pt x="14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3"/>
              <p:cNvSpPr/>
              <p:nvPr/>
            </p:nvSpPr>
            <p:spPr>
              <a:xfrm>
                <a:off x="3535850" y="3685700"/>
                <a:ext cx="3037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2" extrusionOk="0">
                    <a:moveTo>
                      <a:pt x="12" y="1"/>
                    </a:moveTo>
                    <a:cubicBezTo>
                      <a:pt x="0" y="1"/>
                      <a:pt x="0" y="24"/>
                      <a:pt x="12" y="24"/>
                    </a:cubicBezTo>
                    <a:cubicBezTo>
                      <a:pt x="293" y="135"/>
                      <a:pt x="692" y="211"/>
                      <a:pt x="1025" y="211"/>
                    </a:cubicBezTo>
                    <a:cubicBezTo>
                      <a:pt x="1087" y="211"/>
                      <a:pt x="1147" y="209"/>
                      <a:pt x="1203" y="203"/>
                    </a:cubicBezTo>
                    <a:cubicBezTo>
                      <a:pt x="1215" y="203"/>
                      <a:pt x="1215" y="191"/>
                      <a:pt x="1203" y="179"/>
                    </a:cubicBezTo>
                    <a:cubicBezTo>
                      <a:pt x="1000" y="96"/>
                      <a:pt x="786" y="84"/>
                      <a:pt x="584" y="60"/>
                    </a:cubicBezTo>
                    <a:cubicBezTo>
                      <a:pt x="393" y="24"/>
                      <a:pt x="203" y="1"/>
                      <a:pt x="1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33"/>
              <p:cNvSpPr/>
              <p:nvPr/>
            </p:nvSpPr>
            <p:spPr>
              <a:xfrm>
                <a:off x="3529900" y="3697450"/>
                <a:ext cx="303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" extrusionOk="0">
                    <a:moveTo>
                      <a:pt x="136" y="0"/>
                    </a:moveTo>
                    <a:cubicBezTo>
                      <a:pt x="99" y="0"/>
                      <a:pt x="62" y="2"/>
                      <a:pt x="24" y="7"/>
                    </a:cubicBezTo>
                    <a:cubicBezTo>
                      <a:pt x="12" y="7"/>
                      <a:pt x="0" y="31"/>
                      <a:pt x="24" y="31"/>
                    </a:cubicBezTo>
                    <a:cubicBezTo>
                      <a:pt x="288" y="131"/>
                      <a:pt x="621" y="210"/>
                      <a:pt x="928" y="210"/>
                    </a:cubicBezTo>
                    <a:cubicBezTo>
                      <a:pt x="1023" y="210"/>
                      <a:pt x="1116" y="202"/>
                      <a:pt x="1203" y="185"/>
                    </a:cubicBezTo>
                    <a:cubicBezTo>
                      <a:pt x="1204" y="187"/>
                      <a:pt x="1205" y="187"/>
                      <a:pt x="1206" y="187"/>
                    </a:cubicBezTo>
                    <a:cubicBezTo>
                      <a:pt x="1214" y="187"/>
                      <a:pt x="1212" y="150"/>
                      <a:pt x="1191" y="150"/>
                    </a:cubicBezTo>
                    <a:cubicBezTo>
                      <a:pt x="1000" y="126"/>
                      <a:pt x="786" y="102"/>
                      <a:pt x="596" y="66"/>
                    </a:cubicBezTo>
                    <a:cubicBezTo>
                      <a:pt x="450" y="37"/>
                      <a:pt x="297" y="0"/>
                      <a:pt x="13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33"/>
              <p:cNvSpPr/>
              <p:nvPr/>
            </p:nvSpPr>
            <p:spPr>
              <a:xfrm>
                <a:off x="3527225" y="3707050"/>
                <a:ext cx="327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42" extrusionOk="0">
                    <a:moveTo>
                      <a:pt x="137" y="1"/>
                    </a:moveTo>
                    <a:cubicBezTo>
                      <a:pt x="103" y="1"/>
                      <a:pt x="70" y="2"/>
                      <a:pt x="36" y="4"/>
                    </a:cubicBezTo>
                    <a:cubicBezTo>
                      <a:pt x="12" y="4"/>
                      <a:pt x="0" y="40"/>
                      <a:pt x="12" y="40"/>
                    </a:cubicBezTo>
                    <a:cubicBezTo>
                      <a:pt x="214" y="111"/>
                      <a:pt x="417" y="135"/>
                      <a:pt x="607" y="171"/>
                    </a:cubicBezTo>
                    <a:cubicBezTo>
                      <a:pt x="834" y="194"/>
                      <a:pt x="1060" y="242"/>
                      <a:pt x="1286" y="242"/>
                    </a:cubicBezTo>
                    <a:cubicBezTo>
                      <a:pt x="1310" y="242"/>
                      <a:pt x="1310" y="218"/>
                      <a:pt x="1298" y="194"/>
                    </a:cubicBezTo>
                    <a:cubicBezTo>
                      <a:pt x="1084" y="111"/>
                      <a:pt x="845" y="75"/>
                      <a:pt x="607" y="51"/>
                    </a:cubicBezTo>
                    <a:cubicBezTo>
                      <a:pt x="451" y="22"/>
                      <a:pt x="294" y="1"/>
                      <a:pt x="13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33"/>
              <p:cNvSpPr/>
              <p:nvPr/>
            </p:nvSpPr>
            <p:spPr>
              <a:xfrm>
                <a:off x="3520975" y="3716325"/>
                <a:ext cx="348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76" extrusionOk="0">
                    <a:moveTo>
                      <a:pt x="93" y="0"/>
                    </a:moveTo>
                    <a:cubicBezTo>
                      <a:pt x="74" y="0"/>
                      <a:pt x="55" y="1"/>
                      <a:pt x="36" y="2"/>
                    </a:cubicBezTo>
                    <a:cubicBezTo>
                      <a:pt x="0" y="2"/>
                      <a:pt x="0" y="61"/>
                      <a:pt x="24" y="61"/>
                    </a:cubicBezTo>
                    <a:cubicBezTo>
                      <a:pt x="250" y="145"/>
                      <a:pt x="500" y="157"/>
                      <a:pt x="726" y="192"/>
                    </a:cubicBezTo>
                    <a:cubicBezTo>
                      <a:pt x="929" y="228"/>
                      <a:pt x="1143" y="276"/>
                      <a:pt x="1357" y="276"/>
                    </a:cubicBezTo>
                    <a:cubicBezTo>
                      <a:pt x="1393" y="276"/>
                      <a:pt x="1393" y="240"/>
                      <a:pt x="1369" y="228"/>
                    </a:cubicBezTo>
                    <a:cubicBezTo>
                      <a:pt x="1143" y="169"/>
                      <a:pt x="905" y="121"/>
                      <a:pt x="667" y="85"/>
                    </a:cubicBezTo>
                    <a:cubicBezTo>
                      <a:pt x="482" y="53"/>
                      <a:pt x="288" y="0"/>
                      <a:pt x="9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33"/>
              <p:cNvSpPr/>
              <p:nvPr/>
            </p:nvSpPr>
            <p:spPr>
              <a:xfrm>
                <a:off x="3513825" y="3725950"/>
                <a:ext cx="390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356" extrusionOk="0">
                    <a:moveTo>
                      <a:pt x="164" y="1"/>
                    </a:moveTo>
                    <a:cubicBezTo>
                      <a:pt x="113" y="1"/>
                      <a:pt x="62" y="4"/>
                      <a:pt x="12" y="10"/>
                    </a:cubicBezTo>
                    <a:cubicBezTo>
                      <a:pt x="0" y="10"/>
                      <a:pt x="0" y="22"/>
                      <a:pt x="12" y="34"/>
                    </a:cubicBezTo>
                    <a:cubicBezTo>
                      <a:pt x="274" y="141"/>
                      <a:pt x="572" y="177"/>
                      <a:pt x="834" y="248"/>
                    </a:cubicBezTo>
                    <a:cubicBezTo>
                      <a:pt x="1072" y="307"/>
                      <a:pt x="1298" y="331"/>
                      <a:pt x="1536" y="355"/>
                    </a:cubicBezTo>
                    <a:cubicBezTo>
                      <a:pt x="1560" y="331"/>
                      <a:pt x="1560" y="296"/>
                      <a:pt x="1536" y="296"/>
                    </a:cubicBezTo>
                    <a:cubicBezTo>
                      <a:pt x="1110" y="210"/>
                      <a:pt x="607" y="1"/>
                      <a:pt x="16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33"/>
              <p:cNvSpPr/>
              <p:nvPr/>
            </p:nvSpPr>
            <p:spPr>
              <a:xfrm>
                <a:off x="3504900" y="3734825"/>
                <a:ext cx="44950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429" extrusionOk="0">
                    <a:moveTo>
                      <a:pt x="36" y="0"/>
                    </a:moveTo>
                    <a:cubicBezTo>
                      <a:pt x="12" y="0"/>
                      <a:pt x="0" y="24"/>
                      <a:pt x="12" y="24"/>
                    </a:cubicBezTo>
                    <a:cubicBezTo>
                      <a:pt x="536" y="262"/>
                      <a:pt x="1203" y="393"/>
                      <a:pt x="1774" y="429"/>
                    </a:cubicBezTo>
                    <a:cubicBezTo>
                      <a:pt x="1798" y="429"/>
                      <a:pt x="1798" y="393"/>
                      <a:pt x="1786" y="393"/>
                    </a:cubicBezTo>
                    <a:cubicBezTo>
                      <a:pt x="1238" y="238"/>
                      <a:pt x="607" y="24"/>
                      <a:pt x="3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33"/>
              <p:cNvSpPr/>
              <p:nvPr/>
            </p:nvSpPr>
            <p:spPr>
              <a:xfrm>
                <a:off x="3215575" y="2532875"/>
                <a:ext cx="499475" cy="498300"/>
              </a:xfrm>
              <a:custGeom>
                <a:avLst/>
                <a:gdLst/>
                <a:ahLst/>
                <a:cxnLst/>
                <a:rect l="l" t="t" r="r" b="b"/>
                <a:pathLst>
                  <a:path w="19979" h="19932" extrusionOk="0">
                    <a:moveTo>
                      <a:pt x="0" y="1"/>
                    </a:moveTo>
                    <a:lnTo>
                      <a:pt x="15121" y="19932"/>
                    </a:lnTo>
                    <a:lnTo>
                      <a:pt x="19979" y="19765"/>
                    </a:lnTo>
                    <a:lnTo>
                      <a:pt x="19884" y="14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33"/>
              <p:cNvSpPr/>
              <p:nvPr/>
            </p:nvSpPr>
            <p:spPr>
              <a:xfrm>
                <a:off x="3211400" y="2528125"/>
                <a:ext cx="509325" cy="508700"/>
              </a:xfrm>
              <a:custGeom>
                <a:avLst/>
                <a:gdLst/>
                <a:ahLst/>
                <a:cxnLst/>
                <a:rect l="l" t="t" r="r" b="b"/>
                <a:pathLst>
                  <a:path w="20373" h="20348" extrusionOk="0">
                    <a:moveTo>
                      <a:pt x="1251" y="1250"/>
                    </a:moveTo>
                    <a:lnTo>
                      <a:pt x="19836" y="14943"/>
                    </a:lnTo>
                    <a:lnTo>
                      <a:pt x="19932" y="19753"/>
                    </a:lnTo>
                    <a:lnTo>
                      <a:pt x="15383" y="19896"/>
                    </a:lnTo>
                    <a:lnTo>
                      <a:pt x="1251" y="1250"/>
                    </a:lnTo>
                    <a:close/>
                    <a:moveTo>
                      <a:pt x="298" y="0"/>
                    </a:moveTo>
                    <a:lnTo>
                      <a:pt x="1" y="310"/>
                    </a:lnTo>
                    <a:lnTo>
                      <a:pt x="15181" y="20348"/>
                    </a:lnTo>
                    <a:lnTo>
                      <a:pt x="20372" y="20169"/>
                    </a:lnTo>
                    <a:lnTo>
                      <a:pt x="20265" y="14716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3648075" y="2992950"/>
                <a:ext cx="530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113" extrusionOk="0">
                    <a:moveTo>
                      <a:pt x="2089" y="0"/>
                    </a:moveTo>
                    <a:cubicBezTo>
                      <a:pt x="2086" y="0"/>
                      <a:pt x="2084" y="2"/>
                      <a:pt x="2084" y="5"/>
                    </a:cubicBezTo>
                    <a:cubicBezTo>
                      <a:pt x="1369" y="660"/>
                      <a:pt x="691" y="1374"/>
                      <a:pt x="24" y="2088"/>
                    </a:cubicBezTo>
                    <a:cubicBezTo>
                      <a:pt x="0" y="2112"/>
                      <a:pt x="24" y="2112"/>
                      <a:pt x="36" y="2112"/>
                    </a:cubicBezTo>
                    <a:cubicBezTo>
                      <a:pt x="738" y="1434"/>
                      <a:pt x="1453" y="755"/>
                      <a:pt x="2119" y="41"/>
                    </a:cubicBezTo>
                    <a:cubicBezTo>
                      <a:pt x="2119" y="14"/>
                      <a:pt x="2099" y="0"/>
                      <a:pt x="208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3632875" y="2973700"/>
                <a:ext cx="5625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252" extrusionOk="0">
                    <a:moveTo>
                      <a:pt x="2239" y="1"/>
                    </a:moveTo>
                    <a:cubicBezTo>
                      <a:pt x="2243" y="5"/>
                      <a:pt x="2246" y="6"/>
                      <a:pt x="2247" y="6"/>
                    </a:cubicBezTo>
                    <a:cubicBezTo>
                      <a:pt x="2250" y="6"/>
                      <a:pt x="2247" y="1"/>
                      <a:pt x="2239" y="1"/>
                    </a:cubicBezTo>
                    <a:close/>
                    <a:moveTo>
                      <a:pt x="2239" y="1"/>
                    </a:moveTo>
                    <a:cubicBezTo>
                      <a:pt x="1465" y="703"/>
                      <a:pt x="727" y="1477"/>
                      <a:pt x="1" y="2239"/>
                    </a:cubicBezTo>
                    <a:cubicBezTo>
                      <a:pt x="1" y="2239"/>
                      <a:pt x="1" y="2251"/>
                      <a:pt x="13" y="2251"/>
                    </a:cubicBezTo>
                    <a:cubicBezTo>
                      <a:pt x="775" y="1525"/>
                      <a:pt x="1549" y="799"/>
                      <a:pt x="223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33"/>
              <p:cNvSpPr/>
              <p:nvPr/>
            </p:nvSpPr>
            <p:spPr>
              <a:xfrm>
                <a:off x="3610050" y="2967350"/>
                <a:ext cx="55000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201" extrusionOk="0">
                    <a:moveTo>
                      <a:pt x="2175" y="0"/>
                    </a:moveTo>
                    <a:cubicBezTo>
                      <a:pt x="2171" y="0"/>
                      <a:pt x="2167" y="2"/>
                      <a:pt x="2164" y="5"/>
                    </a:cubicBezTo>
                    <a:cubicBezTo>
                      <a:pt x="1438" y="719"/>
                      <a:pt x="711" y="1434"/>
                      <a:pt x="9" y="2184"/>
                    </a:cubicBezTo>
                    <a:cubicBezTo>
                      <a:pt x="0" y="2192"/>
                      <a:pt x="4" y="2201"/>
                      <a:pt x="11" y="2201"/>
                    </a:cubicBezTo>
                    <a:cubicBezTo>
                      <a:pt x="14" y="2201"/>
                      <a:pt x="17" y="2199"/>
                      <a:pt x="21" y="2196"/>
                    </a:cubicBezTo>
                    <a:cubicBezTo>
                      <a:pt x="771" y="1493"/>
                      <a:pt x="1485" y="767"/>
                      <a:pt x="2200" y="41"/>
                    </a:cubicBezTo>
                    <a:cubicBezTo>
                      <a:pt x="2200" y="14"/>
                      <a:pt x="2186" y="0"/>
                      <a:pt x="217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33"/>
              <p:cNvSpPr/>
              <p:nvPr/>
            </p:nvSpPr>
            <p:spPr>
              <a:xfrm>
                <a:off x="3587225" y="2951275"/>
                <a:ext cx="631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2516" extrusionOk="0">
                    <a:moveTo>
                      <a:pt x="2510" y="0"/>
                    </a:moveTo>
                    <a:cubicBezTo>
                      <a:pt x="2505" y="0"/>
                      <a:pt x="2500" y="2"/>
                      <a:pt x="2494" y="5"/>
                    </a:cubicBezTo>
                    <a:cubicBezTo>
                      <a:pt x="1660" y="826"/>
                      <a:pt x="803" y="1636"/>
                      <a:pt x="17" y="2493"/>
                    </a:cubicBezTo>
                    <a:cubicBezTo>
                      <a:pt x="1" y="2502"/>
                      <a:pt x="7" y="2515"/>
                      <a:pt x="16" y="2515"/>
                    </a:cubicBezTo>
                    <a:cubicBezTo>
                      <a:pt x="20" y="2515"/>
                      <a:pt x="25" y="2513"/>
                      <a:pt x="29" y="2505"/>
                    </a:cubicBezTo>
                    <a:cubicBezTo>
                      <a:pt x="886" y="1719"/>
                      <a:pt x="1696" y="862"/>
                      <a:pt x="2517" y="29"/>
                    </a:cubicBezTo>
                    <a:cubicBezTo>
                      <a:pt x="2526" y="11"/>
                      <a:pt x="2522" y="0"/>
                      <a:pt x="251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33"/>
              <p:cNvSpPr/>
              <p:nvPr/>
            </p:nvSpPr>
            <p:spPr>
              <a:xfrm>
                <a:off x="3577825" y="2940850"/>
                <a:ext cx="524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2113" extrusionOk="0">
                    <a:moveTo>
                      <a:pt x="2081" y="1"/>
                    </a:moveTo>
                    <a:cubicBezTo>
                      <a:pt x="2078" y="1"/>
                      <a:pt x="2075" y="2"/>
                      <a:pt x="2072" y="5"/>
                    </a:cubicBezTo>
                    <a:cubicBezTo>
                      <a:pt x="1369" y="696"/>
                      <a:pt x="667" y="1374"/>
                      <a:pt x="0" y="2089"/>
                    </a:cubicBezTo>
                    <a:cubicBezTo>
                      <a:pt x="0" y="2113"/>
                      <a:pt x="0" y="2113"/>
                      <a:pt x="12" y="2113"/>
                    </a:cubicBezTo>
                    <a:cubicBezTo>
                      <a:pt x="726" y="1434"/>
                      <a:pt x="1405" y="720"/>
                      <a:pt x="2096" y="41"/>
                    </a:cubicBezTo>
                    <a:cubicBezTo>
                      <a:pt x="2096" y="14"/>
                      <a:pt x="2089" y="1"/>
                      <a:pt x="208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33"/>
              <p:cNvSpPr/>
              <p:nvPr/>
            </p:nvSpPr>
            <p:spPr>
              <a:xfrm>
                <a:off x="3564425" y="2924300"/>
                <a:ext cx="51450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2037" extrusionOk="0">
                    <a:moveTo>
                      <a:pt x="2036" y="0"/>
                    </a:moveTo>
                    <a:cubicBezTo>
                      <a:pt x="2044" y="4"/>
                      <a:pt x="2050" y="6"/>
                      <a:pt x="2052" y="6"/>
                    </a:cubicBezTo>
                    <a:cubicBezTo>
                      <a:pt x="2057" y="6"/>
                      <a:pt x="2052" y="0"/>
                      <a:pt x="2036" y="0"/>
                    </a:cubicBezTo>
                    <a:close/>
                    <a:moveTo>
                      <a:pt x="2036" y="0"/>
                    </a:moveTo>
                    <a:cubicBezTo>
                      <a:pt x="1322" y="643"/>
                      <a:pt x="643" y="1322"/>
                      <a:pt x="0" y="2025"/>
                    </a:cubicBezTo>
                    <a:cubicBezTo>
                      <a:pt x="0" y="2036"/>
                      <a:pt x="0" y="2036"/>
                      <a:pt x="12" y="2036"/>
                    </a:cubicBezTo>
                    <a:cubicBezTo>
                      <a:pt x="715" y="1393"/>
                      <a:pt x="1417" y="727"/>
                      <a:pt x="203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33"/>
              <p:cNvSpPr/>
              <p:nvPr/>
            </p:nvSpPr>
            <p:spPr>
              <a:xfrm>
                <a:off x="3550000" y="2910775"/>
                <a:ext cx="48875" cy="4907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963" extrusionOk="0">
                    <a:moveTo>
                      <a:pt x="1949" y="0"/>
                    </a:moveTo>
                    <a:cubicBezTo>
                      <a:pt x="1948" y="0"/>
                      <a:pt x="1947" y="2"/>
                      <a:pt x="1947" y="6"/>
                    </a:cubicBezTo>
                    <a:cubicBezTo>
                      <a:pt x="1955" y="6"/>
                      <a:pt x="1952" y="0"/>
                      <a:pt x="1949" y="0"/>
                    </a:cubicBezTo>
                    <a:close/>
                    <a:moveTo>
                      <a:pt x="1947" y="6"/>
                    </a:moveTo>
                    <a:lnTo>
                      <a:pt x="1947" y="6"/>
                    </a:lnTo>
                    <a:cubicBezTo>
                      <a:pt x="1244" y="565"/>
                      <a:pt x="625" y="1268"/>
                      <a:pt x="18" y="1934"/>
                    </a:cubicBezTo>
                    <a:cubicBezTo>
                      <a:pt x="0" y="1952"/>
                      <a:pt x="8" y="1963"/>
                      <a:pt x="19" y="1963"/>
                    </a:cubicBezTo>
                    <a:cubicBezTo>
                      <a:pt x="22" y="1963"/>
                      <a:pt x="26" y="1961"/>
                      <a:pt x="30" y="1958"/>
                    </a:cubicBezTo>
                    <a:cubicBezTo>
                      <a:pt x="685" y="1327"/>
                      <a:pt x="1387" y="708"/>
                      <a:pt x="1947" y="6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33"/>
              <p:cNvSpPr/>
              <p:nvPr/>
            </p:nvSpPr>
            <p:spPr>
              <a:xfrm>
                <a:off x="3536475" y="2895650"/>
                <a:ext cx="4697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840" extrusionOk="0">
                    <a:moveTo>
                      <a:pt x="1849" y="0"/>
                    </a:moveTo>
                    <a:cubicBezTo>
                      <a:pt x="1845" y="0"/>
                      <a:pt x="1839" y="1"/>
                      <a:pt x="1833" y="3"/>
                    </a:cubicBezTo>
                    <a:cubicBezTo>
                      <a:pt x="1487" y="206"/>
                      <a:pt x="1226" y="551"/>
                      <a:pt x="940" y="825"/>
                    </a:cubicBezTo>
                    <a:cubicBezTo>
                      <a:pt x="630" y="1135"/>
                      <a:pt x="309" y="1456"/>
                      <a:pt x="11" y="1801"/>
                    </a:cubicBezTo>
                    <a:cubicBezTo>
                      <a:pt x="1" y="1812"/>
                      <a:pt x="26" y="1839"/>
                      <a:pt x="41" y="1839"/>
                    </a:cubicBezTo>
                    <a:cubicBezTo>
                      <a:pt x="43" y="1839"/>
                      <a:pt x="45" y="1839"/>
                      <a:pt x="47" y="1837"/>
                    </a:cubicBezTo>
                    <a:cubicBezTo>
                      <a:pt x="380" y="1539"/>
                      <a:pt x="714" y="1242"/>
                      <a:pt x="1035" y="920"/>
                    </a:cubicBezTo>
                    <a:cubicBezTo>
                      <a:pt x="1309" y="646"/>
                      <a:pt x="1654" y="373"/>
                      <a:pt x="1868" y="51"/>
                    </a:cubicBezTo>
                    <a:cubicBezTo>
                      <a:pt x="1878" y="22"/>
                      <a:pt x="1872" y="0"/>
                      <a:pt x="184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33"/>
              <p:cNvSpPr/>
              <p:nvPr/>
            </p:nvSpPr>
            <p:spPr>
              <a:xfrm>
                <a:off x="3523200" y="2878400"/>
                <a:ext cx="4677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840" extrusionOk="0">
                    <a:moveTo>
                      <a:pt x="1826" y="1"/>
                    </a:moveTo>
                    <a:cubicBezTo>
                      <a:pt x="1823" y="1"/>
                      <a:pt x="1819" y="1"/>
                      <a:pt x="1816" y="3"/>
                    </a:cubicBezTo>
                    <a:cubicBezTo>
                      <a:pt x="1483" y="229"/>
                      <a:pt x="1221" y="562"/>
                      <a:pt x="935" y="836"/>
                    </a:cubicBezTo>
                    <a:cubicBezTo>
                      <a:pt x="625" y="1158"/>
                      <a:pt x="328" y="1467"/>
                      <a:pt x="30" y="1789"/>
                    </a:cubicBezTo>
                    <a:cubicBezTo>
                      <a:pt x="1" y="1818"/>
                      <a:pt x="28" y="1840"/>
                      <a:pt x="58" y="1840"/>
                    </a:cubicBezTo>
                    <a:cubicBezTo>
                      <a:pt x="65" y="1840"/>
                      <a:pt x="71" y="1839"/>
                      <a:pt x="78" y="1836"/>
                    </a:cubicBezTo>
                    <a:cubicBezTo>
                      <a:pt x="399" y="1539"/>
                      <a:pt x="709" y="1241"/>
                      <a:pt x="1030" y="932"/>
                    </a:cubicBezTo>
                    <a:cubicBezTo>
                      <a:pt x="1304" y="646"/>
                      <a:pt x="1626" y="372"/>
                      <a:pt x="1840" y="51"/>
                    </a:cubicBezTo>
                    <a:cubicBezTo>
                      <a:pt x="1871" y="30"/>
                      <a:pt x="1848" y="1"/>
                      <a:pt x="182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33"/>
              <p:cNvSpPr/>
              <p:nvPr/>
            </p:nvSpPr>
            <p:spPr>
              <a:xfrm>
                <a:off x="3510900" y="2862675"/>
                <a:ext cx="44475" cy="44575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83" extrusionOk="0">
                    <a:moveTo>
                      <a:pt x="1728" y="0"/>
                    </a:moveTo>
                    <a:cubicBezTo>
                      <a:pt x="1719" y="0"/>
                      <a:pt x="1710" y="4"/>
                      <a:pt x="1701" y="13"/>
                    </a:cubicBezTo>
                    <a:cubicBezTo>
                      <a:pt x="1106" y="560"/>
                      <a:pt x="534" y="1108"/>
                      <a:pt x="10" y="1739"/>
                    </a:cubicBezTo>
                    <a:cubicBezTo>
                      <a:pt x="1" y="1757"/>
                      <a:pt x="20" y="1783"/>
                      <a:pt x="40" y="1783"/>
                    </a:cubicBezTo>
                    <a:cubicBezTo>
                      <a:pt x="46" y="1783"/>
                      <a:pt x="52" y="1780"/>
                      <a:pt x="58" y="1775"/>
                    </a:cubicBezTo>
                    <a:cubicBezTo>
                      <a:pt x="665" y="1263"/>
                      <a:pt x="1225" y="668"/>
                      <a:pt x="1760" y="72"/>
                    </a:cubicBezTo>
                    <a:cubicBezTo>
                      <a:pt x="1778" y="36"/>
                      <a:pt x="1756" y="0"/>
                      <a:pt x="172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33"/>
              <p:cNvSpPr/>
              <p:nvPr/>
            </p:nvSpPr>
            <p:spPr>
              <a:xfrm>
                <a:off x="3495725" y="2846000"/>
                <a:ext cx="45875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755" extrusionOk="0">
                    <a:moveTo>
                      <a:pt x="1783" y="0"/>
                    </a:moveTo>
                    <a:cubicBezTo>
                      <a:pt x="1772" y="0"/>
                      <a:pt x="1760" y="4"/>
                      <a:pt x="1748" y="13"/>
                    </a:cubicBezTo>
                    <a:cubicBezTo>
                      <a:pt x="1427" y="287"/>
                      <a:pt x="1117" y="573"/>
                      <a:pt x="820" y="870"/>
                    </a:cubicBezTo>
                    <a:cubicBezTo>
                      <a:pt x="534" y="1132"/>
                      <a:pt x="224" y="1394"/>
                      <a:pt x="10" y="1704"/>
                    </a:cubicBezTo>
                    <a:cubicBezTo>
                      <a:pt x="0" y="1733"/>
                      <a:pt x="15" y="1754"/>
                      <a:pt x="40" y="1754"/>
                    </a:cubicBezTo>
                    <a:cubicBezTo>
                      <a:pt x="45" y="1754"/>
                      <a:pt x="51" y="1753"/>
                      <a:pt x="58" y="1751"/>
                    </a:cubicBezTo>
                    <a:cubicBezTo>
                      <a:pt x="367" y="1537"/>
                      <a:pt x="641" y="1227"/>
                      <a:pt x="915" y="977"/>
                    </a:cubicBezTo>
                    <a:cubicBezTo>
                      <a:pt x="1236" y="680"/>
                      <a:pt x="1534" y="382"/>
                      <a:pt x="1808" y="61"/>
                    </a:cubicBezTo>
                    <a:cubicBezTo>
                      <a:pt x="1835" y="34"/>
                      <a:pt x="1814" y="0"/>
                      <a:pt x="178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3"/>
              <p:cNvSpPr/>
              <p:nvPr/>
            </p:nvSpPr>
            <p:spPr>
              <a:xfrm>
                <a:off x="3483800" y="2833075"/>
                <a:ext cx="398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545" extrusionOk="0">
                    <a:moveTo>
                      <a:pt x="1536" y="1"/>
                    </a:moveTo>
                    <a:cubicBezTo>
                      <a:pt x="1524" y="1"/>
                      <a:pt x="1511" y="6"/>
                      <a:pt x="1499" y="18"/>
                    </a:cubicBezTo>
                    <a:cubicBezTo>
                      <a:pt x="963" y="482"/>
                      <a:pt x="475" y="971"/>
                      <a:pt x="11" y="1506"/>
                    </a:cubicBezTo>
                    <a:cubicBezTo>
                      <a:pt x="0" y="1517"/>
                      <a:pt x="17" y="1544"/>
                      <a:pt x="37" y="1544"/>
                    </a:cubicBezTo>
                    <a:cubicBezTo>
                      <a:pt x="40" y="1544"/>
                      <a:pt x="43" y="1544"/>
                      <a:pt x="46" y="1542"/>
                    </a:cubicBezTo>
                    <a:cubicBezTo>
                      <a:pt x="582" y="1078"/>
                      <a:pt x="1094" y="613"/>
                      <a:pt x="1558" y="78"/>
                    </a:cubicBezTo>
                    <a:cubicBezTo>
                      <a:pt x="1594" y="42"/>
                      <a:pt x="1570" y="1"/>
                      <a:pt x="153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33"/>
              <p:cNvSpPr/>
              <p:nvPr/>
            </p:nvSpPr>
            <p:spPr>
              <a:xfrm>
                <a:off x="3471075" y="2808025"/>
                <a:ext cx="46750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845" extrusionOk="0">
                    <a:moveTo>
                      <a:pt x="1812" y="0"/>
                    </a:moveTo>
                    <a:cubicBezTo>
                      <a:pt x="1803" y="0"/>
                      <a:pt x="1792" y="3"/>
                      <a:pt x="1782" y="8"/>
                    </a:cubicBezTo>
                    <a:cubicBezTo>
                      <a:pt x="1460" y="258"/>
                      <a:pt x="1175" y="591"/>
                      <a:pt x="877" y="877"/>
                    </a:cubicBezTo>
                    <a:cubicBezTo>
                      <a:pt x="579" y="1175"/>
                      <a:pt x="282" y="1472"/>
                      <a:pt x="20" y="1794"/>
                    </a:cubicBezTo>
                    <a:cubicBezTo>
                      <a:pt x="0" y="1823"/>
                      <a:pt x="21" y="1845"/>
                      <a:pt x="42" y="1845"/>
                    </a:cubicBezTo>
                    <a:cubicBezTo>
                      <a:pt x="47" y="1845"/>
                      <a:pt x="51" y="1844"/>
                      <a:pt x="55" y="1842"/>
                    </a:cubicBezTo>
                    <a:cubicBezTo>
                      <a:pt x="389" y="1568"/>
                      <a:pt x="686" y="1270"/>
                      <a:pt x="984" y="972"/>
                    </a:cubicBezTo>
                    <a:cubicBezTo>
                      <a:pt x="1282" y="675"/>
                      <a:pt x="1591" y="401"/>
                      <a:pt x="1841" y="68"/>
                    </a:cubicBezTo>
                    <a:cubicBezTo>
                      <a:pt x="1869" y="30"/>
                      <a:pt x="1846" y="0"/>
                      <a:pt x="181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33"/>
              <p:cNvSpPr/>
              <p:nvPr/>
            </p:nvSpPr>
            <p:spPr>
              <a:xfrm>
                <a:off x="3457725" y="2800025"/>
                <a:ext cx="37500" cy="37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1481" extrusionOk="0">
                    <a:moveTo>
                      <a:pt x="1452" y="1"/>
                    </a:moveTo>
                    <a:cubicBezTo>
                      <a:pt x="1442" y="1"/>
                      <a:pt x="1432" y="6"/>
                      <a:pt x="1423" y="18"/>
                    </a:cubicBezTo>
                    <a:cubicBezTo>
                      <a:pt x="935" y="459"/>
                      <a:pt x="411" y="923"/>
                      <a:pt x="18" y="1447"/>
                    </a:cubicBezTo>
                    <a:cubicBezTo>
                      <a:pt x="1" y="1464"/>
                      <a:pt x="14" y="1481"/>
                      <a:pt x="27" y="1481"/>
                    </a:cubicBezTo>
                    <a:cubicBezTo>
                      <a:pt x="33" y="1481"/>
                      <a:pt x="38" y="1478"/>
                      <a:pt x="42" y="1471"/>
                    </a:cubicBezTo>
                    <a:cubicBezTo>
                      <a:pt x="566" y="1054"/>
                      <a:pt x="1042" y="566"/>
                      <a:pt x="1482" y="78"/>
                    </a:cubicBezTo>
                    <a:cubicBezTo>
                      <a:pt x="1500" y="43"/>
                      <a:pt x="1478" y="1"/>
                      <a:pt x="145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33"/>
              <p:cNvSpPr/>
              <p:nvPr/>
            </p:nvSpPr>
            <p:spPr>
              <a:xfrm>
                <a:off x="3431475" y="2771150"/>
                <a:ext cx="3142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260" extrusionOk="0">
                    <a:moveTo>
                      <a:pt x="1202" y="0"/>
                    </a:moveTo>
                    <a:cubicBezTo>
                      <a:pt x="1197" y="0"/>
                      <a:pt x="1191" y="2"/>
                      <a:pt x="1187" y="7"/>
                    </a:cubicBezTo>
                    <a:cubicBezTo>
                      <a:pt x="746" y="340"/>
                      <a:pt x="365" y="781"/>
                      <a:pt x="20" y="1221"/>
                    </a:cubicBezTo>
                    <a:cubicBezTo>
                      <a:pt x="1" y="1241"/>
                      <a:pt x="21" y="1260"/>
                      <a:pt x="48" y="1260"/>
                    </a:cubicBezTo>
                    <a:cubicBezTo>
                      <a:pt x="55" y="1260"/>
                      <a:pt x="61" y="1259"/>
                      <a:pt x="68" y="1257"/>
                    </a:cubicBezTo>
                    <a:cubicBezTo>
                      <a:pt x="496" y="923"/>
                      <a:pt x="913" y="495"/>
                      <a:pt x="1246" y="66"/>
                    </a:cubicBezTo>
                    <a:cubicBezTo>
                      <a:pt x="1256" y="37"/>
                      <a:pt x="1226" y="0"/>
                      <a:pt x="120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33"/>
              <p:cNvSpPr/>
              <p:nvPr/>
            </p:nvSpPr>
            <p:spPr>
              <a:xfrm>
                <a:off x="3444075" y="2786950"/>
                <a:ext cx="334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300" extrusionOk="0">
                    <a:moveTo>
                      <a:pt x="1280" y="0"/>
                    </a:moveTo>
                    <a:cubicBezTo>
                      <a:pt x="1268" y="0"/>
                      <a:pt x="1255" y="5"/>
                      <a:pt x="1242" y="18"/>
                    </a:cubicBezTo>
                    <a:cubicBezTo>
                      <a:pt x="802" y="375"/>
                      <a:pt x="397" y="827"/>
                      <a:pt x="28" y="1256"/>
                    </a:cubicBezTo>
                    <a:cubicBezTo>
                      <a:pt x="1" y="1274"/>
                      <a:pt x="22" y="1299"/>
                      <a:pt x="45" y="1299"/>
                    </a:cubicBezTo>
                    <a:cubicBezTo>
                      <a:pt x="51" y="1299"/>
                      <a:pt x="58" y="1297"/>
                      <a:pt x="64" y="1292"/>
                    </a:cubicBezTo>
                    <a:cubicBezTo>
                      <a:pt x="492" y="922"/>
                      <a:pt x="945" y="518"/>
                      <a:pt x="1302" y="77"/>
                    </a:cubicBezTo>
                    <a:cubicBezTo>
                      <a:pt x="1337" y="42"/>
                      <a:pt x="1314" y="0"/>
                      <a:pt x="128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33"/>
              <p:cNvSpPr/>
              <p:nvPr/>
            </p:nvSpPr>
            <p:spPr>
              <a:xfrm>
                <a:off x="3417575" y="2756850"/>
                <a:ext cx="289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1135" extrusionOk="0">
                    <a:moveTo>
                      <a:pt x="1104" y="1"/>
                    </a:moveTo>
                    <a:cubicBezTo>
                      <a:pt x="1098" y="1"/>
                      <a:pt x="1093" y="3"/>
                      <a:pt x="1088" y="7"/>
                    </a:cubicBezTo>
                    <a:cubicBezTo>
                      <a:pt x="683" y="305"/>
                      <a:pt x="338" y="698"/>
                      <a:pt x="28" y="1091"/>
                    </a:cubicBezTo>
                    <a:cubicBezTo>
                      <a:pt x="1" y="1109"/>
                      <a:pt x="23" y="1134"/>
                      <a:pt x="45" y="1134"/>
                    </a:cubicBezTo>
                    <a:cubicBezTo>
                      <a:pt x="52" y="1134"/>
                      <a:pt x="59" y="1132"/>
                      <a:pt x="64" y="1126"/>
                    </a:cubicBezTo>
                    <a:cubicBezTo>
                      <a:pt x="457" y="817"/>
                      <a:pt x="862" y="460"/>
                      <a:pt x="1148" y="55"/>
                    </a:cubicBezTo>
                    <a:cubicBezTo>
                      <a:pt x="1157" y="36"/>
                      <a:pt x="1128" y="1"/>
                      <a:pt x="110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33"/>
              <p:cNvSpPr/>
              <p:nvPr/>
            </p:nvSpPr>
            <p:spPr>
              <a:xfrm>
                <a:off x="3405250" y="2741825"/>
                <a:ext cx="2540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21" extrusionOk="0">
                    <a:moveTo>
                      <a:pt x="971" y="0"/>
                    </a:moveTo>
                    <a:cubicBezTo>
                      <a:pt x="961" y="0"/>
                      <a:pt x="950" y="4"/>
                      <a:pt x="938" y="13"/>
                    </a:cubicBezTo>
                    <a:cubicBezTo>
                      <a:pt x="593" y="275"/>
                      <a:pt x="271" y="620"/>
                      <a:pt x="9" y="977"/>
                    </a:cubicBezTo>
                    <a:cubicBezTo>
                      <a:pt x="0" y="996"/>
                      <a:pt x="19" y="1021"/>
                      <a:pt x="39" y="1021"/>
                    </a:cubicBezTo>
                    <a:cubicBezTo>
                      <a:pt x="45" y="1021"/>
                      <a:pt x="52" y="1018"/>
                      <a:pt x="57" y="1013"/>
                    </a:cubicBezTo>
                    <a:cubicBezTo>
                      <a:pt x="414" y="763"/>
                      <a:pt x="724" y="406"/>
                      <a:pt x="998" y="60"/>
                    </a:cubicBezTo>
                    <a:cubicBezTo>
                      <a:pt x="1015" y="34"/>
                      <a:pt x="1000" y="0"/>
                      <a:pt x="97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33"/>
              <p:cNvSpPr/>
              <p:nvPr/>
            </p:nvSpPr>
            <p:spPr>
              <a:xfrm>
                <a:off x="3391300" y="2723300"/>
                <a:ext cx="27250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079" extrusionOk="0">
                    <a:moveTo>
                      <a:pt x="1049" y="1"/>
                    </a:moveTo>
                    <a:cubicBezTo>
                      <a:pt x="1044" y="1"/>
                      <a:pt x="1038" y="2"/>
                      <a:pt x="1032" y="4"/>
                    </a:cubicBezTo>
                    <a:cubicBezTo>
                      <a:pt x="829" y="111"/>
                      <a:pt x="675" y="301"/>
                      <a:pt x="508" y="468"/>
                    </a:cubicBezTo>
                    <a:cubicBezTo>
                      <a:pt x="329" y="647"/>
                      <a:pt x="175" y="825"/>
                      <a:pt x="20" y="1028"/>
                    </a:cubicBezTo>
                    <a:cubicBezTo>
                      <a:pt x="0" y="1057"/>
                      <a:pt x="21" y="1078"/>
                      <a:pt x="49" y="1078"/>
                    </a:cubicBezTo>
                    <a:cubicBezTo>
                      <a:pt x="55" y="1078"/>
                      <a:pt x="61" y="1077"/>
                      <a:pt x="67" y="1075"/>
                    </a:cubicBezTo>
                    <a:cubicBezTo>
                      <a:pt x="258" y="932"/>
                      <a:pt x="436" y="754"/>
                      <a:pt x="615" y="575"/>
                    </a:cubicBezTo>
                    <a:cubicBezTo>
                      <a:pt x="782" y="409"/>
                      <a:pt x="960" y="242"/>
                      <a:pt x="1079" y="51"/>
                    </a:cubicBezTo>
                    <a:cubicBezTo>
                      <a:pt x="1089" y="22"/>
                      <a:pt x="1075" y="1"/>
                      <a:pt x="104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33"/>
              <p:cNvSpPr/>
              <p:nvPr/>
            </p:nvSpPr>
            <p:spPr>
              <a:xfrm>
                <a:off x="3378800" y="2706925"/>
                <a:ext cx="252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020" extrusionOk="0">
                    <a:moveTo>
                      <a:pt x="980" y="1"/>
                    </a:moveTo>
                    <a:cubicBezTo>
                      <a:pt x="977" y="1"/>
                      <a:pt x="974" y="2"/>
                      <a:pt x="972" y="4"/>
                    </a:cubicBezTo>
                    <a:cubicBezTo>
                      <a:pt x="770" y="111"/>
                      <a:pt x="615" y="302"/>
                      <a:pt x="460" y="468"/>
                    </a:cubicBezTo>
                    <a:cubicBezTo>
                      <a:pt x="317" y="635"/>
                      <a:pt x="151" y="790"/>
                      <a:pt x="20" y="968"/>
                    </a:cubicBezTo>
                    <a:cubicBezTo>
                      <a:pt x="0" y="998"/>
                      <a:pt x="21" y="1019"/>
                      <a:pt x="42" y="1019"/>
                    </a:cubicBezTo>
                    <a:cubicBezTo>
                      <a:pt x="47" y="1019"/>
                      <a:pt x="51" y="1018"/>
                      <a:pt x="55" y="1016"/>
                    </a:cubicBezTo>
                    <a:cubicBezTo>
                      <a:pt x="234" y="885"/>
                      <a:pt x="401" y="718"/>
                      <a:pt x="567" y="552"/>
                    </a:cubicBezTo>
                    <a:cubicBezTo>
                      <a:pt x="710" y="409"/>
                      <a:pt x="913" y="242"/>
                      <a:pt x="1008" y="40"/>
                    </a:cubicBezTo>
                    <a:cubicBezTo>
                      <a:pt x="1008" y="20"/>
                      <a:pt x="992" y="1"/>
                      <a:pt x="98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33"/>
              <p:cNvSpPr/>
              <p:nvPr/>
            </p:nvSpPr>
            <p:spPr>
              <a:xfrm>
                <a:off x="3363725" y="2690900"/>
                <a:ext cx="259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1027" extrusionOk="0">
                    <a:moveTo>
                      <a:pt x="968" y="0"/>
                    </a:moveTo>
                    <a:cubicBezTo>
                      <a:pt x="964" y="0"/>
                      <a:pt x="960" y="1"/>
                      <a:pt x="956" y="2"/>
                    </a:cubicBezTo>
                    <a:cubicBezTo>
                      <a:pt x="766" y="109"/>
                      <a:pt x="623" y="288"/>
                      <a:pt x="480" y="443"/>
                    </a:cubicBezTo>
                    <a:cubicBezTo>
                      <a:pt x="325" y="597"/>
                      <a:pt x="158" y="776"/>
                      <a:pt x="27" y="978"/>
                    </a:cubicBezTo>
                    <a:cubicBezTo>
                      <a:pt x="1" y="996"/>
                      <a:pt x="20" y="1027"/>
                      <a:pt x="42" y="1027"/>
                    </a:cubicBezTo>
                    <a:cubicBezTo>
                      <a:pt x="49" y="1027"/>
                      <a:pt x="57" y="1023"/>
                      <a:pt x="63" y="1014"/>
                    </a:cubicBezTo>
                    <a:cubicBezTo>
                      <a:pt x="254" y="871"/>
                      <a:pt x="420" y="716"/>
                      <a:pt x="599" y="562"/>
                    </a:cubicBezTo>
                    <a:cubicBezTo>
                      <a:pt x="754" y="407"/>
                      <a:pt x="932" y="264"/>
                      <a:pt x="1027" y="85"/>
                    </a:cubicBezTo>
                    <a:cubicBezTo>
                      <a:pt x="1038" y="43"/>
                      <a:pt x="1001" y="0"/>
                      <a:pt x="96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33"/>
              <p:cNvSpPr/>
              <p:nvPr/>
            </p:nvSpPr>
            <p:spPr>
              <a:xfrm>
                <a:off x="3351650" y="2672700"/>
                <a:ext cx="2552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007" extrusionOk="0">
                    <a:moveTo>
                      <a:pt x="980" y="1"/>
                    </a:moveTo>
                    <a:cubicBezTo>
                      <a:pt x="975" y="1"/>
                      <a:pt x="969" y="2"/>
                      <a:pt x="963" y="4"/>
                    </a:cubicBezTo>
                    <a:cubicBezTo>
                      <a:pt x="784" y="111"/>
                      <a:pt x="629" y="289"/>
                      <a:pt x="475" y="432"/>
                    </a:cubicBezTo>
                    <a:cubicBezTo>
                      <a:pt x="308" y="599"/>
                      <a:pt x="153" y="778"/>
                      <a:pt x="10" y="956"/>
                    </a:cubicBezTo>
                    <a:cubicBezTo>
                      <a:pt x="0" y="986"/>
                      <a:pt x="23" y="1007"/>
                      <a:pt x="44" y="1007"/>
                    </a:cubicBezTo>
                    <a:cubicBezTo>
                      <a:pt x="49" y="1007"/>
                      <a:pt x="54" y="1006"/>
                      <a:pt x="58" y="1004"/>
                    </a:cubicBezTo>
                    <a:cubicBezTo>
                      <a:pt x="237" y="849"/>
                      <a:pt x="415" y="706"/>
                      <a:pt x="582" y="539"/>
                    </a:cubicBezTo>
                    <a:cubicBezTo>
                      <a:pt x="725" y="397"/>
                      <a:pt x="903" y="242"/>
                      <a:pt x="1010" y="63"/>
                    </a:cubicBezTo>
                    <a:cubicBezTo>
                      <a:pt x="1020" y="24"/>
                      <a:pt x="1006" y="1"/>
                      <a:pt x="98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33"/>
              <p:cNvSpPr/>
              <p:nvPr/>
            </p:nvSpPr>
            <p:spPr>
              <a:xfrm>
                <a:off x="3338625" y="2660075"/>
                <a:ext cx="204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810" extrusionOk="0">
                    <a:moveTo>
                      <a:pt x="781" y="1"/>
                    </a:moveTo>
                    <a:cubicBezTo>
                      <a:pt x="774" y="1"/>
                      <a:pt x="766" y="3"/>
                      <a:pt x="758" y="9"/>
                    </a:cubicBezTo>
                    <a:cubicBezTo>
                      <a:pt x="591" y="92"/>
                      <a:pt x="472" y="247"/>
                      <a:pt x="353" y="354"/>
                    </a:cubicBezTo>
                    <a:cubicBezTo>
                      <a:pt x="222" y="497"/>
                      <a:pt x="115" y="628"/>
                      <a:pt x="19" y="783"/>
                    </a:cubicBezTo>
                    <a:cubicBezTo>
                      <a:pt x="0" y="792"/>
                      <a:pt x="20" y="810"/>
                      <a:pt x="34" y="810"/>
                    </a:cubicBezTo>
                    <a:cubicBezTo>
                      <a:pt x="38" y="810"/>
                      <a:pt x="41" y="809"/>
                      <a:pt x="43" y="806"/>
                    </a:cubicBezTo>
                    <a:cubicBezTo>
                      <a:pt x="198" y="699"/>
                      <a:pt x="329" y="580"/>
                      <a:pt x="460" y="449"/>
                    </a:cubicBezTo>
                    <a:cubicBezTo>
                      <a:pt x="579" y="318"/>
                      <a:pt x="734" y="199"/>
                      <a:pt x="817" y="32"/>
                    </a:cubicBezTo>
                    <a:cubicBezTo>
                      <a:pt x="817" y="23"/>
                      <a:pt x="803" y="1"/>
                      <a:pt x="78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33"/>
              <p:cNvSpPr/>
              <p:nvPr/>
            </p:nvSpPr>
            <p:spPr>
              <a:xfrm>
                <a:off x="3324900" y="2648100"/>
                <a:ext cx="155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17" extrusionOk="0">
                    <a:moveTo>
                      <a:pt x="568" y="0"/>
                    </a:moveTo>
                    <a:cubicBezTo>
                      <a:pt x="561" y="0"/>
                      <a:pt x="552" y="4"/>
                      <a:pt x="545" y="11"/>
                    </a:cubicBezTo>
                    <a:cubicBezTo>
                      <a:pt x="342" y="154"/>
                      <a:pt x="175" y="369"/>
                      <a:pt x="9" y="571"/>
                    </a:cubicBezTo>
                    <a:cubicBezTo>
                      <a:pt x="0" y="597"/>
                      <a:pt x="16" y="616"/>
                      <a:pt x="30" y="616"/>
                    </a:cubicBezTo>
                    <a:cubicBezTo>
                      <a:pt x="36" y="616"/>
                      <a:pt x="41" y="613"/>
                      <a:pt x="44" y="607"/>
                    </a:cubicBezTo>
                    <a:cubicBezTo>
                      <a:pt x="235" y="452"/>
                      <a:pt x="461" y="273"/>
                      <a:pt x="592" y="71"/>
                    </a:cubicBezTo>
                    <a:cubicBezTo>
                      <a:pt x="620" y="43"/>
                      <a:pt x="597" y="0"/>
                      <a:pt x="56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33"/>
              <p:cNvSpPr/>
              <p:nvPr/>
            </p:nvSpPr>
            <p:spPr>
              <a:xfrm>
                <a:off x="3310850" y="2634050"/>
                <a:ext cx="127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17" extrusionOk="0">
                    <a:moveTo>
                      <a:pt x="451" y="0"/>
                    </a:moveTo>
                    <a:cubicBezTo>
                      <a:pt x="447" y="0"/>
                      <a:pt x="444" y="1"/>
                      <a:pt x="440" y="2"/>
                    </a:cubicBezTo>
                    <a:cubicBezTo>
                      <a:pt x="261" y="121"/>
                      <a:pt x="106" y="288"/>
                      <a:pt x="11" y="466"/>
                    </a:cubicBezTo>
                    <a:cubicBezTo>
                      <a:pt x="1" y="487"/>
                      <a:pt x="17" y="516"/>
                      <a:pt x="45" y="516"/>
                    </a:cubicBezTo>
                    <a:cubicBezTo>
                      <a:pt x="49" y="516"/>
                      <a:pt x="54" y="515"/>
                      <a:pt x="59" y="514"/>
                    </a:cubicBezTo>
                    <a:cubicBezTo>
                      <a:pt x="237" y="407"/>
                      <a:pt x="392" y="240"/>
                      <a:pt x="499" y="61"/>
                    </a:cubicBezTo>
                    <a:cubicBezTo>
                      <a:pt x="510" y="40"/>
                      <a:pt x="483" y="0"/>
                      <a:pt x="45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33"/>
              <p:cNvSpPr/>
              <p:nvPr/>
            </p:nvSpPr>
            <p:spPr>
              <a:xfrm>
                <a:off x="3297750" y="2616150"/>
                <a:ext cx="133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18" extrusionOk="0">
                    <a:moveTo>
                      <a:pt x="478" y="0"/>
                    </a:moveTo>
                    <a:cubicBezTo>
                      <a:pt x="473" y="0"/>
                      <a:pt x="468" y="1"/>
                      <a:pt x="464" y="4"/>
                    </a:cubicBezTo>
                    <a:cubicBezTo>
                      <a:pt x="357" y="39"/>
                      <a:pt x="285" y="123"/>
                      <a:pt x="202" y="218"/>
                    </a:cubicBezTo>
                    <a:cubicBezTo>
                      <a:pt x="130" y="301"/>
                      <a:pt x="71" y="373"/>
                      <a:pt x="11" y="468"/>
                    </a:cubicBezTo>
                    <a:cubicBezTo>
                      <a:pt x="1" y="488"/>
                      <a:pt x="17" y="518"/>
                      <a:pt x="45" y="518"/>
                    </a:cubicBezTo>
                    <a:cubicBezTo>
                      <a:pt x="49" y="518"/>
                      <a:pt x="54" y="517"/>
                      <a:pt x="59" y="515"/>
                    </a:cubicBezTo>
                    <a:cubicBezTo>
                      <a:pt x="142" y="456"/>
                      <a:pt x="237" y="373"/>
                      <a:pt x="309" y="301"/>
                    </a:cubicBezTo>
                    <a:cubicBezTo>
                      <a:pt x="380" y="230"/>
                      <a:pt x="476" y="158"/>
                      <a:pt x="523" y="51"/>
                    </a:cubicBezTo>
                    <a:cubicBezTo>
                      <a:pt x="533" y="22"/>
                      <a:pt x="503" y="0"/>
                      <a:pt x="47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3"/>
              <p:cNvSpPr/>
              <p:nvPr/>
            </p:nvSpPr>
            <p:spPr>
              <a:xfrm>
                <a:off x="3283175" y="2601150"/>
                <a:ext cx="1205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63" extrusionOk="0">
                    <a:moveTo>
                      <a:pt x="433" y="1"/>
                    </a:moveTo>
                    <a:cubicBezTo>
                      <a:pt x="424" y="1"/>
                      <a:pt x="414" y="3"/>
                      <a:pt x="404" y="8"/>
                    </a:cubicBezTo>
                    <a:cubicBezTo>
                      <a:pt x="249" y="127"/>
                      <a:pt x="130" y="246"/>
                      <a:pt x="11" y="413"/>
                    </a:cubicBezTo>
                    <a:cubicBezTo>
                      <a:pt x="1" y="434"/>
                      <a:pt x="26" y="463"/>
                      <a:pt x="48" y="463"/>
                    </a:cubicBezTo>
                    <a:cubicBezTo>
                      <a:pt x="52" y="463"/>
                      <a:pt x="55" y="462"/>
                      <a:pt x="58" y="461"/>
                    </a:cubicBezTo>
                    <a:cubicBezTo>
                      <a:pt x="213" y="342"/>
                      <a:pt x="344" y="223"/>
                      <a:pt x="463" y="68"/>
                    </a:cubicBezTo>
                    <a:cubicBezTo>
                      <a:pt x="482" y="31"/>
                      <a:pt x="464" y="1"/>
                      <a:pt x="43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3"/>
              <p:cNvSpPr/>
              <p:nvPr/>
            </p:nvSpPr>
            <p:spPr>
              <a:xfrm>
                <a:off x="3716525" y="3025500"/>
                <a:ext cx="499800" cy="498300"/>
              </a:xfrm>
              <a:custGeom>
                <a:avLst/>
                <a:gdLst/>
                <a:ahLst/>
                <a:cxnLst/>
                <a:rect l="l" t="t" r="r" b="b"/>
                <a:pathLst>
                  <a:path w="19992" h="19932" extrusionOk="0">
                    <a:moveTo>
                      <a:pt x="4870" y="1"/>
                    </a:moveTo>
                    <a:lnTo>
                      <a:pt x="0" y="155"/>
                    </a:lnTo>
                    <a:lnTo>
                      <a:pt x="108" y="5275"/>
                    </a:lnTo>
                    <a:lnTo>
                      <a:pt x="19991" y="19932"/>
                    </a:lnTo>
                    <a:lnTo>
                      <a:pt x="4870" y="1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3"/>
              <p:cNvSpPr/>
              <p:nvPr/>
            </p:nvSpPr>
            <p:spPr>
              <a:xfrm>
                <a:off x="3710875" y="3019850"/>
                <a:ext cx="509600" cy="508425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20337" extrusionOk="0">
                    <a:moveTo>
                      <a:pt x="5013" y="441"/>
                    </a:moveTo>
                    <a:lnTo>
                      <a:pt x="19145" y="19086"/>
                    </a:lnTo>
                    <a:lnTo>
                      <a:pt x="560" y="5394"/>
                    </a:lnTo>
                    <a:lnTo>
                      <a:pt x="465" y="584"/>
                    </a:lnTo>
                    <a:lnTo>
                      <a:pt x="5013" y="441"/>
                    </a:lnTo>
                    <a:close/>
                    <a:moveTo>
                      <a:pt x="5203" y="0"/>
                    </a:moveTo>
                    <a:lnTo>
                      <a:pt x="0" y="167"/>
                    </a:lnTo>
                    <a:lnTo>
                      <a:pt x="107" y="5620"/>
                    </a:lnTo>
                    <a:lnTo>
                      <a:pt x="20086" y="20336"/>
                    </a:lnTo>
                    <a:lnTo>
                      <a:pt x="20384" y="20027"/>
                    </a:lnTo>
                    <a:lnTo>
                      <a:pt x="5203" y="0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3"/>
              <p:cNvSpPr/>
              <p:nvPr/>
            </p:nvSpPr>
            <p:spPr>
              <a:xfrm>
                <a:off x="3731100" y="3010925"/>
                <a:ext cx="53025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106" extrusionOk="0">
                    <a:moveTo>
                      <a:pt x="2084" y="0"/>
                    </a:moveTo>
                    <a:cubicBezTo>
                      <a:pt x="1382" y="667"/>
                      <a:pt x="668" y="1357"/>
                      <a:pt x="1" y="2072"/>
                    </a:cubicBezTo>
                    <a:cubicBezTo>
                      <a:pt x="1" y="2089"/>
                      <a:pt x="7" y="2106"/>
                      <a:pt x="19" y="2106"/>
                    </a:cubicBezTo>
                    <a:cubicBezTo>
                      <a:pt x="24" y="2106"/>
                      <a:pt x="30" y="2103"/>
                      <a:pt x="37" y="2096"/>
                    </a:cubicBezTo>
                    <a:cubicBezTo>
                      <a:pt x="751" y="1453"/>
                      <a:pt x="1430" y="726"/>
                      <a:pt x="2096" y="12"/>
                    </a:cubicBezTo>
                    <a:cubicBezTo>
                      <a:pt x="2120" y="0"/>
                      <a:pt x="2096" y="0"/>
                      <a:pt x="208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3"/>
              <p:cNvSpPr/>
              <p:nvPr/>
            </p:nvSpPr>
            <p:spPr>
              <a:xfrm>
                <a:off x="3742825" y="3026100"/>
                <a:ext cx="56175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262" extrusionOk="0">
                    <a:moveTo>
                      <a:pt x="2223" y="0"/>
                    </a:moveTo>
                    <a:cubicBezTo>
                      <a:pt x="1473" y="739"/>
                      <a:pt x="711" y="1465"/>
                      <a:pt x="8" y="2251"/>
                    </a:cubicBezTo>
                    <a:cubicBezTo>
                      <a:pt x="782" y="1548"/>
                      <a:pt x="1508" y="786"/>
                      <a:pt x="2246" y="24"/>
                    </a:cubicBezTo>
                    <a:cubicBezTo>
                      <a:pt x="2246" y="24"/>
                      <a:pt x="2246" y="0"/>
                      <a:pt x="2223" y="0"/>
                    </a:cubicBezTo>
                    <a:close/>
                    <a:moveTo>
                      <a:pt x="8" y="2251"/>
                    </a:moveTo>
                    <a:cubicBezTo>
                      <a:pt x="0" y="2251"/>
                      <a:pt x="3" y="2261"/>
                      <a:pt x="5" y="2261"/>
                    </a:cubicBezTo>
                    <a:cubicBezTo>
                      <a:pt x="7" y="2261"/>
                      <a:pt x="8" y="2259"/>
                      <a:pt x="8" y="225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3766825" y="3034300"/>
                <a:ext cx="550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197" extrusionOk="0">
                    <a:moveTo>
                      <a:pt x="2189" y="1"/>
                    </a:moveTo>
                    <a:cubicBezTo>
                      <a:pt x="2186" y="1"/>
                      <a:pt x="2183" y="2"/>
                      <a:pt x="2179" y="6"/>
                    </a:cubicBezTo>
                    <a:cubicBezTo>
                      <a:pt x="1429" y="708"/>
                      <a:pt x="715" y="1435"/>
                      <a:pt x="1" y="2161"/>
                    </a:cubicBezTo>
                    <a:cubicBezTo>
                      <a:pt x="1" y="2185"/>
                      <a:pt x="13" y="2196"/>
                      <a:pt x="36" y="2196"/>
                    </a:cubicBezTo>
                    <a:cubicBezTo>
                      <a:pt x="763" y="1482"/>
                      <a:pt x="1489" y="768"/>
                      <a:pt x="2191" y="18"/>
                    </a:cubicBezTo>
                    <a:cubicBezTo>
                      <a:pt x="2200" y="9"/>
                      <a:pt x="2196" y="1"/>
                      <a:pt x="218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33"/>
              <p:cNvSpPr/>
              <p:nvPr/>
            </p:nvSpPr>
            <p:spPr>
              <a:xfrm>
                <a:off x="3781450" y="3042350"/>
                <a:ext cx="63000" cy="63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2520" extrusionOk="0">
                    <a:moveTo>
                      <a:pt x="2508" y="1"/>
                    </a:moveTo>
                    <a:cubicBezTo>
                      <a:pt x="2506" y="1"/>
                      <a:pt x="2503" y="2"/>
                      <a:pt x="2499" y="5"/>
                    </a:cubicBezTo>
                    <a:cubicBezTo>
                      <a:pt x="1630" y="803"/>
                      <a:pt x="832" y="1660"/>
                      <a:pt x="11" y="2494"/>
                    </a:cubicBezTo>
                    <a:cubicBezTo>
                      <a:pt x="1" y="2494"/>
                      <a:pt x="8" y="2520"/>
                      <a:pt x="18" y="2520"/>
                    </a:cubicBezTo>
                    <a:cubicBezTo>
                      <a:pt x="19" y="2520"/>
                      <a:pt x="21" y="2519"/>
                      <a:pt x="23" y="2517"/>
                    </a:cubicBezTo>
                    <a:cubicBezTo>
                      <a:pt x="856" y="1696"/>
                      <a:pt x="1725" y="886"/>
                      <a:pt x="2511" y="29"/>
                    </a:cubicBezTo>
                    <a:cubicBezTo>
                      <a:pt x="2520" y="12"/>
                      <a:pt x="2516" y="1"/>
                      <a:pt x="250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3"/>
              <p:cNvSpPr/>
              <p:nvPr/>
            </p:nvSpPr>
            <p:spPr>
              <a:xfrm>
                <a:off x="3801350" y="3063000"/>
                <a:ext cx="527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107" extrusionOk="0">
                    <a:moveTo>
                      <a:pt x="2084" y="1"/>
                    </a:moveTo>
                    <a:cubicBezTo>
                      <a:pt x="1370" y="668"/>
                      <a:pt x="703" y="1382"/>
                      <a:pt x="1" y="2072"/>
                    </a:cubicBezTo>
                    <a:cubicBezTo>
                      <a:pt x="1" y="2089"/>
                      <a:pt x="19" y="2106"/>
                      <a:pt x="29" y="2106"/>
                    </a:cubicBezTo>
                    <a:cubicBezTo>
                      <a:pt x="33" y="2106"/>
                      <a:pt x="36" y="2103"/>
                      <a:pt x="36" y="2096"/>
                    </a:cubicBezTo>
                    <a:cubicBezTo>
                      <a:pt x="739" y="1418"/>
                      <a:pt x="1429" y="727"/>
                      <a:pt x="2108" y="13"/>
                    </a:cubicBezTo>
                    <a:cubicBezTo>
                      <a:pt x="2108" y="1"/>
                      <a:pt x="2108" y="1"/>
                      <a:pt x="208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3"/>
              <p:cNvSpPr/>
              <p:nvPr/>
            </p:nvSpPr>
            <p:spPr>
              <a:xfrm>
                <a:off x="3815975" y="3080875"/>
                <a:ext cx="5147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054" extrusionOk="0">
                    <a:moveTo>
                      <a:pt x="2035" y="0"/>
                    </a:moveTo>
                    <a:cubicBezTo>
                      <a:pt x="1345" y="655"/>
                      <a:pt x="642" y="1334"/>
                      <a:pt x="11" y="2048"/>
                    </a:cubicBezTo>
                    <a:cubicBezTo>
                      <a:pt x="725" y="1405"/>
                      <a:pt x="1416" y="714"/>
                      <a:pt x="2059" y="24"/>
                    </a:cubicBezTo>
                    <a:cubicBezTo>
                      <a:pt x="2059" y="0"/>
                      <a:pt x="2059" y="0"/>
                      <a:pt x="2035" y="0"/>
                    </a:cubicBezTo>
                    <a:close/>
                    <a:moveTo>
                      <a:pt x="11" y="2048"/>
                    </a:moveTo>
                    <a:cubicBezTo>
                      <a:pt x="3" y="2048"/>
                      <a:pt x="0" y="2053"/>
                      <a:pt x="3" y="2053"/>
                    </a:cubicBezTo>
                    <a:cubicBezTo>
                      <a:pt x="4" y="2053"/>
                      <a:pt x="7" y="2052"/>
                      <a:pt x="11" y="2048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3"/>
              <p:cNvSpPr/>
              <p:nvPr/>
            </p:nvSpPr>
            <p:spPr>
              <a:xfrm>
                <a:off x="3833200" y="3096825"/>
                <a:ext cx="48450" cy="4895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58" extrusionOk="0">
                    <a:moveTo>
                      <a:pt x="1927" y="0"/>
                    </a:moveTo>
                    <a:cubicBezTo>
                      <a:pt x="1925" y="0"/>
                      <a:pt x="1921" y="2"/>
                      <a:pt x="1918" y="5"/>
                    </a:cubicBezTo>
                    <a:cubicBezTo>
                      <a:pt x="1263" y="636"/>
                      <a:pt x="560" y="1255"/>
                      <a:pt x="1" y="1958"/>
                    </a:cubicBezTo>
                    <a:cubicBezTo>
                      <a:pt x="691" y="1386"/>
                      <a:pt x="1322" y="696"/>
                      <a:pt x="1930" y="17"/>
                    </a:cubicBezTo>
                    <a:cubicBezTo>
                      <a:pt x="1938" y="9"/>
                      <a:pt x="1934" y="0"/>
                      <a:pt x="192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3"/>
              <p:cNvSpPr/>
              <p:nvPr/>
            </p:nvSpPr>
            <p:spPr>
              <a:xfrm>
                <a:off x="3848450" y="3115025"/>
                <a:ext cx="466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1840" extrusionOk="0">
                    <a:moveTo>
                      <a:pt x="1839" y="0"/>
                    </a:moveTo>
                    <a:cubicBezTo>
                      <a:pt x="1836" y="0"/>
                      <a:pt x="1834" y="1"/>
                      <a:pt x="1831" y="3"/>
                    </a:cubicBezTo>
                    <a:cubicBezTo>
                      <a:pt x="1498" y="301"/>
                      <a:pt x="1153" y="599"/>
                      <a:pt x="843" y="908"/>
                    </a:cubicBezTo>
                    <a:cubicBezTo>
                      <a:pt x="558" y="1194"/>
                      <a:pt x="224" y="1468"/>
                      <a:pt x="10" y="1789"/>
                    </a:cubicBezTo>
                    <a:cubicBezTo>
                      <a:pt x="0" y="1819"/>
                      <a:pt x="6" y="1840"/>
                      <a:pt x="29" y="1840"/>
                    </a:cubicBezTo>
                    <a:cubicBezTo>
                      <a:pt x="34" y="1840"/>
                      <a:pt x="39" y="1839"/>
                      <a:pt x="46" y="1837"/>
                    </a:cubicBezTo>
                    <a:cubicBezTo>
                      <a:pt x="379" y="1634"/>
                      <a:pt x="653" y="1289"/>
                      <a:pt x="939" y="1015"/>
                    </a:cubicBezTo>
                    <a:cubicBezTo>
                      <a:pt x="1248" y="706"/>
                      <a:pt x="1558" y="384"/>
                      <a:pt x="1855" y="39"/>
                    </a:cubicBezTo>
                    <a:cubicBezTo>
                      <a:pt x="1865" y="20"/>
                      <a:pt x="1851" y="0"/>
                      <a:pt x="183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3"/>
              <p:cNvSpPr/>
              <p:nvPr/>
            </p:nvSpPr>
            <p:spPr>
              <a:xfrm>
                <a:off x="3861925" y="3131875"/>
                <a:ext cx="46475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838" extrusionOk="0">
                    <a:moveTo>
                      <a:pt x="1817" y="0"/>
                    </a:moveTo>
                    <a:cubicBezTo>
                      <a:pt x="1809" y="0"/>
                      <a:pt x="1801" y="2"/>
                      <a:pt x="1793" y="8"/>
                    </a:cubicBezTo>
                    <a:cubicBezTo>
                      <a:pt x="1471" y="306"/>
                      <a:pt x="1150" y="603"/>
                      <a:pt x="840" y="913"/>
                    </a:cubicBezTo>
                    <a:cubicBezTo>
                      <a:pt x="554" y="1199"/>
                      <a:pt x="245" y="1461"/>
                      <a:pt x="19" y="1794"/>
                    </a:cubicBezTo>
                    <a:cubicBezTo>
                      <a:pt x="0" y="1812"/>
                      <a:pt x="10" y="1838"/>
                      <a:pt x="32" y="1838"/>
                    </a:cubicBezTo>
                    <a:cubicBezTo>
                      <a:pt x="38" y="1838"/>
                      <a:pt x="46" y="1835"/>
                      <a:pt x="54" y="1830"/>
                    </a:cubicBezTo>
                    <a:cubicBezTo>
                      <a:pt x="376" y="1615"/>
                      <a:pt x="650" y="1282"/>
                      <a:pt x="935" y="996"/>
                    </a:cubicBezTo>
                    <a:cubicBezTo>
                      <a:pt x="1245" y="687"/>
                      <a:pt x="1543" y="377"/>
                      <a:pt x="1840" y="44"/>
                    </a:cubicBezTo>
                    <a:cubicBezTo>
                      <a:pt x="1858" y="25"/>
                      <a:pt x="1842" y="0"/>
                      <a:pt x="181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3"/>
              <p:cNvSpPr/>
              <p:nvPr/>
            </p:nvSpPr>
            <p:spPr>
              <a:xfrm>
                <a:off x="3876500" y="3149250"/>
                <a:ext cx="44425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1791" extrusionOk="0">
                    <a:moveTo>
                      <a:pt x="1735" y="0"/>
                    </a:moveTo>
                    <a:cubicBezTo>
                      <a:pt x="1730" y="0"/>
                      <a:pt x="1726" y="1"/>
                      <a:pt x="1722" y="4"/>
                    </a:cubicBezTo>
                    <a:cubicBezTo>
                      <a:pt x="1102" y="527"/>
                      <a:pt x="555" y="1123"/>
                      <a:pt x="19" y="1718"/>
                    </a:cubicBezTo>
                    <a:cubicBezTo>
                      <a:pt x="1" y="1754"/>
                      <a:pt x="31" y="1790"/>
                      <a:pt x="56" y="1790"/>
                    </a:cubicBezTo>
                    <a:cubicBezTo>
                      <a:pt x="65" y="1790"/>
                      <a:pt x="73" y="1786"/>
                      <a:pt x="78" y="1778"/>
                    </a:cubicBezTo>
                    <a:cubicBezTo>
                      <a:pt x="674" y="1230"/>
                      <a:pt x="1245" y="682"/>
                      <a:pt x="1757" y="51"/>
                    </a:cubicBezTo>
                    <a:cubicBezTo>
                      <a:pt x="1777" y="22"/>
                      <a:pt x="1756" y="0"/>
                      <a:pt x="173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3"/>
              <p:cNvSpPr/>
              <p:nvPr/>
            </p:nvSpPr>
            <p:spPr>
              <a:xfrm>
                <a:off x="3890425" y="3166800"/>
                <a:ext cx="45750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755" extrusionOk="0">
                    <a:moveTo>
                      <a:pt x="1785" y="1"/>
                    </a:moveTo>
                    <a:cubicBezTo>
                      <a:pt x="1781" y="1"/>
                      <a:pt x="1776" y="2"/>
                      <a:pt x="1772" y="4"/>
                    </a:cubicBezTo>
                    <a:cubicBezTo>
                      <a:pt x="1462" y="218"/>
                      <a:pt x="1188" y="528"/>
                      <a:pt x="903" y="778"/>
                    </a:cubicBezTo>
                    <a:cubicBezTo>
                      <a:pt x="593" y="1076"/>
                      <a:pt x="295" y="1373"/>
                      <a:pt x="10" y="1683"/>
                    </a:cubicBezTo>
                    <a:cubicBezTo>
                      <a:pt x="1" y="1719"/>
                      <a:pt x="26" y="1755"/>
                      <a:pt x="49" y="1755"/>
                    </a:cubicBezTo>
                    <a:cubicBezTo>
                      <a:pt x="56" y="1755"/>
                      <a:pt x="63" y="1751"/>
                      <a:pt x="69" y="1742"/>
                    </a:cubicBezTo>
                    <a:cubicBezTo>
                      <a:pt x="403" y="1468"/>
                      <a:pt x="712" y="1183"/>
                      <a:pt x="1010" y="885"/>
                    </a:cubicBezTo>
                    <a:cubicBezTo>
                      <a:pt x="1295" y="611"/>
                      <a:pt x="1605" y="361"/>
                      <a:pt x="1819" y="52"/>
                    </a:cubicBezTo>
                    <a:cubicBezTo>
                      <a:pt x="1829" y="22"/>
                      <a:pt x="1807" y="1"/>
                      <a:pt x="178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3"/>
              <p:cNvSpPr/>
              <p:nvPr/>
            </p:nvSpPr>
            <p:spPr>
              <a:xfrm>
                <a:off x="3908375" y="3184975"/>
                <a:ext cx="3970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45" extrusionOk="0">
                    <a:moveTo>
                      <a:pt x="1548" y="1"/>
                    </a:moveTo>
                    <a:cubicBezTo>
                      <a:pt x="1546" y="1"/>
                      <a:pt x="1544" y="2"/>
                      <a:pt x="1542" y="3"/>
                    </a:cubicBezTo>
                    <a:cubicBezTo>
                      <a:pt x="1006" y="468"/>
                      <a:pt x="482" y="932"/>
                      <a:pt x="18" y="1468"/>
                    </a:cubicBezTo>
                    <a:cubicBezTo>
                      <a:pt x="0" y="1503"/>
                      <a:pt x="22" y="1545"/>
                      <a:pt x="53" y="1545"/>
                    </a:cubicBezTo>
                    <a:cubicBezTo>
                      <a:pt x="65" y="1545"/>
                      <a:pt x="77" y="1540"/>
                      <a:pt x="89" y="1527"/>
                    </a:cubicBezTo>
                    <a:cubicBezTo>
                      <a:pt x="625" y="1063"/>
                      <a:pt x="1113" y="575"/>
                      <a:pt x="1578" y="39"/>
                    </a:cubicBezTo>
                    <a:cubicBezTo>
                      <a:pt x="1588" y="29"/>
                      <a:pt x="1563" y="1"/>
                      <a:pt x="154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3"/>
              <p:cNvSpPr/>
              <p:nvPr/>
            </p:nvSpPr>
            <p:spPr>
              <a:xfrm>
                <a:off x="3914000" y="3202525"/>
                <a:ext cx="4657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845" extrusionOk="0">
                    <a:moveTo>
                      <a:pt x="1823" y="1"/>
                    </a:moveTo>
                    <a:cubicBezTo>
                      <a:pt x="1817" y="1"/>
                      <a:pt x="1811" y="2"/>
                      <a:pt x="1805" y="4"/>
                    </a:cubicBezTo>
                    <a:cubicBezTo>
                      <a:pt x="1484" y="278"/>
                      <a:pt x="1186" y="575"/>
                      <a:pt x="888" y="873"/>
                    </a:cubicBezTo>
                    <a:cubicBezTo>
                      <a:pt x="591" y="1171"/>
                      <a:pt x="281" y="1444"/>
                      <a:pt x="19" y="1778"/>
                    </a:cubicBezTo>
                    <a:cubicBezTo>
                      <a:pt x="1" y="1815"/>
                      <a:pt x="25" y="1845"/>
                      <a:pt x="54" y="1845"/>
                    </a:cubicBezTo>
                    <a:cubicBezTo>
                      <a:pt x="62" y="1845"/>
                      <a:pt x="71" y="1843"/>
                      <a:pt x="79" y="1837"/>
                    </a:cubicBezTo>
                    <a:cubicBezTo>
                      <a:pt x="412" y="1575"/>
                      <a:pt x="698" y="1254"/>
                      <a:pt x="995" y="968"/>
                    </a:cubicBezTo>
                    <a:cubicBezTo>
                      <a:pt x="1293" y="671"/>
                      <a:pt x="1591" y="373"/>
                      <a:pt x="1853" y="51"/>
                    </a:cubicBezTo>
                    <a:cubicBezTo>
                      <a:pt x="1862" y="22"/>
                      <a:pt x="1848" y="1"/>
                      <a:pt x="182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3"/>
              <p:cNvSpPr/>
              <p:nvPr/>
            </p:nvSpPr>
            <p:spPr>
              <a:xfrm>
                <a:off x="3936550" y="3219450"/>
                <a:ext cx="3740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478" extrusionOk="0">
                    <a:moveTo>
                      <a:pt x="1473" y="1"/>
                    </a:moveTo>
                    <a:cubicBezTo>
                      <a:pt x="1469" y="1"/>
                      <a:pt x="1466" y="2"/>
                      <a:pt x="1463" y="5"/>
                    </a:cubicBezTo>
                    <a:cubicBezTo>
                      <a:pt x="939" y="422"/>
                      <a:pt x="463" y="922"/>
                      <a:pt x="10" y="1410"/>
                    </a:cubicBezTo>
                    <a:cubicBezTo>
                      <a:pt x="1" y="1448"/>
                      <a:pt x="28" y="1477"/>
                      <a:pt x="51" y="1477"/>
                    </a:cubicBezTo>
                    <a:cubicBezTo>
                      <a:pt x="58" y="1477"/>
                      <a:pt x="64" y="1475"/>
                      <a:pt x="70" y="1470"/>
                    </a:cubicBezTo>
                    <a:cubicBezTo>
                      <a:pt x="570" y="1029"/>
                      <a:pt x="1082" y="565"/>
                      <a:pt x="1486" y="41"/>
                    </a:cubicBezTo>
                    <a:cubicBezTo>
                      <a:pt x="1495" y="14"/>
                      <a:pt x="1484" y="1"/>
                      <a:pt x="147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3"/>
              <p:cNvSpPr/>
              <p:nvPr/>
            </p:nvSpPr>
            <p:spPr>
              <a:xfrm>
                <a:off x="3969275" y="3253900"/>
                <a:ext cx="3140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261" extrusionOk="0">
                    <a:moveTo>
                      <a:pt x="1209" y="1"/>
                    </a:moveTo>
                    <a:cubicBezTo>
                      <a:pt x="1202" y="1"/>
                      <a:pt x="1195" y="3"/>
                      <a:pt x="1189" y="9"/>
                    </a:cubicBezTo>
                    <a:cubicBezTo>
                      <a:pt x="761" y="342"/>
                      <a:pt x="344" y="759"/>
                      <a:pt x="11" y="1199"/>
                    </a:cubicBezTo>
                    <a:cubicBezTo>
                      <a:pt x="0" y="1220"/>
                      <a:pt x="37" y="1261"/>
                      <a:pt x="62" y="1261"/>
                    </a:cubicBezTo>
                    <a:cubicBezTo>
                      <a:pt x="65" y="1261"/>
                      <a:pt x="68" y="1260"/>
                      <a:pt x="70" y="1259"/>
                    </a:cubicBezTo>
                    <a:cubicBezTo>
                      <a:pt x="511" y="925"/>
                      <a:pt x="892" y="473"/>
                      <a:pt x="1237" y="44"/>
                    </a:cubicBezTo>
                    <a:cubicBezTo>
                      <a:pt x="1255" y="26"/>
                      <a:pt x="1232" y="1"/>
                      <a:pt x="120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3"/>
              <p:cNvSpPr/>
              <p:nvPr/>
            </p:nvSpPr>
            <p:spPr>
              <a:xfrm>
                <a:off x="3954325" y="3237075"/>
                <a:ext cx="33575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297" extrusionOk="0">
                    <a:moveTo>
                      <a:pt x="1279" y="1"/>
                    </a:moveTo>
                    <a:cubicBezTo>
                      <a:pt x="1274" y="1"/>
                      <a:pt x="1268" y="1"/>
                      <a:pt x="1264" y="3"/>
                    </a:cubicBezTo>
                    <a:cubicBezTo>
                      <a:pt x="835" y="384"/>
                      <a:pt x="394" y="777"/>
                      <a:pt x="37" y="1229"/>
                    </a:cubicBezTo>
                    <a:cubicBezTo>
                      <a:pt x="0" y="1266"/>
                      <a:pt x="28" y="1296"/>
                      <a:pt x="65" y="1296"/>
                    </a:cubicBezTo>
                    <a:cubicBezTo>
                      <a:pt x="75" y="1296"/>
                      <a:pt x="86" y="1294"/>
                      <a:pt x="97" y="1289"/>
                    </a:cubicBezTo>
                    <a:cubicBezTo>
                      <a:pt x="537" y="932"/>
                      <a:pt x="942" y="479"/>
                      <a:pt x="1311" y="51"/>
                    </a:cubicBezTo>
                    <a:cubicBezTo>
                      <a:pt x="1342" y="30"/>
                      <a:pt x="1311" y="1"/>
                      <a:pt x="127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3"/>
              <p:cNvSpPr/>
              <p:nvPr/>
            </p:nvSpPr>
            <p:spPr>
              <a:xfrm>
                <a:off x="3985375" y="3271000"/>
                <a:ext cx="28725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7" extrusionOk="0">
                    <a:moveTo>
                      <a:pt x="1100" y="0"/>
                    </a:moveTo>
                    <a:cubicBezTo>
                      <a:pt x="1094" y="0"/>
                      <a:pt x="1088" y="1"/>
                      <a:pt x="1081" y="3"/>
                    </a:cubicBezTo>
                    <a:cubicBezTo>
                      <a:pt x="700" y="313"/>
                      <a:pt x="295" y="670"/>
                      <a:pt x="10" y="1075"/>
                    </a:cubicBezTo>
                    <a:cubicBezTo>
                      <a:pt x="1" y="1111"/>
                      <a:pt x="26" y="1147"/>
                      <a:pt x="49" y="1147"/>
                    </a:cubicBezTo>
                    <a:cubicBezTo>
                      <a:pt x="56" y="1147"/>
                      <a:pt x="63" y="1143"/>
                      <a:pt x="69" y="1134"/>
                    </a:cubicBezTo>
                    <a:cubicBezTo>
                      <a:pt x="474" y="837"/>
                      <a:pt x="819" y="432"/>
                      <a:pt x="1129" y="51"/>
                    </a:cubicBezTo>
                    <a:cubicBezTo>
                      <a:pt x="1148" y="21"/>
                      <a:pt x="1128" y="0"/>
                      <a:pt x="110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3"/>
              <p:cNvSpPr/>
              <p:nvPr/>
            </p:nvSpPr>
            <p:spPr>
              <a:xfrm>
                <a:off x="4000975" y="3289150"/>
                <a:ext cx="256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27" extrusionOk="0">
                    <a:moveTo>
                      <a:pt x="983" y="0"/>
                    </a:moveTo>
                    <a:cubicBezTo>
                      <a:pt x="978" y="0"/>
                      <a:pt x="973" y="1"/>
                      <a:pt x="969" y="3"/>
                    </a:cubicBezTo>
                    <a:cubicBezTo>
                      <a:pt x="612" y="265"/>
                      <a:pt x="291" y="623"/>
                      <a:pt x="29" y="956"/>
                    </a:cubicBezTo>
                    <a:cubicBezTo>
                      <a:pt x="1" y="984"/>
                      <a:pt x="24" y="1027"/>
                      <a:pt x="58" y="1027"/>
                    </a:cubicBezTo>
                    <a:cubicBezTo>
                      <a:pt x="68" y="1027"/>
                      <a:pt x="78" y="1023"/>
                      <a:pt x="88" y="1016"/>
                    </a:cubicBezTo>
                    <a:cubicBezTo>
                      <a:pt x="433" y="754"/>
                      <a:pt x="755" y="408"/>
                      <a:pt x="1005" y="51"/>
                    </a:cubicBezTo>
                    <a:cubicBezTo>
                      <a:pt x="1025" y="22"/>
                      <a:pt x="1004" y="0"/>
                      <a:pt x="98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3"/>
              <p:cNvSpPr/>
              <p:nvPr/>
            </p:nvSpPr>
            <p:spPr>
              <a:xfrm>
                <a:off x="4013350" y="3306400"/>
                <a:ext cx="27250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079" extrusionOk="0">
                    <a:moveTo>
                      <a:pt x="1036" y="1"/>
                    </a:moveTo>
                    <a:cubicBezTo>
                      <a:pt x="1031" y="1"/>
                      <a:pt x="1026" y="2"/>
                      <a:pt x="1022" y="4"/>
                    </a:cubicBezTo>
                    <a:cubicBezTo>
                      <a:pt x="831" y="147"/>
                      <a:pt x="653" y="326"/>
                      <a:pt x="474" y="504"/>
                    </a:cubicBezTo>
                    <a:cubicBezTo>
                      <a:pt x="308" y="671"/>
                      <a:pt x="129" y="837"/>
                      <a:pt x="10" y="1028"/>
                    </a:cubicBezTo>
                    <a:cubicBezTo>
                      <a:pt x="0" y="1057"/>
                      <a:pt x="14" y="1079"/>
                      <a:pt x="40" y="1079"/>
                    </a:cubicBezTo>
                    <a:cubicBezTo>
                      <a:pt x="45" y="1079"/>
                      <a:pt x="51" y="1078"/>
                      <a:pt x="58" y="1076"/>
                    </a:cubicBezTo>
                    <a:cubicBezTo>
                      <a:pt x="260" y="968"/>
                      <a:pt x="415" y="778"/>
                      <a:pt x="569" y="611"/>
                    </a:cubicBezTo>
                    <a:cubicBezTo>
                      <a:pt x="748" y="433"/>
                      <a:pt x="915" y="254"/>
                      <a:pt x="1070" y="52"/>
                    </a:cubicBezTo>
                    <a:cubicBezTo>
                      <a:pt x="1089" y="22"/>
                      <a:pt x="1060" y="1"/>
                      <a:pt x="103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3"/>
              <p:cNvSpPr/>
              <p:nvPr/>
            </p:nvSpPr>
            <p:spPr>
              <a:xfrm>
                <a:off x="4027575" y="3324275"/>
                <a:ext cx="2527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016" extrusionOk="0">
                    <a:moveTo>
                      <a:pt x="971" y="0"/>
                    </a:moveTo>
                    <a:cubicBezTo>
                      <a:pt x="965" y="0"/>
                      <a:pt x="959" y="1"/>
                      <a:pt x="953" y="3"/>
                    </a:cubicBezTo>
                    <a:cubicBezTo>
                      <a:pt x="774" y="134"/>
                      <a:pt x="608" y="301"/>
                      <a:pt x="453" y="468"/>
                    </a:cubicBezTo>
                    <a:cubicBezTo>
                      <a:pt x="298" y="611"/>
                      <a:pt x="108" y="777"/>
                      <a:pt x="0" y="980"/>
                    </a:cubicBezTo>
                    <a:cubicBezTo>
                      <a:pt x="0" y="1004"/>
                      <a:pt x="36" y="1015"/>
                      <a:pt x="48" y="1015"/>
                    </a:cubicBezTo>
                    <a:cubicBezTo>
                      <a:pt x="239" y="908"/>
                      <a:pt x="405" y="718"/>
                      <a:pt x="560" y="551"/>
                    </a:cubicBezTo>
                    <a:cubicBezTo>
                      <a:pt x="703" y="384"/>
                      <a:pt x="870" y="230"/>
                      <a:pt x="1001" y="51"/>
                    </a:cubicBezTo>
                    <a:cubicBezTo>
                      <a:pt x="1010" y="22"/>
                      <a:pt x="996" y="0"/>
                      <a:pt x="97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4042150" y="3339675"/>
                <a:ext cx="25825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1031" extrusionOk="0">
                    <a:moveTo>
                      <a:pt x="985" y="0"/>
                    </a:moveTo>
                    <a:cubicBezTo>
                      <a:pt x="979" y="0"/>
                      <a:pt x="972" y="2"/>
                      <a:pt x="965" y="7"/>
                    </a:cubicBezTo>
                    <a:cubicBezTo>
                      <a:pt x="775" y="161"/>
                      <a:pt x="608" y="304"/>
                      <a:pt x="430" y="471"/>
                    </a:cubicBezTo>
                    <a:cubicBezTo>
                      <a:pt x="287" y="626"/>
                      <a:pt x="108" y="769"/>
                      <a:pt x="1" y="947"/>
                    </a:cubicBezTo>
                    <a:cubicBezTo>
                      <a:pt x="1" y="992"/>
                      <a:pt x="28" y="1031"/>
                      <a:pt x="52" y="1031"/>
                    </a:cubicBezTo>
                    <a:cubicBezTo>
                      <a:pt x="60" y="1031"/>
                      <a:pt x="67" y="1027"/>
                      <a:pt x="72" y="1019"/>
                    </a:cubicBezTo>
                    <a:cubicBezTo>
                      <a:pt x="275" y="923"/>
                      <a:pt x="418" y="745"/>
                      <a:pt x="549" y="590"/>
                    </a:cubicBezTo>
                    <a:cubicBezTo>
                      <a:pt x="715" y="423"/>
                      <a:pt x="882" y="245"/>
                      <a:pt x="1013" y="54"/>
                    </a:cubicBezTo>
                    <a:cubicBezTo>
                      <a:pt x="1032" y="35"/>
                      <a:pt x="1012" y="0"/>
                      <a:pt x="98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3"/>
              <p:cNvSpPr/>
              <p:nvPr/>
            </p:nvSpPr>
            <p:spPr>
              <a:xfrm>
                <a:off x="4055000" y="3358800"/>
                <a:ext cx="2572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007" extrusionOk="0">
                    <a:moveTo>
                      <a:pt x="978" y="0"/>
                    </a:moveTo>
                    <a:cubicBezTo>
                      <a:pt x="972" y="0"/>
                      <a:pt x="967" y="1"/>
                      <a:pt x="963" y="4"/>
                    </a:cubicBezTo>
                    <a:cubicBezTo>
                      <a:pt x="785" y="158"/>
                      <a:pt x="606" y="301"/>
                      <a:pt x="439" y="468"/>
                    </a:cubicBezTo>
                    <a:cubicBezTo>
                      <a:pt x="297" y="611"/>
                      <a:pt x="106" y="766"/>
                      <a:pt x="11" y="944"/>
                    </a:cubicBezTo>
                    <a:cubicBezTo>
                      <a:pt x="1" y="984"/>
                      <a:pt x="16" y="1007"/>
                      <a:pt x="41" y="1007"/>
                    </a:cubicBezTo>
                    <a:cubicBezTo>
                      <a:pt x="46" y="1007"/>
                      <a:pt x="52" y="1006"/>
                      <a:pt x="58" y="1004"/>
                    </a:cubicBezTo>
                    <a:cubicBezTo>
                      <a:pt x="237" y="897"/>
                      <a:pt x="392" y="718"/>
                      <a:pt x="547" y="575"/>
                    </a:cubicBezTo>
                    <a:cubicBezTo>
                      <a:pt x="701" y="408"/>
                      <a:pt x="868" y="230"/>
                      <a:pt x="999" y="51"/>
                    </a:cubicBezTo>
                    <a:cubicBezTo>
                      <a:pt x="1028" y="22"/>
                      <a:pt x="1001" y="0"/>
                      <a:pt x="97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3"/>
              <p:cNvSpPr/>
              <p:nvPr/>
            </p:nvSpPr>
            <p:spPr>
              <a:xfrm>
                <a:off x="4072675" y="3375950"/>
                <a:ext cx="20625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819" extrusionOk="0">
                    <a:moveTo>
                      <a:pt x="802" y="0"/>
                    </a:moveTo>
                    <a:cubicBezTo>
                      <a:pt x="798" y="0"/>
                      <a:pt x="795" y="2"/>
                      <a:pt x="792" y="8"/>
                    </a:cubicBezTo>
                    <a:cubicBezTo>
                      <a:pt x="637" y="103"/>
                      <a:pt x="506" y="222"/>
                      <a:pt x="375" y="365"/>
                    </a:cubicBezTo>
                    <a:cubicBezTo>
                      <a:pt x="256" y="496"/>
                      <a:pt x="101" y="615"/>
                      <a:pt x="18" y="782"/>
                    </a:cubicBezTo>
                    <a:cubicBezTo>
                      <a:pt x="1" y="791"/>
                      <a:pt x="22" y="819"/>
                      <a:pt x="48" y="819"/>
                    </a:cubicBezTo>
                    <a:cubicBezTo>
                      <a:pt x="58" y="819"/>
                      <a:pt x="68" y="815"/>
                      <a:pt x="78" y="806"/>
                    </a:cubicBezTo>
                    <a:cubicBezTo>
                      <a:pt x="232" y="722"/>
                      <a:pt x="363" y="568"/>
                      <a:pt x="482" y="449"/>
                    </a:cubicBezTo>
                    <a:cubicBezTo>
                      <a:pt x="613" y="318"/>
                      <a:pt x="709" y="187"/>
                      <a:pt x="816" y="32"/>
                    </a:cubicBezTo>
                    <a:cubicBezTo>
                      <a:pt x="825" y="23"/>
                      <a:pt x="813" y="0"/>
                      <a:pt x="80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33"/>
              <p:cNvSpPr/>
              <p:nvPr/>
            </p:nvSpPr>
            <p:spPr>
              <a:xfrm>
                <a:off x="4091500" y="3393175"/>
                <a:ext cx="15800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12" extrusionOk="0">
                    <a:moveTo>
                      <a:pt x="601" y="0"/>
                    </a:moveTo>
                    <a:cubicBezTo>
                      <a:pt x="595" y="0"/>
                      <a:pt x="590" y="3"/>
                      <a:pt x="587" y="10"/>
                    </a:cubicBezTo>
                    <a:cubicBezTo>
                      <a:pt x="396" y="164"/>
                      <a:pt x="170" y="343"/>
                      <a:pt x="39" y="545"/>
                    </a:cubicBezTo>
                    <a:cubicBezTo>
                      <a:pt x="0" y="574"/>
                      <a:pt x="25" y="611"/>
                      <a:pt x="61" y="611"/>
                    </a:cubicBezTo>
                    <a:cubicBezTo>
                      <a:pt x="69" y="611"/>
                      <a:pt x="78" y="609"/>
                      <a:pt x="87" y="605"/>
                    </a:cubicBezTo>
                    <a:cubicBezTo>
                      <a:pt x="289" y="462"/>
                      <a:pt x="456" y="248"/>
                      <a:pt x="622" y="45"/>
                    </a:cubicBezTo>
                    <a:cubicBezTo>
                      <a:pt x="631" y="20"/>
                      <a:pt x="615" y="0"/>
                      <a:pt x="60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4108050" y="3409400"/>
                <a:ext cx="129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22" extrusionOk="0">
                    <a:moveTo>
                      <a:pt x="478" y="1"/>
                    </a:moveTo>
                    <a:cubicBezTo>
                      <a:pt x="473" y="1"/>
                      <a:pt x="467" y="1"/>
                      <a:pt x="461" y="4"/>
                    </a:cubicBezTo>
                    <a:cubicBezTo>
                      <a:pt x="282" y="111"/>
                      <a:pt x="115" y="277"/>
                      <a:pt x="20" y="456"/>
                    </a:cubicBezTo>
                    <a:cubicBezTo>
                      <a:pt x="1" y="485"/>
                      <a:pt x="28" y="522"/>
                      <a:pt x="52" y="522"/>
                    </a:cubicBezTo>
                    <a:cubicBezTo>
                      <a:pt x="58" y="522"/>
                      <a:pt x="63" y="520"/>
                      <a:pt x="68" y="516"/>
                    </a:cubicBezTo>
                    <a:cubicBezTo>
                      <a:pt x="258" y="397"/>
                      <a:pt x="401" y="230"/>
                      <a:pt x="508" y="51"/>
                    </a:cubicBezTo>
                    <a:cubicBezTo>
                      <a:pt x="518" y="22"/>
                      <a:pt x="504" y="1"/>
                      <a:pt x="47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3"/>
              <p:cNvSpPr/>
              <p:nvPr/>
            </p:nvSpPr>
            <p:spPr>
              <a:xfrm>
                <a:off x="4121050" y="3427575"/>
                <a:ext cx="1307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15" extrusionOk="0">
                    <a:moveTo>
                      <a:pt x="475" y="1"/>
                    </a:moveTo>
                    <a:cubicBezTo>
                      <a:pt x="471" y="1"/>
                      <a:pt x="468" y="1"/>
                      <a:pt x="464" y="3"/>
                    </a:cubicBezTo>
                    <a:cubicBezTo>
                      <a:pt x="369" y="62"/>
                      <a:pt x="286" y="146"/>
                      <a:pt x="214" y="217"/>
                    </a:cubicBezTo>
                    <a:cubicBezTo>
                      <a:pt x="131" y="289"/>
                      <a:pt x="48" y="360"/>
                      <a:pt x="0" y="467"/>
                    </a:cubicBezTo>
                    <a:cubicBezTo>
                      <a:pt x="0" y="479"/>
                      <a:pt x="36" y="515"/>
                      <a:pt x="60" y="515"/>
                    </a:cubicBezTo>
                    <a:cubicBezTo>
                      <a:pt x="167" y="479"/>
                      <a:pt x="238" y="396"/>
                      <a:pt x="310" y="301"/>
                    </a:cubicBezTo>
                    <a:cubicBezTo>
                      <a:pt x="393" y="217"/>
                      <a:pt x="452" y="146"/>
                      <a:pt x="512" y="51"/>
                    </a:cubicBezTo>
                    <a:cubicBezTo>
                      <a:pt x="522" y="30"/>
                      <a:pt x="497" y="1"/>
                      <a:pt x="47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3"/>
              <p:cNvSpPr/>
              <p:nvPr/>
            </p:nvSpPr>
            <p:spPr>
              <a:xfrm>
                <a:off x="4136375" y="3443625"/>
                <a:ext cx="120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63" extrusionOk="0">
                    <a:moveTo>
                      <a:pt x="441" y="1"/>
                    </a:moveTo>
                    <a:cubicBezTo>
                      <a:pt x="435" y="1"/>
                      <a:pt x="429" y="2"/>
                      <a:pt x="423" y="4"/>
                    </a:cubicBezTo>
                    <a:cubicBezTo>
                      <a:pt x="280" y="123"/>
                      <a:pt x="149" y="242"/>
                      <a:pt x="30" y="397"/>
                    </a:cubicBezTo>
                    <a:cubicBezTo>
                      <a:pt x="1" y="426"/>
                      <a:pt x="27" y="463"/>
                      <a:pt x="63" y="463"/>
                    </a:cubicBezTo>
                    <a:cubicBezTo>
                      <a:pt x="72" y="463"/>
                      <a:pt x="81" y="461"/>
                      <a:pt x="90" y="456"/>
                    </a:cubicBezTo>
                    <a:cubicBezTo>
                      <a:pt x="232" y="337"/>
                      <a:pt x="351" y="218"/>
                      <a:pt x="471" y="51"/>
                    </a:cubicBezTo>
                    <a:cubicBezTo>
                      <a:pt x="480" y="22"/>
                      <a:pt x="466" y="1"/>
                      <a:pt x="44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3222125" y="3034125"/>
                <a:ext cx="498300" cy="499800"/>
              </a:xfrm>
              <a:custGeom>
                <a:avLst/>
                <a:gdLst/>
                <a:ahLst/>
                <a:cxnLst/>
                <a:rect l="l" t="t" r="r" b="b"/>
                <a:pathLst>
                  <a:path w="19932" h="19992" extrusionOk="0">
                    <a:moveTo>
                      <a:pt x="19765" y="1"/>
                    </a:moveTo>
                    <a:lnTo>
                      <a:pt x="14645" y="108"/>
                    </a:lnTo>
                    <a:lnTo>
                      <a:pt x="0" y="19991"/>
                    </a:lnTo>
                    <a:lnTo>
                      <a:pt x="19931" y="4870"/>
                    </a:lnTo>
                    <a:lnTo>
                      <a:pt x="19765" y="1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3"/>
              <p:cNvSpPr/>
              <p:nvPr/>
            </p:nvSpPr>
            <p:spPr>
              <a:xfrm>
                <a:off x="3217350" y="3028775"/>
                <a:ext cx="508125" cy="509600"/>
              </a:xfrm>
              <a:custGeom>
                <a:avLst/>
                <a:gdLst/>
                <a:ahLst/>
                <a:cxnLst/>
                <a:rect l="l" t="t" r="r" b="b"/>
                <a:pathLst>
                  <a:path w="20325" h="20384" extrusionOk="0">
                    <a:moveTo>
                      <a:pt x="19765" y="453"/>
                    </a:moveTo>
                    <a:lnTo>
                      <a:pt x="19908" y="4989"/>
                    </a:lnTo>
                    <a:lnTo>
                      <a:pt x="1263" y="19134"/>
                    </a:lnTo>
                    <a:lnTo>
                      <a:pt x="1263" y="19134"/>
                    </a:lnTo>
                    <a:lnTo>
                      <a:pt x="14955" y="536"/>
                    </a:lnTo>
                    <a:lnTo>
                      <a:pt x="19765" y="453"/>
                    </a:lnTo>
                    <a:close/>
                    <a:moveTo>
                      <a:pt x="20170" y="1"/>
                    </a:moveTo>
                    <a:lnTo>
                      <a:pt x="14717" y="108"/>
                    </a:lnTo>
                    <a:lnTo>
                      <a:pt x="1" y="20086"/>
                    </a:lnTo>
                    <a:lnTo>
                      <a:pt x="310" y="20384"/>
                    </a:lnTo>
                    <a:lnTo>
                      <a:pt x="20241" y="5275"/>
                    </a:lnTo>
                    <a:lnTo>
                      <a:pt x="20325" y="5204"/>
                    </a:lnTo>
                    <a:lnTo>
                      <a:pt x="20170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3"/>
              <p:cNvSpPr/>
              <p:nvPr/>
            </p:nvSpPr>
            <p:spPr>
              <a:xfrm>
                <a:off x="3682000" y="3048125"/>
                <a:ext cx="5300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107" extrusionOk="0">
                    <a:moveTo>
                      <a:pt x="48" y="0"/>
                    </a:moveTo>
                    <a:cubicBezTo>
                      <a:pt x="12" y="0"/>
                      <a:pt x="0" y="36"/>
                      <a:pt x="12" y="36"/>
                    </a:cubicBezTo>
                    <a:cubicBezTo>
                      <a:pt x="667" y="751"/>
                      <a:pt x="1381" y="1429"/>
                      <a:pt x="2096" y="2096"/>
                    </a:cubicBezTo>
                    <a:cubicBezTo>
                      <a:pt x="2103" y="2103"/>
                      <a:pt x="2108" y="2106"/>
                      <a:pt x="2112" y="2106"/>
                    </a:cubicBezTo>
                    <a:cubicBezTo>
                      <a:pt x="2120" y="2106"/>
                      <a:pt x="2120" y="2092"/>
                      <a:pt x="2120" y="2084"/>
                    </a:cubicBezTo>
                    <a:cubicBezTo>
                      <a:pt x="1441" y="1382"/>
                      <a:pt x="762" y="667"/>
                      <a:pt x="4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3662950" y="3060625"/>
                <a:ext cx="56275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2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3" y="774"/>
                      <a:pt x="1477" y="1501"/>
                      <a:pt x="2239" y="2227"/>
                    </a:cubicBezTo>
                    <a:cubicBezTo>
                      <a:pt x="2239" y="2227"/>
                      <a:pt x="2251" y="2227"/>
                      <a:pt x="2251" y="2215"/>
                    </a:cubicBezTo>
                    <a:cubicBezTo>
                      <a:pt x="1524" y="1453"/>
                      <a:pt x="798" y="691"/>
                      <a:pt x="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33"/>
              <p:cNvSpPr/>
              <p:nvPr/>
            </p:nvSpPr>
            <p:spPr>
              <a:xfrm>
                <a:off x="3656400" y="3084450"/>
                <a:ext cx="5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2190" extrusionOk="0">
                    <a:moveTo>
                      <a:pt x="48" y="0"/>
                    </a:moveTo>
                    <a:cubicBezTo>
                      <a:pt x="12" y="0"/>
                      <a:pt x="0" y="12"/>
                      <a:pt x="12" y="24"/>
                    </a:cubicBezTo>
                    <a:cubicBezTo>
                      <a:pt x="727" y="750"/>
                      <a:pt x="1441" y="1488"/>
                      <a:pt x="2191" y="2179"/>
                    </a:cubicBezTo>
                    <a:cubicBezTo>
                      <a:pt x="2195" y="2186"/>
                      <a:pt x="2199" y="2189"/>
                      <a:pt x="2201" y="2189"/>
                    </a:cubicBezTo>
                    <a:cubicBezTo>
                      <a:pt x="2208" y="2189"/>
                      <a:pt x="2211" y="2175"/>
                      <a:pt x="2203" y="2167"/>
                    </a:cubicBezTo>
                    <a:cubicBezTo>
                      <a:pt x="1501" y="1429"/>
                      <a:pt x="774" y="714"/>
                      <a:pt x="4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3"/>
              <p:cNvSpPr/>
              <p:nvPr/>
            </p:nvSpPr>
            <p:spPr>
              <a:xfrm>
                <a:off x="3640425" y="3099075"/>
                <a:ext cx="631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2516" extrusionOk="0">
                    <a:moveTo>
                      <a:pt x="14" y="0"/>
                    </a:moveTo>
                    <a:cubicBezTo>
                      <a:pt x="3" y="0"/>
                      <a:pt x="0" y="14"/>
                      <a:pt x="8" y="22"/>
                    </a:cubicBezTo>
                    <a:cubicBezTo>
                      <a:pt x="830" y="856"/>
                      <a:pt x="1640" y="1713"/>
                      <a:pt x="2497" y="2511"/>
                    </a:cubicBezTo>
                    <a:cubicBezTo>
                      <a:pt x="2500" y="2514"/>
                      <a:pt x="2504" y="2515"/>
                      <a:pt x="2508" y="2515"/>
                    </a:cubicBezTo>
                    <a:cubicBezTo>
                      <a:pt x="2518" y="2515"/>
                      <a:pt x="2526" y="2504"/>
                      <a:pt x="2509" y="2487"/>
                    </a:cubicBezTo>
                    <a:cubicBezTo>
                      <a:pt x="1723" y="1630"/>
                      <a:pt x="866" y="820"/>
                      <a:pt x="32" y="10"/>
                    </a:cubicBezTo>
                    <a:cubicBezTo>
                      <a:pt x="25" y="3"/>
                      <a:pt x="19" y="0"/>
                      <a:pt x="1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3629900" y="3118975"/>
                <a:ext cx="5302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96" extrusionOk="0">
                    <a:moveTo>
                      <a:pt x="48" y="0"/>
                    </a:moveTo>
                    <a:cubicBezTo>
                      <a:pt x="13" y="0"/>
                      <a:pt x="1" y="12"/>
                      <a:pt x="13" y="24"/>
                    </a:cubicBezTo>
                    <a:cubicBezTo>
                      <a:pt x="703" y="726"/>
                      <a:pt x="1382" y="1429"/>
                      <a:pt x="2096" y="2096"/>
                    </a:cubicBezTo>
                    <a:cubicBezTo>
                      <a:pt x="2120" y="2096"/>
                      <a:pt x="2120" y="2096"/>
                      <a:pt x="2120" y="2084"/>
                    </a:cubicBezTo>
                    <a:cubicBezTo>
                      <a:pt x="1441" y="1369"/>
                      <a:pt x="727" y="703"/>
                      <a:pt x="4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3613525" y="3133625"/>
                <a:ext cx="50925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046" extrusionOk="0">
                    <a:moveTo>
                      <a:pt x="5" y="1"/>
                    </a:moveTo>
                    <a:lnTo>
                      <a:pt x="5" y="1"/>
                    </a:lnTo>
                    <a:cubicBezTo>
                      <a:pt x="4" y="1"/>
                      <a:pt x="1" y="3"/>
                      <a:pt x="1" y="9"/>
                    </a:cubicBezTo>
                    <a:cubicBezTo>
                      <a:pt x="7" y="3"/>
                      <a:pt x="7" y="1"/>
                      <a:pt x="5" y="1"/>
                    </a:cubicBezTo>
                    <a:close/>
                    <a:moveTo>
                      <a:pt x="1" y="9"/>
                    </a:moveTo>
                    <a:lnTo>
                      <a:pt x="1" y="9"/>
                    </a:lnTo>
                    <a:cubicBezTo>
                      <a:pt x="644" y="724"/>
                      <a:pt x="1322" y="1402"/>
                      <a:pt x="2025" y="2045"/>
                    </a:cubicBezTo>
                    <a:cubicBezTo>
                      <a:pt x="2037" y="2045"/>
                      <a:pt x="2037" y="2045"/>
                      <a:pt x="2037" y="2033"/>
                    </a:cubicBezTo>
                    <a:cubicBezTo>
                      <a:pt x="1406" y="1331"/>
                      <a:pt x="727" y="629"/>
                      <a:pt x="1" y="9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599950" y="3150375"/>
                <a:ext cx="492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952" extrusionOk="0">
                    <a:moveTo>
                      <a:pt x="5" y="1"/>
                    </a:moveTo>
                    <a:cubicBezTo>
                      <a:pt x="3" y="1"/>
                      <a:pt x="0" y="6"/>
                      <a:pt x="8" y="6"/>
                    </a:cubicBezTo>
                    <a:cubicBezTo>
                      <a:pt x="8" y="2"/>
                      <a:pt x="7" y="1"/>
                      <a:pt x="5" y="1"/>
                    </a:cubicBezTo>
                    <a:close/>
                    <a:moveTo>
                      <a:pt x="8" y="6"/>
                    </a:moveTo>
                    <a:cubicBezTo>
                      <a:pt x="580" y="709"/>
                      <a:pt x="1270" y="1328"/>
                      <a:pt x="1949" y="1947"/>
                    </a:cubicBezTo>
                    <a:cubicBezTo>
                      <a:pt x="1952" y="1950"/>
                      <a:pt x="1955" y="1952"/>
                      <a:pt x="1958" y="1952"/>
                    </a:cubicBezTo>
                    <a:cubicBezTo>
                      <a:pt x="1965" y="1952"/>
                      <a:pt x="1969" y="1941"/>
                      <a:pt x="1961" y="1923"/>
                    </a:cubicBezTo>
                    <a:cubicBezTo>
                      <a:pt x="1330" y="1268"/>
                      <a:pt x="711" y="578"/>
                      <a:pt x="8" y="6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3584750" y="3166050"/>
                <a:ext cx="463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59" extrusionOk="0">
                    <a:moveTo>
                      <a:pt x="29" y="0"/>
                    </a:moveTo>
                    <a:cubicBezTo>
                      <a:pt x="10" y="0"/>
                      <a:pt x="0" y="17"/>
                      <a:pt x="9" y="34"/>
                    </a:cubicBezTo>
                    <a:cubicBezTo>
                      <a:pt x="211" y="379"/>
                      <a:pt x="557" y="641"/>
                      <a:pt x="830" y="927"/>
                    </a:cubicBezTo>
                    <a:cubicBezTo>
                      <a:pt x="1140" y="1237"/>
                      <a:pt x="1461" y="1558"/>
                      <a:pt x="1807" y="1856"/>
                    </a:cubicBezTo>
                    <a:cubicBezTo>
                      <a:pt x="1808" y="1857"/>
                      <a:pt x="1811" y="1858"/>
                      <a:pt x="1813" y="1858"/>
                    </a:cubicBezTo>
                    <a:cubicBezTo>
                      <a:pt x="1828" y="1858"/>
                      <a:pt x="1853" y="1830"/>
                      <a:pt x="1842" y="1820"/>
                    </a:cubicBezTo>
                    <a:cubicBezTo>
                      <a:pt x="1545" y="1498"/>
                      <a:pt x="1247" y="1153"/>
                      <a:pt x="926" y="844"/>
                    </a:cubicBezTo>
                    <a:cubicBezTo>
                      <a:pt x="652" y="558"/>
                      <a:pt x="378" y="213"/>
                      <a:pt x="57" y="10"/>
                    </a:cubicBezTo>
                    <a:cubicBezTo>
                      <a:pt x="46" y="3"/>
                      <a:pt x="37" y="0"/>
                      <a:pt x="2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3567500" y="3179600"/>
                <a:ext cx="46275" cy="4597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839" extrusionOk="0">
                    <a:moveTo>
                      <a:pt x="33" y="1"/>
                    </a:moveTo>
                    <a:cubicBezTo>
                      <a:pt x="15" y="1"/>
                      <a:pt x="0" y="23"/>
                      <a:pt x="8" y="40"/>
                    </a:cubicBezTo>
                    <a:cubicBezTo>
                      <a:pt x="235" y="373"/>
                      <a:pt x="568" y="635"/>
                      <a:pt x="842" y="921"/>
                    </a:cubicBezTo>
                    <a:cubicBezTo>
                      <a:pt x="1163" y="1230"/>
                      <a:pt x="1473" y="1528"/>
                      <a:pt x="1794" y="1826"/>
                    </a:cubicBezTo>
                    <a:cubicBezTo>
                      <a:pt x="1803" y="1835"/>
                      <a:pt x="1812" y="1838"/>
                      <a:pt x="1819" y="1838"/>
                    </a:cubicBezTo>
                    <a:cubicBezTo>
                      <a:pt x="1840" y="1838"/>
                      <a:pt x="1851" y="1808"/>
                      <a:pt x="1842" y="1790"/>
                    </a:cubicBezTo>
                    <a:cubicBezTo>
                      <a:pt x="1544" y="1457"/>
                      <a:pt x="1247" y="1147"/>
                      <a:pt x="937" y="837"/>
                    </a:cubicBezTo>
                    <a:cubicBezTo>
                      <a:pt x="651" y="552"/>
                      <a:pt x="377" y="242"/>
                      <a:pt x="56" y="16"/>
                    </a:cubicBezTo>
                    <a:cubicBezTo>
                      <a:pt x="49" y="5"/>
                      <a:pt x="40" y="1"/>
                      <a:pt x="3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551550" y="3194250"/>
                <a:ext cx="4530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54" extrusionOk="0">
                    <a:moveTo>
                      <a:pt x="53" y="1"/>
                    </a:moveTo>
                    <a:cubicBezTo>
                      <a:pt x="21" y="1"/>
                      <a:pt x="0" y="37"/>
                      <a:pt x="27" y="73"/>
                    </a:cubicBezTo>
                    <a:cubicBezTo>
                      <a:pt x="575" y="668"/>
                      <a:pt x="1123" y="1228"/>
                      <a:pt x="1754" y="1752"/>
                    </a:cubicBezTo>
                    <a:cubicBezTo>
                      <a:pt x="1757" y="1753"/>
                      <a:pt x="1760" y="1754"/>
                      <a:pt x="1764" y="1754"/>
                    </a:cubicBezTo>
                    <a:cubicBezTo>
                      <a:pt x="1786" y="1754"/>
                      <a:pt x="1812" y="1725"/>
                      <a:pt x="1801" y="1704"/>
                    </a:cubicBezTo>
                    <a:cubicBezTo>
                      <a:pt x="1277" y="1097"/>
                      <a:pt x="682" y="549"/>
                      <a:pt x="87" y="13"/>
                    </a:cubicBezTo>
                    <a:cubicBezTo>
                      <a:pt x="75" y="5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3534875" y="3207950"/>
                <a:ext cx="444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814" extrusionOk="0">
                    <a:moveTo>
                      <a:pt x="48" y="1"/>
                    </a:moveTo>
                    <a:cubicBezTo>
                      <a:pt x="21" y="1"/>
                      <a:pt x="0" y="37"/>
                      <a:pt x="27" y="73"/>
                    </a:cubicBezTo>
                    <a:cubicBezTo>
                      <a:pt x="301" y="394"/>
                      <a:pt x="587" y="715"/>
                      <a:pt x="885" y="1013"/>
                    </a:cubicBezTo>
                    <a:cubicBezTo>
                      <a:pt x="1159" y="1287"/>
                      <a:pt x="1409" y="1608"/>
                      <a:pt x="1718" y="1811"/>
                    </a:cubicBezTo>
                    <a:cubicBezTo>
                      <a:pt x="1724" y="1813"/>
                      <a:pt x="1730" y="1814"/>
                      <a:pt x="1736" y="1814"/>
                    </a:cubicBezTo>
                    <a:cubicBezTo>
                      <a:pt x="1761" y="1814"/>
                      <a:pt x="1776" y="1793"/>
                      <a:pt x="1766" y="1763"/>
                    </a:cubicBezTo>
                    <a:cubicBezTo>
                      <a:pt x="1551" y="1454"/>
                      <a:pt x="1242" y="1192"/>
                      <a:pt x="992" y="906"/>
                    </a:cubicBezTo>
                    <a:cubicBezTo>
                      <a:pt x="694" y="596"/>
                      <a:pt x="397" y="299"/>
                      <a:pt x="75" y="13"/>
                    </a:cubicBezTo>
                    <a:cubicBezTo>
                      <a:pt x="66" y="4"/>
                      <a:pt x="57" y="1"/>
                      <a:pt x="4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3521875" y="3225975"/>
                <a:ext cx="39250" cy="392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570" extrusionOk="0">
                    <a:moveTo>
                      <a:pt x="58" y="1"/>
                    </a:moveTo>
                    <a:cubicBezTo>
                      <a:pt x="24" y="1"/>
                      <a:pt x="0" y="43"/>
                      <a:pt x="35" y="78"/>
                    </a:cubicBezTo>
                    <a:cubicBezTo>
                      <a:pt x="500" y="614"/>
                      <a:pt x="988" y="1102"/>
                      <a:pt x="1524" y="1566"/>
                    </a:cubicBezTo>
                    <a:cubicBezTo>
                      <a:pt x="1526" y="1568"/>
                      <a:pt x="1529" y="1569"/>
                      <a:pt x="1532" y="1569"/>
                    </a:cubicBezTo>
                    <a:cubicBezTo>
                      <a:pt x="1547" y="1569"/>
                      <a:pt x="1569" y="1550"/>
                      <a:pt x="1559" y="1530"/>
                    </a:cubicBezTo>
                    <a:cubicBezTo>
                      <a:pt x="1095" y="995"/>
                      <a:pt x="631" y="483"/>
                      <a:pt x="95" y="18"/>
                    </a:cubicBezTo>
                    <a:cubicBezTo>
                      <a:pt x="83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3497000" y="3231775"/>
                <a:ext cx="46575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849" extrusionOk="0">
                    <a:moveTo>
                      <a:pt x="46" y="0"/>
                    </a:moveTo>
                    <a:cubicBezTo>
                      <a:pt x="16" y="0"/>
                      <a:pt x="0" y="36"/>
                      <a:pt x="18" y="72"/>
                    </a:cubicBezTo>
                    <a:cubicBezTo>
                      <a:pt x="268" y="393"/>
                      <a:pt x="602" y="679"/>
                      <a:pt x="888" y="977"/>
                    </a:cubicBezTo>
                    <a:cubicBezTo>
                      <a:pt x="1185" y="1275"/>
                      <a:pt x="1483" y="1572"/>
                      <a:pt x="1804" y="1846"/>
                    </a:cubicBezTo>
                    <a:cubicBezTo>
                      <a:pt x="1809" y="1848"/>
                      <a:pt x="1814" y="1848"/>
                      <a:pt x="1818" y="1848"/>
                    </a:cubicBezTo>
                    <a:cubicBezTo>
                      <a:pt x="1846" y="1848"/>
                      <a:pt x="1862" y="1819"/>
                      <a:pt x="1852" y="1798"/>
                    </a:cubicBezTo>
                    <a:cubicBezTo>
                      <a:pt x="1578" y="1465"/>
                      <a:pt x="1281" y="1167"/>
                      <a:pt x="983" y="870"/>
                    </a:cubicBezTo>
                    <a:cubicBezTo>
                      <a:pt x="685" y="572"/>
                      <a:pt x="411" y="263"/>
                      <a:pt x="78" y="12"/>
                    </a:cubicBezTo>
                    <a:cubicBezTo>
                      <a:pt x="66" y="4"/>
                      <a:pt x="55" y="0"/>
                      <a:pt x="4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3488675" y="3254350"/>
                <a:ext cx="37875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482" extrusionOk="0">
                    <a:moveTo>
                      <a:pt x="82" y="0"/>
                    </a:moveTo>
                    <a:cubicBezTo>
                      <a:pt x="40" y="0"/>
                      <a:pt x="1" y="31"/>
                      <a:pt x="42" y="62"/>
                    </a:cubicBezTo>
                    <a:cubicBezTo>
                      <a:pt x="482" y="550"/>
                      <a:pt x="947" y="1074"/>
                      <a:pt x="1471" y="1479"/>
                    </a:cubicBezTo>
                    <a:cubicBezTo>
                      <a:pt x="1474" y="1480"/>
                      <a:pt x="1477" y="1481"/>
                      <a:pt x="1480" y="1481"/>
                    </a:cubicBezTo>
                    <a:cubicBezTo>
                      <a:pt x="1500" y="1481"/>
                      <a:pt x="1515" y="1453"/>
                      <a:pt x="1494" y="1443"/>
                    </a:cubicBezTo>
                    <a:cubicBezTo>
                      <a:pt x="1078" y="919"/>
                      <a:pt x="590" y="443"/>
                      <a:pt x="101" y="2"/>
                    </a:cubicBezTo>
                    <a:cubicBezTo>
                      <a:pt x="95" y="1"/>
                      <a:pt x="88" y="0"/>
                      <a:pt x="8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3460050" y="3286675"/>
                <a:ext cx="322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235" extrusionOk="0">
                    <a:moveTo>
                      <a:pt x="59" y="1"/>
                    </a:moveTo>
                    <a:cubicBezTo>
                      <a:pt x="29" y="1"/>
                      <a:pt x="1" y="38"/>
                      <a:pt x="20" y="67"/>
                    </a:cubicBezTo>
                    <a:cubicBezTo>
                      <a:pt x="353" y="495"/>
                      <a:pt x="794" y="876"/>
                      <a:pt x="1235" y="1222"/>
                    </a:cubicBezTo>
                    <a:cubicBezTo>
                      <a:pt x="1240" y="1231"/>
                      <a:pt x="1247" y="1234"/>
                      <a:pt x="1253" y="1234"/>
                    </a:cubicBezTo>
                    <a:cubicBezTo>
                      <a:pt x="1272" y="1234"/>
                      <a:pt x="1288" y="1201"/>
                      <a:pt x="1270" y="1174"/>
                    </a:cubicBezTo>
                    <a:cubicBezTo>
                      <a:pt x="937" y="745"/>
                      <a:pt x="520" y="329"/>
                      <a:pt x="80" y="7"/>
                    </a:cubicBezTo>
                    <a:cubicBezTo>
                      <a:pt x="73" y="3"/>
                      <a:pt x="66" y="1"/>
                      <a:pt x="5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476175" y="3272125"/>
                <a:ext cx="328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1311" extrusionOk="0">
                    <a:moveTo>
                      <a:pt x="44" y="0"/>
                    </a:moveTo>
                    <a:cubicBezTo>
                      <a:pt x="15" y="0"/>
                      <a:pt x="0" y="42"/>
                      <a:pt x="18" y="77"/>
                    </a:cubicBezTo>
                    <a:cubicBezTo>
                      <a:pt x="375" y="530"/>
                      <a:pt x="828" y="923"/>
                      <a:pt x="1256" y="1304"/>
                    </a:cubicBezTo>
                    <a:cubicBezTo>
                      <a:pt x="1261" y="1308"/>
                      <a:pt x="1266" y="1310"/>
                      <a:pt x="1271" y="1310"/>
                    </a:cubicBezTo>
                    <a:cubicBezTo>
                      <a:pt x="1292" y="1310"/>
                      <a:pt x="1311" y="1275"/>
                      <a:pt x="1292" y="1256"/>
                    </a:cubicBezTo>
                    <a:cubicBezTo>
                      <a:pt x="923" y="827"/>
                      <a:pt x="518" y="375"/>
                      <a:pt x="78" y="18"/>
                    </a:cubicBezTo>
                    <a:cubicBezTo>
                      <a:pt x="65" y="5"/>
                      <a:pt x="54" y="0"/>
                      <a:pt x="4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445775" y="3303050"/>
                <a:ext cx="29000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128" extrusionOk="0">
                    <a:moveTo>
                      <a:pt x="52" y="1"/>
                    </a:moveTo>
                    <a:cubicBezTo>
                      <a:pt x="28" y="1"/>
                      <a:pt x="0" y="38"/>
                      <a:pt x="20" y="67"/>
                    </a:cubicBezTo>
                    <a:cubicBezTo>
                      <a:pt x="317" y="460"/>
                      <a:pt x="710" y="805"/>
                      <a:pt x="1103" y="1114"/>
                    </a:cubicBezTo>
                    <a:cubicBezTo>
                      <a:pt x="1109" y="1124"/>
                      <a:pt x="1116" y="1127"/>
                      <a:pt x="1123" y="1127"/>
                    </a:cubicBezTo>
                    <a:cubicBezTo>
                      <a:pt x="1142" y="1127"/>
                      <a:pt x="1160" y="1096"/>
                      <a:pt x="1151" y="1079"/>
                    </a:cubicBezTo>
                    <a:cubicBezTo>
                      <a:pt x="829" y="686"/>
                      <a:pt x="472" y="281"/>
                      <a:pt x="67" y="7"/>
                    </a:cubicBezTo>
                    <a:cubicBezTo>
                      <a:pt x="63" y="3"/>
                      <a:pt x="57" y="1"/>
                      <a:pt x="5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430650" y="3318825"/>
                <a:ext cx="263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999" extrusionOk="0">
                    <a:moveTo>
                      <a:pt x="63" y="1"/>
                    </a:moveTo>
                    <a:cubicBezTo>
                      <a:pt x="26" y="1"/>
                      <a:pt x="0" y="38"/>
                      <a:pt x="29" y="67"/>
                    </a:cubicBezTo>
                    <a:cubicBezTo>
                      <a:pt x="291" y="412"/>
                      <a:pt x="636" y="745"/>
                      <a:pt x="994" y="995"/>
                    </a:cubicBezTo>
                    <a:cubicBezTo>
                      <a:pt x="998" y="997"/>
                      <a:pt x="1002" y="998"/>
                      <a:pt x="1007" y="998"/>
                    </a:cubicBezTo>
                    <a:cubicBezTo>
                      <a:pt x="1029" y="998"/>
                      <a:pt x="1051" y="977"/>
                      <a:pt x="1041" y="948"/>
                    </a:cubicBezTo>
                    <a:cubicBezTo>
                      <a:pt x="779" y="591"/>
                      <a:pt x="422" y="281"/>
                      <a:pt x="89" y="7"/>
                    </a:cubicBezTo>
                    <a:cubicBezTo>
                      <a:pt x="80" y="3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412350" y="3330825"/>
                <a:ext cx="273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76" extrusionOk="0">
                    <a:moveTo>
                      <a:pt x="45" y="1"/>
                    </a:moveTo>
                    <a:cubicBezTo>
                      <a:pt x="17" y="1"/>
                      <a:pt x="1" y="30"/>
                      <a:pt x="11" y="51"/>
                    </a:cubicBezTo>
                    <a:cubicBezTo>
                      <a:pt x="118" y="265"/>
                      <a:pt x="309" y="408"/>
                      <a:pt x="476" y="575"/>
                    </a:cubicBezTo>
                    <a:cubicBezTo>
                      <a:pt x="654" y="753"/>
                      <a:pt x="833" y="920"/>
                      <a:pt x="1035" y="1063"/>
                    </a:cubicBezTo>
                    <a:cubicBezTo>
                      <a:pt x="1044" y="1072"/>
                      <a:pt x="1052" y="1076"/>
                      <a:pt x="1059" y="1076"/>
                    </a:cubicBezTo>
                    <a:cubicBezTo>
                      <a:pt x="1080" y="1076"/>
                      <a:pt x="1092" y="1042"/>
                      <a:pt x="1083" y="1015"/>
                    </a:cubicBezTo>
                    <a:cubicBezTo>
                      <a:pt x="940" y="825"/>
                      <a:pt x="761" y="646"/>
                      <a:pt x="583" y="468"/>
                    </a:cubicBezTo>
                    <a:cubicBezTo>
                      <a:pt x="416" y="301"/>
                      <a:pt x="249" y="122"/>
                      <a:pt x="59" y="3"/>
                    </a:cubicBezTo>
                    <a:cubicBezTo>
                      <a:pt x="54" y="2"/>
                      <a:pt x="49" y="1"/>
                      <a:pt x="4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395950" y="3345175"/>
                <a:ext cx="2587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004" extrusionOk="0">
                    <a:moveTo>
                      <a:pt x="36" y="1"/>
                    </a:moveTo>
                    <a:cubicBezTo>
                      <a:pt x="24" y="1"/>
                      <a:pt x="0" y="25"/>
                      <a:pt x="12" y="48"/>
                    </a:cubicBezTo>
                    <a:cubicBezTo>
                      <a:pt x="119" y="239"/>
                      <a:pt x="310" y="406"/>
                      <a:pt x="477" y="549"/>
                    </a:cubicBezTo>
                    <a:cubicBezTo>
                      <a:pt x="643" y="703"/>
                      <a:pt x="798" y="858"/>
                      <a:pt x="977" y="1001"/>
                    </a:cubicBezTo>
                    <a:cubicBezTo>
                      <a:pt x="982" y="1003"/>
                      <a:pt x="986" y="1003"/>
                      <a:pt x="991" y="1003"/>
                    </a:cubicBezTo>
                    <a:cubicBezTo>
                      <a:pt x="1018" y="1003"/>
                      <a:pt x="1035" y="974"/>
                      <a:pt x="1024" y="953"/>
                    </a:cubicBezTo>
                    <a:cubicBezTo>
                      <a:pt x="893" y="775"/>
                      <a:pt x="727" y="608"/>
                      <a:pt x="560" y="441"/>
                    </a:cubicBezTo>
                    <a:cubicBezTo>
                      <a:pt x="417" y="299"/>
                      <a:pt x="250" y="108"/>
                      <a:pt x="3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379875" y="3359775"/>
                <a:ext cx="26350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19" extrusionOk="0">
                    <a:moveTo>
                      <a:pt x="84" y="0"/>
                    </a:moveTo>
                    <a:cubicBezTo>
                      <a:pt x="48" y="0"/>
                      <a:pt x="0" y="36"/>
                      <a:pt x="12" y="72"/>
                    </a:cubicBezTo>
                    <a:cubicBezTo>
                      <a:pt x="120" y="262"/>
                      <a:pt x="298" y="417"/>
                      <a:pt x="453" y="548"/>
                    </a:cubicBezTo>
                    <a:cubicBezTo>
                      <a:pt x="608" y="715"/>
                      <a:pt x="786" y="869"/>
                      <a:pt x="989" y="1012"/>
                    </a:cubicBezTo>
                    <a:cubicBezTo>
                      <a:pt x="993" y="1017"/>
                      <a:pt x="999" y="1019"/>
                      <a:pt x="1004" y="1019"/>
                    </a:cubicBezTo>
                    <a:cubicBezTo>
                      <a:pt x="1028" y="1019"/>
                      <a:pt x="1053" y="984"/>
                      <a:pt x="1024" y="965"/>
                    </a:cubicBezTo>
                    <a:cubicBezTo>
                      <a:pt x="882" y="774"/>
                      <a:pt x="727" y="607"/>
                      <a:pt x="572" y="429"/>
                    </a:cubicBezTo>
                    <a:cubicBezTo>
                      <a:pt x="417" y="274"/>
                      <a:pt x="274" y="96"/>
                      <a:pt x="8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361750" y="3372225"/>
                <a:ext cx="2555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06" extrusionOk="0">
                    <a:moveTo>
                      <a:pt x="56" y="0"/>
                    </a:moveTo>
                    <a:cubicBezTo>
                      <a:pt x="18" y="0"/>
                      <a:pt x="1" y="39"/>
                      <a:pt x="11" y="50"/>
                    </a:cubicBezTo>
                    <a:cubicBezTo>
                      <a:pt x="118" y="229"/>
                      <a:pt x="297" y="395"/>
                      <a:pt x="440" y="538"/>
                    </a:cubicBezTo>
                    <a:cubicBezTo>
                      <a:pt x="606" y="705"/>
                      <a:pt x="785" y="871"/>
                      <a:pt x="964" y="1002"/>
                    </a:cubicBezTo>
                    <a:cubicBezTo>
                      <a:pt x="970" y="1005"/>
                      <a:pt x="976" y="1006"/>
                      <a:pt x="981" y="1006"/>
                    </a:cubicBezTo>
                    <a:cubicBezTo>
                      <a:pt x="1007" y="1006"/>
                      <a:pt x="1021" y="984"/>
                      <a:pt x="1011" y="955"/>
                    </a:cubicBezTo>
                    <a:cubicBezTo>
                      <a:pt x="856" y="776"/>
                      <a:pt x="714" y="598"/>
                      <a:pt x="547" y="431"/>
                    </a:cubicBezTo>
                    <a:cubicBezTo>
                      <a:pt x="404" y="288"/>
                      <a:pt x="249" y="109"/>
                      <a:pt x="71" y="2"/>
                    </a:cubicBezTo>
                    <a:cubicBezTo>
                      <a:pt x="65" y="1"/>
                      <a:pt x="60" y="0"/>
                      <a:pt x="5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348925" y="3390125"/>
                <a:ext cx="208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813" extrusionOk="0">
                    <a:moveTo>
                      <a:pt x="48" y="1"/>
                    </a:moveTo>
                    <a:cubicBezTo>
                      <a:pt x="36" y="1"/>
                      <a:pt x="0" y="36"/>
                      <a:pt x="24" y="60"/>
                    </a:cubicBezTo>
                    <a:cubicBezTo>
                      <a:pt x="107" y="227"/>
                      <a:pt x="262" y="346"/>
                      <a:pt x="381" y="465"/>
                    </a:cubicBezTo>
                    <a:cubicBezTo>
                      <a:pt x="512" y="596"/>
                      <a:pt x="643" y="703"/>
                      <a:pt x="798" y="810"/>
                    </a:cubicBezTo>
                    <a:cubicBezTo>
                      <a:pt x="800" y="812"/>
                      <a:pt x="802" y="813"/>
                      <a:pt x="803" y="813"/>
                    </a:cubicBezTo>
                    <a:cubicBezTo>
                      <a:pt x="816" y="813"/>
                      <a:pt x="832" y="785"/>
                      <a:pt x="822" y="775"/>
                    </a:cubicBezTo>
                    <a:cubicBezTo>
                      <a:pt x="715" y="632"/>
                      <a:pt x="596" y="489"/>
                      <a:pt x="465" y="358"/>
                    </a:cubicBezTo>
                    <a:cubicBezTo>
                      <a:pt x="334" y="239"/>
                      <a:pt x="215" y="96"/>
                      <a:pt x="4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336925" y="3409275"/>
                <a:ext cx="160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596" extrusionOk="0">
                    <a:moveTo>
                      <a:pt x="61" y="1"/>
                    </a:moveTo>
                    <a:cubicBezTo>
                      <a:pt x="30" y="1"/>
                      <a:pt x="0" y="29"/>
                      <a:pt x="28" y="56"/>
                    </a:cubicBezTo>
                    <a:cubicBezTo>
                      <a:pt x="171" y="259"/>
                      <a:pt x="385" y="425"/>
                      <a:pt x="587" y="592"/>
                    </a:cubicBezTo>
                    <a:cubicBezTo>
                      <a:pt x="594" y="594"/>
                      <a:pt x="600" y="595"/>
                      <a:pt x="606" y="595"/>
                    </a:cubicBezTo>
                    <a:cubicBezTo>
                      <a:pt x="630" y="595"/>
                      <a:pt x="643" y="576"/>
                      <a:pt x="623" y="556"/>
                    </a:cubicBezTo>
                    <a:cubicBezTo>
                      <a:pt x="468" y="366"/>
                      <a:pt x="290" y="140"/>
                      <a:pt x="87" y="9"/>
                    </a:cubicBezTo>
                    <a:cubicBezTo>
                      <a:pt x="79" y="3"/>
                      <a:pt x="70" y="1"/>
                      <a:pt x="6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3323050" y="3425800"/>
                <a:ext cx="133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99" extrusionOk="0">
                    <a:moveTo>
                      <a:pt x="62" y="1"/>
                    </a:moveTo>
                    <a:cubicBezTo>
                      <a:pt x="37" y="1"/>
                      <a:pt x="1" y="41"/>
                      <a:pt x="11" y="62"/>
                    </a:cubicBezTo>
                    <a:cubicBezTo>
                      <a:pt x="130" y="241"/>
                      <a:pt x="297" y="395"/>
                      <a:pt x="476" y="491"/>
                    </a:cubicBezTo>
                    <a:cubicBezTo>
                      <a:pt x="481" y="496"/>
                      <a:pt x="487" y="498"/>
                      <a:pt x="493" y="498"/>
                    </a:cubicBezTo>
                    <a:cubicBezTo>
                      <a:pt x="513" y="498"/>
                      <a:pt x="532" y="473"/>
                      <a:pt x="523" y="455"/>
                    </a:cubicBezTo>
                    <a:cubicBezTo>
                      <a:pt x="416" y="276"/>
                      <a:pt x="249" y="110"/>
                      <a:pt x="71" y="2"/>
                    </a:cubicBezTo>
                    <a:cubicBezTo>
                      <a:pt x="68" y="1"/>
                      <a:pt x="65" y="1"/>
                      <a:pt x="6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3305175" y="3438650"/>
                <a:ext cx="13350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04" extrusionOk="0">
                    <a:moveTo>
                      <a:pt x="60" y="0"/>
                    </a:moveTo>
                    <a:cubicBezTo>
                      <a:pt x="24" y="0"/>
                      <a:pt x="0" y="24"/>
                      <a:pt x="12" y="60"/>
                    </a:cubicBezTo>
                    <a:cubicBezTo>
                      <a:pt x="48" y="155"/>
                      <a:pt x="131" y="239"/>
                      <a:pt x="226" y="310"/>
                    </a:cubicBezTo>
                    <a:cubicBezTo>
                      <a:pt x="310" y="381"/>
                      <a:pt x="381" y="441"/>
                      <a:pt x="476" y="500"/>
                    </a:cubicBezTo>
                    <a:cubicBezTo>
                      <a:pt x="480" y="503"/>
                      <a:pt x="485" y="504"/>
                      <a:pt x="490" y="504"/>
                    </a:cubicBezTo>
                    <a:cubicBezTo>
                      <a:pt x="511" y="504"/>
                      <a:pt x="534" y="482"/>
                      <a:pt x="524" y="453"/>
                    </a:cubicBezTo>
                    <a:cubicBezTo>
                      <a:pt x="464" y="370"/>
                      <a:pt x="381" y="274"/>
                      <a:pt x="310" y="203"/>
                    </a:cubicBezTo>
                    <a:cubicBezTo>
                      <a:pt x="238" y="131"/>
                      <a:pt x="167" y="36"/>
                      <a:pt x="6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290150" y="3454275"/>
                <a:ext cx="12300" cy="115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62" extrusionOk="0">
                    <a:moveTo>
                      <a:pt x="67" y="0"/>
                    </a:moveTo>
                    <a:cubicBezTo>
                      <a:pt x="34" y="0"/>
                      <a:pt x="0" y="37"/>
                      <a:pt x="30" y="66"/>
                    </a:cubicBezTo>
                    <a:cubicBezTo>
                      <a:pt x="149" y="221"/>
                      <a:pt x="268" y="340"/>
                      <a:pt x="434" y="459"/>
                    </a:cubicBezTo>
                    <a:cubicBezTo>
                      <a:pt x="441" y="461"/>
                      <a:pt x="447" y="462"/>
                      <a:pt x="452" y="462"/>
                    </a:cubicBezTo>
                    <a:cubicBezTo>
                      <a:pt x="477" y="462"/>
                      <a:pt x="492" y="441"/>
                      <a:pt x="482" y="411"/>
                    </a:cubicBezTo>
                    <a:cubicBezTo>
                      <a:pt x="363" y="268"/>
                      <a:pt x="244" y="126"/>
                      <a:pt x="89" y="6"/>
                    </a:cubicBezTo>
                    <a:cubicBezTo>
                      <a:pt x="82" y="2"/>
                      <a:pt x="75" y="0"/>
                      <a:pt x="6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3"/>
              <p:cNvSpPr/>
              <p:nvPr/>
            </p:nvSpPr>
            <p:spPr>
              <a:xfrm>
                <a:off x="3599550" y="2109025"/>
                <a:ext cx="232200" cy="919175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36767" extrusionOk="0">
                    <a:moveTo>
                      <a:pt x="4441" y="0"/>
                    </a:moveTo>
                    <a:lnTo>
                      <a:pt x="0" y="32409"/>
                    </a:lnTo>
                    <a:lnTo>
                      <a:pt x="4644" y="36767"/>
                    </a:lnTo>
                    <a:lnTo>
                      <a:pt x="9287" y="31921"/>
                    </a:lnTo>
                    <a:lnTo>
                      <a:pt x="4441" y="0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3"/>
              <p:cNvSpPr/>
              <p:nvPr/>
            </p:nvSpPr>
            <p:spPr>
              <a:xfrm>
                <a:off x="3592100" y="2108125"/>
                <a:ext cx="247075" cy="930200"/>
              </a:xfrm>
              <a:custGeom>
                <a:avLst/>
                <a:gdLst/>
                <a:ahLst/>
                <a:cxnLst/>
                <a:rect l="l" t="t" r="r" b="b"/>
                <a:pathLst>
                  <a:path w="9883" h="37208" extrusionOk="0">
                    <a:moveTo>
                      <a:pt x="4763" y="2037"/>
                    </a:moveTo>
                    <a:lnTo>
                      <a:pt x="9264" y="31874"/>
                    </a:lnTo>
                    <a:lnTo>
                      <a:pt x="4918" y="36398"/>
                    </a:lnTo>
                    <a:lnTo>
                      <a:pt x="596" y="32338"/>
                    </a:lnTo>
                    <a:lnTo>
                      <a:pt x="4763" y="2037"/>
                    </a:lnTo>
                    <a:close/>
                    <a:moveTo>
                      <a:pt x="4465" y="1"/>
                    </a:moveTo>
                    <a:lnTo>
                      <a:pt x="13" y="32397"/>
                    </a:lnTo>
                    <a:lnTo>
                      <a:pt x="1" y="32540"/>
                    </a:lnTo>
                    <a:lnTo>
                      <a:pt x="4954" y="37208"/>
                    </a:lnTo>
                    <a:lnTo>
                      <a:pt x="9883" y="32064"/>
                    </a:lnTo>
                    <a:lnTo>
                      <a:pt x="5025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3635850" y="2978875"/>
                <a:ext cx="99450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33" extrusionOk="0">
                    <a:moveTo>
                      <a:pt x="2318" y="0"/>
                    </a:moveTo>
                    <a:cubicBezTo>
                      <a:pt x="1560" y="0"/>
                      <a:pt x="798" y="58"/>
                      <a:pt x="60" y="127"/>
                    </a:cubicBezTo>
                    <a:cubicBezTo>
                      <a:pt x="1" y="127"/>
                      <a:pt x="1" y="211"/>
                      <a:pt x="60" y="211"/>
                    </a:cubicBezTo>
                    <a:cubicBezTo>
                      <a:pt x="791" y="280"/>
                      <a:pt x="1546" y="333"/>
                      <a:pt x="2297" y="333"/>
                    </a:cubicBezTo>
                    <a:cubicBezTo>
                      <a:pt x="2843" y="333"/>
                      <a:pt x="3387" y="305"/>
                      <a:pt x="3918" y="234"/>
                    </a:cubicBezTo>
                    <a:cubicBezTo>
                      <a:pt x="3978" y="234"/>
                      <a:pt x="3978" y="103"/>
                      <a:pt x="3918" y="103"/>
                    </a:cubicBezTo>
                    <a:cubicBezTo>
                      <a:pt x="3394" y="29"/>
                      <a:pt x="2857" y="0"/>
                      <a:pt x="231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3636150" y="2950575"/>
                <a:ext cx="105700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333" extrusionOk="0">
                    <a:moveTo>
                      <a:pt x="2411" y="1"/>
                    </a:moveTo>
                    <a:cubicBezTo>
                      <a:pt x="1610" y="1"/>
                      <a:pt x="798" y="61"/>
                      <a:pt x="48" y="128"/>
                    </a:cubicBezTo>
                    <a:cubicBezTo>
                      <a:pt x="1" y="128"/>
                      <a:pt x="1" y="200"/>
                      <a:pt x="48" y="200"/>
                    </a:cubicBezTo>
                    <a:cubicBezTo>
                      <a:pt x="805" y="268"/>
                      <a:pt x="1617" y="332"/>
                      <a:pt x="2423" y="332"/>
                    </a:cubicBezTo>
                    <a:cubicBezTo>
                      <a:pt x="3024" y="332"/>
                      <a:pt x="3622" y="296"/>
                      <a:pt x="4192" y="200"/>
                    </a:cubicBezTo>
                    <a:cubicBezTo>
                      <a:pt x="4227" y="200"/>
                      <a:pt x="4227" y="140"/>
                      <a:pt x="4192" y="128"/>
                    </a:cubicBezTo>
                    <a:cubicBezTo>
                      <a:pt x="3625" y="35"/>
                      <a:pt x="3021" y="1"/>
                      <a:pt x="241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3621875" y="2922875"/>
                <a:ext cx="10420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77" extrusionOk="0">
                    <a:moveTo>
                      <a:pt x="2067" y="1"/>
                    </a:moveTo>
                    <a:cubicBezTo>
                      <a:pt x="1399" y="1"/>
                      <a:pt x="732" y="28"/>
                      <a:pt x="72" y="93"/>
                    </a:cubicBezTo>
                    <a:cubicBezTo>
                      <a:pt x="0" y="93"/>
                      <a:pt x="0" y="188"/>
                      <a:pt x="72" y="188"/>
                    </a:cubicBezTo>
                    <a:cubicBezTo>
                      <a:pt x="752" y="250"/>
                      <a:pt x="1439" y="276"/>
                      <a:pt x="2127" y="276"/>
                    </a:cubicBezTo>
                    <a:cubicBezTo>
                      <a:pt x="2775" y="276"/>
                      <a:pt x="3425" y="253"/>
                      <a:pt x="4072" y="212"/>
                    </a:cubicBezTo>
                    <a:cubicBezTo>
                      <a:pt x="4167" y="212"/>
                      <a:pt x="4167" y="93"/>
                      <a:pt x="4072" y="69"/>
                    </a:cubicBezTo>
                    <a:cubicBezTo>
                      <a:pt x="3405" y="28"/>
                      <a:pt x="2736" y="1"/>
                      <a:pt x="206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3608475" y="2893625"/>
                <a:ext cx="1190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340" extrusionOk="0">
                    <a:moveTo>
                      <a:pt x="1785" y="1"/>
                    </a:moveTo>
                    <a:cubicBezTo>
                      <a:pt x="1203" y="1"/>
                      <a:pt x="625" y="28"/>
                      <a:pt x="60" y="108"/>
                    </a:cubicBezTo>
                    <a:cubicBezTo>
                      <a:pt x="0" y="132"/>
                      <a:pt x="0" y="227"/>
                      <a:pt x="60" y="227"/>
                    </a:cubicBezTo>
                    <a:cubicBezTo>
                      <a:pt x="621" y="312"/>
                      <a:pt x="1196" y="340"/>
                      <a:pt x="1774" y="340"/>
                    </a:cubicBezTo>
                    <a:cubicBezTo>
                      <a:pt x="2742" y="340"/>
                      <a:pt x="3721" y="262"/>
                      <a:pt x="4668" y="239"/>
                    </a:cubicBezTo>
                    <a:cubicBezTo>
                      <a:pt x="4763" y="239"/>
                      <a:pt x="4763" y="108"/>
                      <a:pt x="4668" y="96"/>
                    </a:cubicBezTo>
                    <a:cubicBezTo>
                      <a:pt x="3725" y="74"/>
                      <a:pt x="2750" y="1"/>
                      <a:pt x="178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3618900" y="2866450"/>
                <a:ext cx="99125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258" extrusionOk="0">
                    <a:moveTo>
                      <a:pt x="1577" y="1"/>
                    </a:moveTo>
                    <a:cubicBezTo>
                      <a:pt x="1068" y="1"/>
                      <a:pt x="560" y="22"/>
                      <a:pt x="60" y="88"/>
                    </a:cubicBezTo>
                    <a:cubicBezTo>
                      <a:pt x="0" y="88"/>
                      <a:pt x="0" y="159"/>
                      <a:pt x="60" y="171"/>
                    </a:cubicBezTo>
                    <a:cubicBezTo>
                      <a:pt x="552" y="236"/>
                      <a:pt x="1049" y="258"/>
                      <a:pt x="1548" y="258"/>
                    </a:cubicBezTo>
                    <a:cubicBezTo>
                      <a:pt x="2330" y="258"/>
                      <a:pt x="3116" y="205"/>
                      <a:pt x="3894" y="183"/>
                    </a:cubicBezTo>
                    <a:cubicBezTo>
                      <a:pt x="3899" y="185"/>
                      <a:pt x="3904" y="186"/>
                      <a:pt x="3909" y="186"/>
                    </a:cubicBezTo>
                    <a:cubicBezTo>
                      <a:pt x="3965" y="186"/>
                      <a:pt x="3959" y="64"/>
                      <a:pt x="3894" y="64"/>
                    </a:cubicBezTo>
                    <a:cubicBezTo>
                      <a:pt x="3132" y="50"/>
                      <a:pt x="2353" y="1"/>
                      <a:pt x="157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3623350" y="2836300"/>
                <a:ext cx="958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92" extrusionOk="0">
                    <a:moveTo>
                      <a:pt x="1902" y="1"/>
                    </a:moveTo>
                    <a:cubicBezTo>
                      <a:pt x="1259" y="1"/>
                      <a:pt x="617" y="51"/>
                      <a:pt x="37" y="139"/>
                    </a:cubicBezTo>
                    <a:cubicBezTo>
                      <a:pt x="1" y="139"/>
                      <a:pt x="1" y="211"/>
                      <a:pt x="37" y="234"/>
                    </a:cubicBezTo>
                    <a:cubicBezTo>
                      <a:pt x="667" y="330"/>
                      <a:pt x="1370" y="391"/>
                      <a:pt x="2067" y="391"/>
                    </a:cubicBezTo>
                    <a:cubicBezTo>
                      <a:pt x="2673" y="391"/>
                      <a:pt x="3275" y="345"/>
                      <a:pt x="3823" y="234"/>
                    </a:cubicBezTo>
                    <a:cubicBezTo>
                      <a:pt x="3835" y="234"/>
                      <a:pt x="3835" y="187"/>
                      <a:pt x="3823" y="175"/>
                    </a:cubicBezTo>
                    <a:cubicBezTo>
                      <a:pt x="3225" y="54"/>
                      <a:pt x="2563" y="1"/>
                      <a:pt x="190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3624250" y="2809400"/>
                <a:ext cx="920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08" extrusionOk="0">
                    <a:moveTo>
                      <a:pt x="2584" y="0"/>
                    </a:moveTo>
                    <a:cubicBezTo>
                      <a:pt x="2447" y="0"/>
                      <a:pt x="2311" y="2"/>
                      <a:pt x="2178" y="2"/>
                    </a:cubicBezTo>
                    <a:cubicBezTo>
                      <a:pt x="2118" y="2"/>
                      <a:pt x="2059" y="2"/>
                      <a:pt x="2001" y="1"/>
                    </a:cubicBezTo>
                    <a:cubicBezTo>
                      <a:pt x="1358" y="1"/>
                      <a:pt x="715" y="13"/>
                      <a:pt x="84" y="84"/>
                    </a:cubicBezTo>
                    <a:cubicBezTo>
                      <a:pt x="1" y="108"/>
                      <a:pt x="1" y="203"/>
                      <a:pt x="84" y="203"/>
                    </a:cubicBezTo>
                    <a:cubicBezTo>
                      <a:pt x="715" y="286"/>
                      <a:pt x="1358" y="298"/>
                      <a:pt x="2001" y="298"/>
                    </a:cubicBezTo>
                    <a:cubicBezTo>
                      <a:pt x="2211" y="298"/>
                      <a:pt x="2427" y="307"/>
                      <a:pt x="2643" y="307"/>
                    </a:cubicBezTo>
                    <a:cubicBezTo>
                      <a:pt x="2988" y="307"/>
                      <a:pt x="3333" y="285"/>
                      <a:pt x="3656" y="167"/>
                    </a:cubicBezTo>
                    <a:cubicBezTo>
                      <a:pt x="3680" y="167"/>
                      <a:pt x="3680" y="132"/>
                      <a:pt x="3656" y="132"/>
                    </a:cubicBezTo>
                    <a:cubicBezTo>
                      <a:pt x="3316" y="16"/>
                      <a:pt x="2947" y="0"/>
                      <a:pt x="258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3629600" y="2779200"/>
                <a:ext cx="86350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414" extrusionOk="0">
                    <a:moveTo>
                      <a:pt x="2084" y="1"/>
                    </a:moveTo>
                    <a:cubicBezTo>
                      <a:pt x="1388" y="1"/>
                      <a:pt x="667" y="92"/>
                      <a:pt x="60" y="149"/>
                    </a:cubicBezTo>
                    <a:cubicBezTo>
                      <a:pt x="1" y="149"/>
                      <a:pt x="1" y="244"/>
                      <a:pt x="60" y="244"/>
                    </a:cubicBezTo>
                    <a:cubicBezTo>
                      <a:pt x="713" y="297"/>
                      <a:pt x="1487" y="413"/>
                      <a:pt x="2221" y="413"/>
                    </a:cubicBezTo>
                    <a:cubicBezTo>
                      <a:pt x="2639" y="413"/>
                      <a:pt x="3044" y="376"/>
                      <a:pt x="3406" y="268"/>
                    </a:cubicBezTo>
                    <a:cubicBezTo>
                      <a:pt x="3454" y="256"/>
                      <a:pt x="3454" y="185"/>
                      <a:pt x="3406" y="161"/>
                    </a:cubicBezTo>
                    <a:cubicBezTo>
                      <a:pt x="3005" y="42"/>
                      <a:pt x="2550" y="1"/>
                      <a:pt x="208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3632875" y="2752700"/>
                <a:ext cx="8635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6" extrusionOk="0">
                    <a:moveTo>
                      <a:pt x="2559" y="0"/>
                    </a:moveTo>
                    <a:cubicBezTo>
                      <a:pt x="2320" y="0"/>
                      <a:pt x="2079" y="13"/>
                      <a:pt x="1846" y="18"/>
                    </a:cubicBezTo>
                    <a:cubicBezTo>
                      <a:pt x="1251" y="18"/>
                      <a:pt x="668" y="30"/>
                      <a:pt x="96" y="90"/>
                    </a:cubicBezTo>
                    <a:cubicBezTo>
                      <a:pt x="13" y="114"/>
                      <a:pt x="1" y="209"/>
                      <a:pt x="96" y="221"/>
                    </a:cubicBezTo>
                    <a:cubicBezTo>
                      <a:pt x="668" y="280"/>
                      <a:pt x="1251" y="304"/>
                      <a:pt x="1846" y="304"/>
                    </a:cubicBezTo>
                    <a:cubicBezTo>
                      <a:pt x="2069" y="304"/>
                      <a:pt x="2298" y="315"/>
                      <a:pt x="2526" y="315"/>
                    </a:cubicBezTo>
                    <a:cubicBezTo>
                      <a:pt x="2823" y="315"/>
                      <a:pt x="3118" y="296"/>
                      <a:pt x="3394" y="209"/>
                    </a:cubicBezTo>
                    <a:cubicBezTo>
                      <a:pt x="3454" y="185"/>
                      <a:pt x="3454" y="114"/>
                      <a:pt x="3394" y="90"/>
                    </a:cubicBezTo>
                    <a:cubicBezTo>
                      <a:pt x="3128" y="18"/>
                      <a:pt x="2845" y="0"/>
                      <a:pt x="255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3637050" y="2724650"/>
                <a:ext cx="836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07" extrusionOk="0">
                    <a:moveTo>
                      <a:pt x="1644" y="0"/>
                    </a:moveTo>
                    <a:cubicBezTo>
                      <a:pt x="1117" y="0"/>
                      <a:pt x="590" y="27"/>
                      <a:pt x="60" y="105"/>
                    </a:cubicBezTo>
                    <a:cubicBezTo>
                      <a:pt x="0" y="116"/>
                      <a:pt x="0" y="200"/>
                      <a:pt x="60" y="224"/>
                    </a:cubicBezTo>
                    <a:cubicBezTo>
                      <a:pt x="508" y="284"/>
                      <a:pt x="954" y="306"/>
                      <a:pt x="1399" y="306"/>
                    </a:cubicBezTo>
                    <a:cubicBezTo>
                      <a:pt x="2007" y="306"/>
                      <a:pt x="2615" y="265"/>
                      <a:pt x="3227" y="224"/>
                    </a:cubicBezTo>
                    <a:cubicBezTo>
                      <a:pt x="3346" y="200"/>
                      <a:pt x="3346" y="57"/>
                      <a:pt x="3227" y="57"/>
                    </a:cubicBezTo>
                    <a:cubicBezTo>
                      <a:pt x="2697" y="27"/>
                      <a:pt x="2170" y="0"/>
                      <a:pt x="164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3638825" y="2694500"/>
                <a:ext cx="84575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" extrusionOk="0">
                    <a:moveTo>
                      <a:pt x="828" y="1"/>
                    </a:moveTo>
                    <a:cubicBezTo>
                      <a:pt x="575" y="1"/>
                      <a:pt x="322" y="19"/>
                      <a:pt x="72" y="84"/>
                    </a:cubicBezTo>
                    <a:cubicBezTo>
                      <a:pt x="1" y="96"/>
                      <a:pt x="1" y="203"/>
                      <a:pt x="72" y="215"/>
                    </a:cubicBezTo>
                    <a:cubicBezTo>
                      <a:pt x="367" y="311"/>
                      <a:pt x="680" y="329"/>
                      <a:pt x="997" y="329"/>
                    </a:cubicBezTo>
                    <a:cubicBezTo>
                      <a:pt x="1193" y="329"/>
                      <a:pt x="1389" y="322"/>
                      <a:pt x="1584" y="322"/>
                    </a:cubicBezTo>
                    <a:cubicBezTo>
                      <a:pt x="1744" y="322"/>
                      <a:pt x="1905" y="323"/>
                      <a:pt x="2066" y="323"/>
                    </a:cubicBezTo>
                    <a:cubicBezTo>
                      <a:pt x="2470" y="323"/>
                      <a:pt x="2875" y="317"/>
                      <a:pt x="3275" y="275"/>
                    </a:cubicBezTo>
                    <a:cubicBezTo>
                      <a:pt x="3382" y="263"/>
                      <a:pt x="3382" y="144"/>
                      <a:pt x="3275" y="132"/>
                    </a:cubicBezTo>
                    <a:cubicBezTo>
                      <a:pt x="2716" y="72"/>
                      <a:pt x="2144" y="37"/>
                      <a:pt x="1584" y="25"/>
                    </a:cubicBezTo>
                    <a:cubicBezTo>
                      <a:pt x="1334" y="19"/>
                      <a:pt x="1081" y="1"/>
                      <a:pt x="82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3645075" y="2666750"/>
                <a:ext cx="7355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12" extrusionOk="0">
                    <a:moveTo>
                      <a:pt x="1618" y="1"/>
                    </a:moveTo>
                    <a:cubicBezTo>
                      <a:pt x="1101" y="1"/>
                      <a:pt x="585" y="38"/>
                      <a:pt x="60" y="99"/>
                    </a:cubicBezTo>
                    <a:cubicBezTo>
                      <a:pt x="1" y="99"/>
                      <a:pt x="1" y="182"/>
                      <a:pt x="60" y="182"/>
                    </a:cubicBezTo>
                    <a:cubicBezTo>
                      <a:pt x="659" y="252"/>
                      <a:pt x="1257" y="312"/>
                      <a:pt x="1859" y="312"/>
                    </a:cubicBezTo>
                    <a:cubicBezTo>
                      <a:pt x="2179" y="312"/>
                      <a:pt x="2500" y="295"/>
                      <a:pt x="2823" y="254"/>
                    </a:cubicBezTo>
                    <a:cubicBezTo>
                      <a:pt x="2942" y="254"/>
                      <a:pt x="2942" y="99"/>
                      <a:pt x="2823" y="75"/>
                    </a:cubicBezTo>
                    <a:cubicBezTo>
                      <a:pt x="2418" y="23"/>
                      <a:pt x="2018" y="1"/>
                      <a:pt x="161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3649550" y="2637825"/>
                <a:ext cx="869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96" extrusionOk="0">
                    <a:moveTo>
                      <a:pt x="1820" y="1"/>
                    </a:moveTo>
                    <a:cubicBezTo>
                      <a:pt x="1215" y="1"/>
                      <a:pt x="605" y="49"/>
                      <a:pt x="60" y="137"/>
                    </a:cubicBezTo>
                    <a:cubicBezTo>
                      <a:pt x="1" y="149"/>
                      <a:pt x="1" y="244"/>
                      <a:pt x="60" y="256"/>
                    </a:cubicBezTo>
                    <a:cubicBezTo>
                      <a:pt x="595" y="348"/>
                      <a:pt x="1194" y="396"/>
                      <a:pt x="1789" y="396"/>
                    </a:cubicBezTo>
                    <a:cubicBezTo>
                      <a:pt x="2346" y="396"/>
                      <a:pt x="2899" y="354"/>
                      <a:pt x="3394" y="268"/>
                    </a:cubicBezTo>
                    <a:cubicBezTo>
                      <a:pt x="3477" y="256"/>
                      <a:pt x="3477" y="137"/>
                      <a:pt x="3394" y="125"/>
                    </a:cubicBezTo>
                    <a:cubicBezTo>
                      <a:pt x="2908" y="40"/>
                      <a:pt x="2366" y="1"/>
                      <a:pt x="182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3653125" y="2610325"/>
                <a:ext cx="69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34" extrusionOk="0">
                    <a:moveTo>
                      <a:pt x="1249" y="1"/>
                    </a:moveTo>
                    <a:cubicBezTo>
                      <a:pt x="838" y="1"/>
                      <a:pt x="427" y="30"/>
                      <a:pt x="36" y="106"/>
                    </a:cubicBezTo>
                    <a:cubicBezTo>
                      <a:pt x="0" y="117"/>
                      <a:pt x="0" y="189"/>
                      <a:pt x="36" y="213"/>
                    </a:cubicBezTo>
                    <a:cubicBezTo>
                      <a:pt x="456" y="300"/>
                      <a:pt x="892" y="333"/>
                      <a:pt x="1330" y="333"/>
                    </a:cubicBezTo>
                    <a:cubicBezTo>
                      <a:pt x="1788" y="333"/>
                      <a:pt x="2247" y="297"/>
                      <a:pt x="2691" y="248"/>
                    </a:cubicBezTo>
                    <a:cubicBezTo>
                      <a:pt x="2798" y="237"/>
                      <a:pt x="2798" y="106"/>
                      <a:pt x="2691" y="94"/>
                    </a:cubicBezTo>
                    <a:cubicBezTo>
                      <a:pt x="2231" y="42"/>
                      <a:pt x="1740" y="1"/>
                      <a:pt x="124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3660575" y="2553800"/>
                <a:ext cx="5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58" extrusionOk="0">
                    <a:moveTo>
                      <a:pt x="1345" y="0"/>
                    </a:moveTo>
                    <a:cubicBezTo>
                      <a:pt x="905" y="0"/>
                      <a:pt x="460" y="52"/>
                      <a:pt x="60" y="128"/>
                    </a:cubicBezTo>
                    <a:cubicBezTo>
                      <a:pt x="0" y="152"/>
                      <a:pt x="0" y="235"/>
                      <a:pt x="60" y="247"/>
                    </a:cubicBezTo>
                    <a:cubicBezTo>
                      <a:pt x="405" y="319"/>
                      <a:pt x="783" y="357"/>
                      <a:pt x="1162" y="357"/>
                    </a:cubicBezTo>
                    <a:cubicBezTo>
                      <a:pt x="1542" y="357"/>
                      <a:pt x="1923" y="319"/>
                      <a:pt x="2274" y="235"/>
                    </a:cubicBezTo>
                    <a:cubicBezTo>
                      <a:pt x="2346" y="223"/>
                      <a:pt x="2346" y="104"/>
                      <a:pt x="2274" y="92"/>
                    </a:cubicBezTo>
                    <a:cubicBezTo>
                      <a:pt x="1979" y="27"/>
                      <a:pt x="1663" y="0"/>
                      <a:pt x="134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3656700" y="2582000"/>
                <a:ext cx="6192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335" extrusionOk="0">
                    <a:moveTo>
                      <a:pt x="1480" y="0"/>
                    </a:moveTo>
                    <a:cubicBezTo>
                      <a:pt x="1009" y="0"/>
                      <a:pt x="536" y="49"/>
                      <a:pt x="72" y="107"/>
                    </a:cubicBezTo>
                    <a:cubicBezTo>
                      <a:pt x="0" y="119"/>
                      <a:pt x="0" y="203"/>
                      <a:pt x="72" y="227"/>
                    </a:cubicBezTo>
                    <a:cubicBezTo>
                      <a:pt x="513" y="289"/>
                      <a:pt x="963" y="335"/>
                      <a:pt x="1411" y="335"/>
                    </a:cubicBezTo>
                    <a:cubicBezTo>
                      <a:pt x="1736" y="335"/>
                      <a:pt x="2061" y="310"/>
                      <a:pt x="2382" y="250"/>
                    </a:cubicBezTo>
                    <a:cubicBezTo>
                      <a:pt x="2477" y="238"/>
                      <a:pt x="2477" y="96"/>
                      <a:pt x="2382" y="72"/>
                    </a:cubicBezTo>
                    <a:cubicBezTo>
                      <a:pt x="2084" y="21"/>
                      <a:pt x="1782" y="0"/>
                      <a:pt x="148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3663850" y="2525100"/>
                <a:ext cx="53600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352" extrusionOk="0">
                    <a:moveTo>
                      <a:pt x="1286" y="0"/>
                    </a:moveTo>
                    <a:cubicBezTo>
                      <a:pt x="872" y="0"/>
                      <a:pt x="448" y="56"/>
                      <a:pt x="60" y="121"/>
                    </a:cubicBezTo>
                    <a:cubicBezTo>
                      <a:pt x="0" y="133"/>
                      <a:pt x="0" y="228"/>
                      <a:pt x="60" y="240"/>
                    </a:cubicBezTo>
                    <a:cubicBezTo>
                      <a:pt x="414" y="302"/>
                      <a:pt x="815" y="351"/>
                      <a:pt x="1211" y="351"/>
                    </a:cubicBezTo>
                    <a:cubicBezTo>
                      <a:pt x="1508" y="351"/>
                      <a:pt x="1802" y="324"/>
                      <a:pt x="2072" y="252"/>
                    </a:cubicBezTo>
                    <a:cubicBezTo>
                      <a:pt x="2143" y="240"/>
                      <a:pt x="2143" y="121"/>
                      <a:pt x="2072" y="86"/>
                    </a:cubicBezTo>
                    <a:cubicBezTo>
                      <a:pt x="1822" y="24"/>
                      <a:pt x="1556" y="0"/>
                      <a:pt x="128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3668600" y="2497050"/>
                <a:ext cx="48550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375" extrusionOk="0">
                    <a:moveTo>
                      <a:pt x="1087" y="0"/>
                    </a:moveTo>
                    <a:cubicBezTo>
                      <a:pt x="742" y="0"/>
                      <a:pt x="390" y="43"/>
                      <a:pt x="72" y="124"/>
                    </a:cubicBezTo>
                    <a:cubicBezTo>
                      <a:pt x="1" y="136"/>
                      <a:pt x="1" y="243"/>
                      <a:pt x="72" y="279"/>
                    </a:cubicBezTo>
                    <a:cubicBezTo>
                      <a:pt x="329" y="344"/>
                      <a:pt x="608" y="375"/>
                      <a:pt x="888" y="375"/>
                    </a:cubicBezTo>
                    <a:cubicBezTo>
                      <a:pt x="1218" y="375"/>
                      <a:pt x="1550" y="332"/>
                      <a:pt x="1846" y="255"/>
                    </a:cubicBezTo>
                    <a:cubicBezTo>
                      <a:pt x="1941" y="231"/>
                      <a:pt x="1941" y="100"/>
                      <a:pt x="1846" y="76"/>
                    </a:cubicBezTo>
                    <a:cubicBezTo>
                      <a:pt x="1609" y="25"/>
                      <a:pt x="1350" y="0"/>
                      <a:pt x="108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3671875" y="2469075"/>
                <a:ext cx="506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312" extrusionOk="0">
                    <a:moveTo>
                      <a:pt x="1394" y="0"/>
                    </a:moveTo>
                    <a:cubicBezTo>
                      <a:pt x="1282" y="0"/>
                      <a:pt x="1169" y="5"/>
                      <a:pt x="1060" y="5"/>
                    </a:cubicBezTo>
                    <a:cubicBezTo>
                      <a:pt x="715" y="5"/>
                      <a:pt x="393" y="41"/>
                      <a:pt x="60" y="112"/>
                    </a:cubicBezTo>
                    <a:cubicBezTo>
                      <a:pt x="1" y="124"/>
                      <a:pt x="1" y="219"/>
                      <a:pt x="60" y="231"/>
                    </a:cubicBezTo>
                    <a:cubicBezTo>
                      <a:pt x="310" y="285"/>
                      <a:pt x="553" y="311"/>
                      <a:pt x="805" y="311"/>
                    </a:cubicBezTo>
                    <a:cubicBezTo>
                      <a:pt x="889" y="311"/>
                      <a:pt x="974" y="308"/>
                      <a:pt x="1060" y="302"/>
                    </a:cubicBezTo>
                    <a:cubicBezTo>
                      <a:pt x="1169" y="302"/>
                      <a:pt x="1282" y="307"/>
                      <a:pt x="1394" y="307"/>
                    </a:cubicBezTo>
                    <a:cubicBezTo>
                      <a:pt x="1599" y="307"/>
                      <a:pt x="1804" y="292"/>
                      <a:pt x="1989" y="207"/>
                    </a:cubicBezTo>
                    <a:cubicBezTo>
                      <a:pt x="2025" y="183"/>
                      <a:pt x="2025" y="112"/>
                      <a:pt x="1989" y="100"/>
                    </a:cubicBezTo>
                    <a:cubicBezTo>
                      <a:pt x="1804" y="15"/>
                      <a:pt x="1599" y="0"/>
                      <a:pt x="139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3676350" y="2440725"/>
                <a:ext cx="4822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308" extrusionOk="0">
                    <a:moveTo>
                      <a:pt x="1280" y="1"/>
                    </a:moveTo>
                    <a:cubicBezTo>
                      <a:pt x="1189" y="1"/>
                      <a:pt x="1098" y="4"/>
                      <a:pt x="1012" y="8"/>
                    </a:cubicBezTo>
                    <a:cubicBezTo>
                      <a:pt x="703" y="32"/>
                      <a:pt x="381" y="32"/>
                      <a:pt x="83" y="103"/>
                    </a:cubicBezTo>
                    <a:cubicBezTo>
                      <a:pt x="0" y="115"/>
                      <a:pt x="0" y="222"/>
                      <a:pt x="83" y="234"/>
                    </a:cubicBezTo>
                    <a:cubicBezTo>
                      <a:pt x="393" y="305"/>
                      <a:pt x="703" y="305"/>
                      <a:pt x="1012" y="305"/>
                    </a:cubicBezTo>
                    <a:cubicBezTo>
                      <a:pt x="1094" y="305"/>
                      <a:pt x="1177" y="307"/>
                      <a:pt x="1262" y="307"/>
                    </a:cubicBezTo>
                    <a:cubicBezTo>
                      <a:pt x="1472" y="307"/>
                      <a:pt x="1686" y="295"/>
                      <a:pt x="1881" y="210"/>
                    </a:cubicBezTo>
                    <a:cubicBezTo>
                      <a:pt x="1929" y="174"/>
                      <a:pt x="1929" y="115"/>
                      <a:pt x="1881" y="103"/>
                    </a:cubicBezTo>
                    <a:cubicBezTo>
                      <a:pt x="1707" y="20"/>
                      <a:pt x="1491" y="1"/>
                      <a:pt x="128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3677525" y="2410850"/>
                <a:ext cx="479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405" extrusionOk="0">
                    <a:moveTo>
                      <a:pt x="1163" y="1"/>
                    </a:moveTo>
                    <a:cubicBezTo>
                      <a:pt x="784" y="1"/>
                      <a:pt x="386" y="74"/>
                      <a:pt x="60" y="131"/>
                    </a:cubicBezTo>
                    <a:cubicBezTo>
                      <a:pt x="1" y="155"/>
                      <a:pt x="1" y="250"/>
                      <a:pt x="60" y="274"/>
                    </a:cubicBezTo>
                    <a:cubicBezTo>
                      <a:pt x="379" y="331"/>
                      <a:pt x="779" y="404"/>
                      <a:pt x="1160" y="404"/>
                    </a:cubicBezTo>
                    <a:cubicBezTo>
                      <a:pt x="1419" y="404"/>
                      <a:pt x="1670" y="370"/>
                      <a:pt x="1882" y="274"/>
                    </a:cubicBezTo>
                    <a:cubicBezTo>
                      <a:pt x="1918" y="250"/>
                      <a:pt x="1918" y="167"/>
                      <a:pt x="1882" y="131"/>
                    </a:cubicBezTo>
                    <a:cubicBezTo>
                      <a:pt x="1670" y="35"/>
                      <a:pt x="1421" y="1"/>
                      <a:pt x="116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3683475" y="2382975"/>
                <a:ext cx="476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68" extrusionOk="0">
                    <a:moveTo>
                      <a:pt x="1113" y="0"/>
                    </a:moveTo>
                    <a:cubicBezTo>
                      <a:pt x="749" y="0"/>
                      <a:pt x="373" y="60"/>
                      <a:pt x="60" y="115"/>
                    </a:cubicBezTo>
                    <a:cubicBezTo>
                      <a:pt x="1" y="139"/>
                      <a:pt x="1" y="222"/>
                      <a:pt x="60" y="234"/>
                    </a:cubicBezTo>
                    <a:cubicBezTo>
                      <a:pt x="384" y="299"/>
                      <a:pt x="777" y="368"/>
                      <a:pt x="1153" y="368"/>
                    </a:cubicBezTo>
                    <a:cubicBezTo>
                      <a:pt x="1399" y="368"/>
                      <a:pt x="1639" y="338"/>
                      <a:pt x="1846" y="258"/>
                    </a:cubicBezTo>
                    <a:cubicBezTo>
                      <a:pt x="1906" y="234"/>
                      <a:pt x="1906" y="151"/>
                      <a:pt x="1846" y="115"/>
                    </a:cubicBezTo>
                    <a:cubicBezTo>
                      <a:pt x="1628" y="31"/>
                      <a:pt x="1374" y="0"/>
                      <a:pt x="111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3687350" y="2355575"/>
                <a:ext cx="387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311" extrusionOk="0">
                    <a:moveTo>
                      <a:pt x="1027" y="1"/>
                    </a:moveTo>
                    <a:cubicBezTo>
                      <a:pt x="947" y="1"/>
                      <a:pt x="866" y="5"/>
                      <a:pt x="786" y="9"/>
                    </a:cubicBezTo>
                    <a:cubicBezTo>
                      <a:pt x="536" y="9"/>
                      <a:pt x="274" y="20"/>
                      <a:pt x="36" y="116"/>
                    </a:cubicBezTo>
                    <a:cubicBezTo>
                      <a:pt x="1" y="128"/>
                      <a:pt x="1" y="199"/>
                      <a:pt x="36" y="223"/>
                    </a:cubicBezTo>
                    <a:cubicBezTo>
                      <a:pt x="225" y="289"/>
                      <a:pt x="429" y="310"/>
                      <a:pt x="630" y="310"/>
                    </a:cubicBezTo>
                    <a:cubicBezTo>
                      <a:pt x="682" y="310"/>
                      <a:pt x="735" y="309"/>
                      <a:pt x="786" y="306"/>
                    </a:cubicBezTo>
                    <a:cubicBezTo>
                      <a:pt x="834" y="306"/>
                      <a:pt x="882" y="307"/>
                      <a:pt x="930" y="307"/>
                    </a:cubicBezTo>
                    <a:cubicBezTo>
                      <a:pt x="1124" y="307"/>
                      <a:pt x="1320" y="299"/>
                      <a:pt x="1501" y="223"/>
                    </a:cubicBezTo>
                    <a:cubicBezTo>
                      <a:pt x="1548" y="187"/>
                      <a:pt x="1548" y="116"/>
                      <a:pt x="1501" y="80"/>
                    </a:cubicBezTo>
                    <a:cubicBezTo>
                      <a:pt x="1350" y="16"/>
                      <a:pt x="1189" y="1"/>
                      <a:pt x="102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3690625" y="2327475"/>
                <a:ext cx="298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285" extrusionOk="0">
                    <a:moveTo>
                      <a:pt x="767" y="1"/>
                    </a:moveTo>
                    <a:cubicBezTo>
                      <a:pt x="530" y="1"/>
                      <a:pt x="276" y="57"/>
                      <a:pt x="60" y="97"/>
                    </a:cubicBezTo>
                    <a:cubicBezTo>
                      <a:pt x="1" y="109"/>
                      <a:pt x="1" y="192"/>
                      <a:pt x="60" y="192"/>
                    </a:cubicBezTo>
                    <a:cubicBezTo>
                      <a:pt x="270" y="231"/>
                      <a:pt x="509" y="285"/>
                      <a:pt x="740" y="285"/>
                    </a:cubicBezTo>
                    <a:cubicBezTo>
                      <a:pt x="863" y="285"/>
                      <a:pt x="984" y="269"/>
                      <a:pt x="1096" y="228"/>
                    </a:cubicBezTo>
                    <a:cubicBezTo>
                      <a:pt x="1191" y="216"/>
                      <a:pt x="1191" y="73"/>
                      <a:pt x="1096" y="49"/>
                    </a:cubicBezTo>
                    <a:cubicBezTo>
                      <a:pt x="994" y="14"/>
                      <a:pt x="883" y="1"/>
                      <a:pt x="76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3692700" y="2298575"/>
                <a:ext cx="2505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22" extrusionOk="0">
                    <a:moveTo>
                      <a:pt x="518" y="1"/>
                    </a:moveTo>
                    <a:cubicBezTo>
                      <a:pt x="358" y="1"/>
                      <a:pt x="196" y="34"/>
                      <a:pt x="49" y="98"/>
                    </a:cubicBezTo>
                    <a:cubicBezTo>
                      <a:pt x="1" y="122"/>
                      <a:pt x="1" y="205"/>
                      <a:pt x="49" y="217"/>
                    </a:cubicBezTo>
                    <a:cubicBezTo>
                      <a:pt x="203" y="284"/>
                      <a:pt x="373" y="321"/>
                      <a:pt x="541" y="321"/>
                    </a:cubicBezTo>
                    <a:cubicBezTo>
                      <a:pt x="671" y="321"/>
                      <a:pt x="799" y="299"/>
                      <a:pt x="918" y="253"/>
                    </a:cubicBezTo>
                    <a:cubicBezTo>
                      <a:pt x="1001" y="217"/>
                      <a:pt x="1001" y="98"/>
                      <a:pt x="918" y="74"/>
                    </a:cubicBezTo>
                    <a:cubicBezTo>
                      <a:pt x="792" y="25"/>
                      <a:pt x="655" y="1"/>
                      <a:pt x="51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3697775" y="2269875"/>
                <a:ext cx="2442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46" extrusionOk="0">
                    <a:moveTo>
                      <a:pt x="620" y="1"/>
                    </a:moveTo>
                    <a:cubicBezTo>
                      <a:pt x="422" y="1"/>
                      <a:pt x="204" y="64"/>
                      <a:pt x="60" y="115"/>
                    </a:cubicBezTo>
                    <a:cubicBezTo>
                      <a:pt x="0" y="139"/>
                      <a:pt x="0" y="222"/>
                      <a:pt x="60" y="234"/>
                    </a:cubicBezTo>
                    <a:cubicBezTo>
                      <a:pt x="201" y="283"/>
                      <a:pt x="414" y="345"/>
                      <a:pt x="608" y="345"/>
                    </a:cubicBezTo>
                    <a:cubicBezTo>
                      <a:pt x="741" y="345"/>
                      <a:pt x="866" y="316"/>
                      <a:pt x="953" y="234"/>
                    </a:cubicBezTo>
                    <a:cubicBezTo>
                      <a:pt x="977" y="210"/>
                      <a:pt x="977" y="150"/>
                      <a:pt x="953" y="103"/>
                    </a:cubicBezTo>
                    <a:cubicBezTo>
                      <a:pt x="868" y="28"/>
                      <a:pt x="749" y="1"/>
                      <a:pt x="62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3699550" y="2242875"/>
                <a:ext cx="220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2" extrusionOk="0">
                    <a:moveTo>
                      <a:pt x="461" y="1"/>
                    </a:moveTo>
                    <a:cubicBezTo>
                      <a:pt x="328" y="1"/>
                      <a:pt x="198" y="19"/>
                      <a:pt x="60" y="52"/>
                    </a:cubicBezTo>
                    <a:cubicBezTo>
                      <a:pt x="1" y="64"/>
                      <a:pt x="1" y="159"/>
                      <a:pt x="60" y="171"/>
                    </a:cubicBezTo>
                    <a:cubicBezTo>
                      <a:pt x="204" y="204"/>
                      <a:pt x="337" y="222"/>
                      <a:pt x="470" y="222"/>
                    </a:cubicBezTo>
                    <a:cubicBezTo>
                      <a:pt x="578" y="222"/>
                      <a:pt x="686" y="210"/>
                      <a:pt x="799" y="183"/>
                    </a:cubicBezTo>
                    <a:cubicBezTo>
                      <a:pt x="882" y="183"/>
                      <a:pt x="882" y="52"/>
                      <a:pt x="799" y="40"/>
                    </a:cubicBezTo>
                    <a:cubicBezTo>
                      <a:pt x="681" y="13"/>
                      <a:pt x="570" y="1"/>
                      <a:pt x="46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2796475" y="2912100"/>
                <a:ext cx="919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36767" h="9288" extrusionOk="0">
                    <a:moveTo>
                      <a:pt x="31921" y="0"/>
                    </a:moveTo>
                    <a:lnTo>
                      <a:pt x="0" y="4834"/>
                    </a:lnTo>
                    <a:lnTo>
                      <a:pt x="32397" y="9287"/>
                    </a:lnTo>
                    <a:lnTo>
                      <a:pt x="36767" y="4644"/>
                    </a:lnTo>
                    <a:lnTo>
                      <a:pt x="31921" y="0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2795275" y="2904650"/>
                <a:ext cx="9302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37208" h="9883" extrusionOk="0">
                    <a:moveTo>
                      <a:pt x="31886" y="608"/>
                    </a:moveTo>
                    <a:lnTo>
                      <a:pt x="36410" y="4954"/>
                    </a:lnTo>
                    <a:lnTo>
                      <a:pt x="32350" y="9287"/>
                    </a:lnTo>
                    <a:lnTo>
                      <a:pt x="2048" y="5120"/>
                    </a:lnTo>
                    <a:lnTo>
                      <a:pt x="31886" y="608"/>
                    </a:lnTo>
                    <a:close/>
                    <a:moveTo>
                      <a:pt x="32076" y="1"/>
                    </a:moveTo>
                    <a:lnTo>
                      <a:pt x="1" y="4846"/>
                    </a:lnTo>
                    <a:lnTo>
                      <a:pt x="1" y="5418"/>
                    </a:lnTo>
                    <a:lnTo>
                      <a:pt x="32409" y="9871"/>
                    </a:lnTo>
                    <a:lnTo>
                      <a:pt x="32552" y="9883"/>
                    </a:lnTo>
                    <a:lnTo>
                      <a:pt x="37208" y="4942"/>
                    </a:lnTo>
                    <a:lnTo>
                      <a:pt x="32076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3664425" y="3008900"/>
                <a:ext cx="119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936" extrusionOk="0">
                    <a:moveTo>
                      <a:pt x="239" y="1"/>
                    </a:moveTo>
                    <a:cubicBezTo>
                      <a:pt x="209" y="1"/>
                      <a:pt x="179" y="16"/>
                      <a:pt x="179" y="45"/>
                    </a:cubicBezTo>
                    <a:cubicBezTo>
                      <a:pt x="1" y="1308"/>
                      <a:pt x="84" y="2629"/>
                      <a:pt x="203" y="3891"/>
                    </a:cubicBezTo>
                    <a:cubicBezTo>
                      <a:pt x="203" y="3921"/>
                      <a:pt x="224" y="3936"/>
                      <a:pt x="245" y="3936"/>
                    </a:cubicBezTo>
                    <a:cubicBezTo>
                      <a:pt x="266" y="3936"/>
                      <a:pt x="287" y="3921"/>
                      <a:pt x="287" y="3891"/>
                    </a:cubicBezTo>
                    <a:cubicBezTo>
                      <a:pt x="406" y="2629"/>
                      <a:pt x="477" y="1308"/>
                      <a:pt x="299" y="45"/>
                    </a:cubicBezTo>
                    <a:cubicBezTo>
                      <a:pt x="299" y="16"/>
                      <a:pt x="269" y="1"/>
                      <a:pt x="23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3635850" y="3002200"/>
                <a:ext cx="128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195" extrusionOk="0">
                    <a:moveTo>
                      <a:pt x="251" y="1"/>
                    </a:moveTo>
                    <a:cubicBezTo>
                      <a:pt x="233" y="1"/>
                      <a:pt x="215" y="10"/>
                      <a:pt x="215" y="28"/>
                    </a:cubicBezTo>
                    <a:cubicBezTo>
                      <a:pt x="1" y="1337"/>
                      <a:pt x="96" y="2838"/>
                      <a:pt x="215" y="4159"/>
                    </a:cubicBezTo>
                    <a:cubicBezTo>
                      <a:pt x="215" y="4183"/>
                      <a:pt x="233" y="4195"/>
                      <a:pt x="251" y="4195"/>
                    </a:cubicBezTo>
                    <a:cubicBezTo>
                      <a:pt x="269" y="4195"/>
                      <a:pt x="287" y="4183"/>
                      <a:pt x="287" y="4159"/>
                    </a:cubicBezTo>
                    <a:cubicBezTo>
                      <a:pt x="406" y="2838"/>
                      <a:pt x="513" y="1349"/>
                      <a:pt x="287" y="28"/>
                    </a:cubicBezTo>
                    <a:cubicBezTo>
                      <a:pt x="287" y="10"/>
                      <a:pt x="269" y="1"/>
                      <a:pt x="25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3"/>
              <p:cNvSpPr/>
              <p:nvPr/>
            </p:nvSpPr>
            <p:spPr>
              <a:xfrm>
                <a:off x="3609375" y="3018275"/>
                <a:ext cx="8650" cy="1032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130" extrusionOk="0">
                    <a:moveTo>
                      <a:pt x="177" y="1"/>
                    </a:moveTo>
                    <a:cubicBezTo>
                      <a:pt x="146" y="1"/>
                      <a:pt x="113" y="22"/>
                      <a:pt x="107" y="63"/>
                    </a:cubicBezTo>
                    <a:cubicBezTo>
                      <a:pt x="24" y="1409"/>
                      <a:pt x="0" y="2742"/>
                      <a:pt x="119" y="4076"/>
                    </a:cubicBezTo>
                    <a:cubicBezTo>
                      <a:pt x="119" y="4111"/>
                      <a:pt x="146" y="4129"/>
                      <a:pt x="173" y="4129"/>
                    </a:cubicBezTo>
                    <a:cubicBezTo>
                      <a:pt x="200" y="4129"/>
                      <a:pt x="226" y="4111"/>
                      <a:pt x="226" y="4076"/>
                    </a:cubicBezTo>
                    <a:cubicBezTo>
                      <a:pt x="345" y="2742"/>
                      <a:pt x="334" y="1409"/>
                      <a:pt x="238" y="63"/>
                    </a:cubicBezTo>
                    <a:cubicBezTo>
                      <a:pt x="238" y="22"/>
                      <a:pt x="209" y="1"/>
                      <a:pt x="17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3"/>
              <p:cNvSpPr/>
              <p:nvPr/>
            </p:nvSpPr>
            <p:spPr>
              <a:xfrm>
                <a:off x="3578125" y="3016875"/>
                <a:ext cx="143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736" extrusionOk="0">
                    <a:moveTo>
                      <a:pt x="290" y="0"/>
                    </a:moveTo>
                    <a:cubicBezTo>
                      <a:pt x="256" y="0"/>
                      <a:pt x="220" y="24"/>
                      <a:pt x="214" y="72"/>
                    </a:cubicBezTo>
                    <a:cubicBezTo>
                      <a:pt x="179" y="1596"/>
                      <a:pt x="0" y="3191"/>
                      <a:pt x="226" y="4691"/>
                    </a:cubicBezTo>
                    <a:cubicBezTo>
                      <a:pt x="232" y="4721"/>
                      <a:pt x="262" y="4736"/>
                      <a:pt x="290" y="4736"/>
                    </a:cubicBezTo>
                    <a:cubicBezTo>
                      <a:pt x="319" y="4736"/>
                      <a:pt x="345" y="4721"/>
                      <a:pt x="345" y="4691"/>
                    </a:cubicBezTo>
                    <a:cubicBezTo>
                      <a:pt x="572" y="3191"/>
                      <a:pt x="393" y="1596"/>
                      <a:pt x="357" y="72"/>
                    </a:cubicBezTo>
                    <a:cubicBezTo>
                      <a:pt x="357" y="24"/>
                      <a:pt x="324" y="0"/>
                      <a:pt x="29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3"/>
              <p:cNvSpPr/>
              <p:nvPr/>
            </p:nvSpPr>
            <p:spPr>
              <a:xfrm>
                <a:off x="3551925" y="3026100"/>
                <a:ext cx="10425" cy="987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951" extrusionOk="0">
                    <a:moveTo>
                      <a:pt x="207" y="0"/>
                    </a:moveTo>
                    <a:cubicBezTo>
                      <a:pt x="176" y="0"/>
                      <a:pt x="143" y="24"/>
                      <a:pt x="143" y="72"/>
                    </a:cubicBezTo>
                    <a:cubicBezTo>
                      <a:pt x="119" y="1334"/>
                      <a:pt x="0" y="2644"/>
                      <a:pt x="155" y="3906"/>
                    </a:cubicBezTo>
                    <a:cubicBezTo>
                      <a:pt x="155" y="3935"/>
                      <a:pt x="176" y="3950"/>
                      <a:pt x="198" y="3950"/>
                    </a:cubicBezTo>
                    <a:cubicBezTo>
                      <a:pt x="221" y="3950"/>
                      <a:pt x="244" y="3935"/>
                      <a:pt x="250" y="3906"/>
                    </a:cubicBezTo>
                    <a:cubicBezTo>
                      <a:pt x="417" y="2644"/>
                      <a:pt x="298" y="1346"/>
                      <a:pt x="262" y="72"/>
                    </a:cubicBezTo>
                    <a:cubicBezTo>
                      <a:pt x="268" y="24"/>
                      <a:pt x="238" y="0"/>
                      <a:pt x="20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3"/>
              <p:cNvSpPr/>
              <p:nvPr/>
            </p:nvSpPr>
            <p:spPr>
              <a:xfrm>
                <a:off x="3522150" y="3024525"/>
                <a:ext cx="13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838" extrusionOk="0">
                    <a:moveTo>
                      <a:pt x="269" y="1"/>
                    </a:moveTo>
                    <a:cubicBezTo>
                      <a:pt x="254" y="1"/>
                      <a:pt x="239" y="10"/>
                      <a:pt x="239" y="28"/>
                    </a:cubicBezTo>
                    <a:cubicBezTo>
                      <a:pt x="1" y="1206"/>
                      <a:pt x="24" y="2635"/>
                      <a:pt x="203" y="3802"/>
                    </a:cubicBezTo>
                    <a:cubicBezTo>
                      <a:pt x="203" y="3826"/>
                      <a:pt x="221" y="3838"/>
                      <a:pt x="242" y="3838"/>
                    </a:cubicBezTo>
                    <a:cubicBezTo>
                      <a:pt x="263" y="3838"/>
                      <a:pt x="286" y="3826"/>
                      <a:pt x="298" y="3802"/>
                    </a:cubicBezTo>
                    <a:cubicBezTo>
                      <a:pt x="477" y="2635"/>
                      <a:pt x="536" y="1206"/>
                      <a:pt x="298" y="28"/>
                    </a:cubicBezTo>
                    <a:cubicBezTo>
                      <a:pt x="298" y="10"/>
                      <a:pt x="283" y="1"/>
                      <a:pt x="26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3"/>
              <p:cNvSpPr/>
              <p:nvPr/>
            </p:nvSpPr>
            <p:spPr>
              <a:xfrm>
                <a:off x="3495375" y="3027500"/>
                <a:ext cx="9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654" extrusionOk="0">
                    <a:moveTo>
                      <a:pt x="200" y="1"/>
                    </a:moveTo>
                    <a:cubicBezTo>
                      <a:pt x="194" y="1"/>
                      <a:pt x="185" y="10"/>
                      <a:pt x="179" y="28"/>
                    </a:cubicBezTo>
                    <a:cubicBezTo>
                      <a:pt x="0" y="540"/>
                      <a:pt x="60" y="1135"/>
                      <a:pt x="36" y="1683"/>
                    </a:cubicBezTo>
                    <a:cubicBezTo>
                      <a:pt x="36" y="2314"/>
                      <a:pt x="60" y="2957"/>
                      <a:pt x="131" y="3600"/>
                    </a:cubicBezTo>
                    <a:cubicBezTo>
                      <a:pt x="137" y="3635"/>
                      <a:pt x="167" y="3653"/>
                      <a:pt x="195" y="3653"/>
                    </a:cubicBezTo>
                    <a:cubicBezTo>
                      <a:pt x="223" y="3653"/>
                      <a:pt x="250" y="3635"/>
                      <a:pt x="250" y="3600"/>
                    </a:cubicBezTo>
                    <a:cubicBezTo>
                      <a:pt x="322" y="2957"/>
                      <a:pt x="333" y="2314"/>
                      <a:pt x="333" y="1683"/>
                    </a:cubicBezTo>
                    <a:cubicBezTo>
                      <a:pt x="333" y="1123"/>
                      <a:pt x="393" y="540"/>
                      <a:pt x="203" y="28"/>
                    </a:cubicBezTo>
                    <a:cubicBezTo>
                      <a:pt x="208" y="10"/>
                      <a:pt x="205" y="1"/>
                      <a:pt x="20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3"/>
              <p:cNvSpPr/>
              <p:nvPr/>
            </p:nvSpPr>
            <p:spPr>
              <a:xfrm>
                <a:off x="3463225" y="3028100"/>
                <a:ext cx="17575" cy="857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430" extrusionOk="0">
                    <a:moveTo>
                      <a:pt x="351" y="1"/>
                    </a:moveTo>
                    <a:cubicBezTo>
                      <a:pt x="328" y="1"/>
                      <a:pt x="304" y="10"/>
                      <a:pt x="298" y="28"/>
                    </a:cubicBezTo>
                    <a:cubicBezTo>
                      <a:pt x="0" y="1028"/>
                      <a:pt x="191" y="2373"/>
                      <a:pt x="286" y="3385"/>
                    </a:cubicBezTo>
                    <a:cubicBezTo>
                      <a:pt x="286" y="3415"/>
                      <a:pt x="307" y="3430"/>
                      <a:pt x="328" y="3430"/>
                    </a:cubicBezTo>
                    <a:cubicBezTo>
                      <a:pt x="348" y="3430"/>
                      <a:pt x="369" y="3415"/>
                      <a:pt x="369" y="3385"/>
                    </a:cubicBezTo>
                    <a:cubicBezTo>
                      <a:pt x="465" y="2349"/>
                      <a:pt x="703" y="1028"/>
                      <a:pt x="405" y="28"/>
                    </a:cubicBezTo>
                    <a:cubicBezTo>
                      <a:pt x="399" y="10"/>
                      <a:pt x="375" y="1"/>
                      <a:pt x="35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3"/>
              <p:cNvSpPr/>
              <p:nvPr/>
            </p:nvSpPr>
            <p:spPr>
              <a:xfrm>
                <a:off x="3439100" y="3025125"/>
                <a:ext cx="10150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396" extrusionOk="0">
                    <a:moveTo>
                      <a:pt x="187" y="1"/>
                    </a:moveTo>
                    <a:cubicBezTo>
                      <a:pt x="162" y="1"/>
                      <a:pt x="138" y="10"/>
                      <a:pt x="132" y="27"/>
                    </a:cubicBezTo>
                    <a:cubicBezTo>
                      <a:pt x="1" y="528"/>
                      <a:pt x="48" y="1075"/>
                      <a:pt x="60" y="1575"/>
                    </a:cubicBezTo>
                    <a:cubicBezTo>
                      <a:pt x="60" y="2171"/>
                      <a:pt x="72" y="2754"/>
                      <a:pt x="132" y="3337"/>
                    </a:cubicBezTo>
                    <a:cubicBezTo>
                      <a:pt x="138" y="3374"/>
                      <a:pt x="170" y="3396"/>
                      <a:pt x="201" y="3396"/>
                    </a:cubicBezTo>
                    <a:cubicBezTo>
                      <a:pt x="229" y="3396"/>
                      <a:pt x="257" y="3377"/>
                      <a:pt x="263" y="3337"/>
                    </a:cubicBezTo>
                    <a:cubicBezTo>
                      <a:pt x="322" y="2754"/>
                      <a:pt x="346" y="2171"/>
                      <a:pt x="346" y="1575"/>
                    </a:cubicBezTo>
                    <a:cubicBezTo>
                      <a:pt x="346" y="1075"/>
                      <a:pt x="406" y="528"/>
                      <a:pt x="251" y="27"/>
                    </a:cubicBezTo>
                    <a:cubicBezTo>
                      <a:pt x="239" y="10"/>
                      <a:pt x="212" y="1"/>
                      <a:pt x="18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3"/>
              <p:cNvSpPr/>
              <p:nvPr/>
            </p:nvSpPr>
            <p:spPr>
              <a:xfrm>
                <a:off x="3410825" y="3023575"/>
                <a:ext cx="10450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14" extrusionOk="0">
                    <a:moveTo>
                      <a:pt x="181" y="0"/>
                    </a:moveTo>
                    <a:cubicBezTo>
                      <a:pt x="144" y="0"/>
                      <a:pt x="108" y="30"/>
                      <a:pt x="108" y="89"/>
                    </a:cubicBezTo>
                    <a:cubicBezTo>
                      <a:pt x="48" y="1149"/>
                      <a:pt x="1" y="2209"/>
                      <a:pt x="144" y="3268"/>
                    </a:cubicBezTo>
                    <a:cubicBezTo>
                      <a:pt x="156" y="3298"/>
                      <a:pt x="182" y="3313"/>
                      <a:pt x="208" y="3313"/>
                    </a:cubicBezTo>
                    <a:cubicBezTo>
                      <a:pt x="233" y="3313"/>
                      <a:pt x="257" y="3298"/>
                      <a:pt x="263" y="3268"/>
                    </a:cubicBezTo>
                    <a:cubicBezTo>
                      <a:pt x="417" y="2209"/>
                      <a:pt x="334" y="1149"/>
                      <a:pt x="263" y="89"/>
                    </a:cubicBezTo>
                    <a:cubicBezTo>
                      <a:pt x="257" y="30"/>
                      <a:pt x="218" y="0"/>
                      <a:pt x="18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3"/>
              <p:cNvSpPr/>
              <p:nvPr/>
            </p:nvSpPr>
            <p:spPr>
              <a:xfrm>
                <a:off x="3380475" y="3021025"/>
                <a:ext cx="1042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329" extrusionOk="0">
                    <a:moveTo>
                      <a:pt x="262" y="1"/>
                    </a:moveTo>
                    <a:cubicBezTo>
                      <a:pt x="229" y="1"/>
                      <a:pt x="197" y="25"/>
                      <a:pt x="191" y="72"/>
                    </a:cubicBezTo>
                    <a:cubicBezTo>
                      <a:pt x="131" y="644"/>
                      <a:pt x="96" y="1204"/>
                      <a:pt x="84" y="1775"/>
                    </a:cubicBezTo>
                    <a:cubicBezTo>
                      <a:pt x="60" y="2263"/>
                      <a:pt x="0" y="2787"/>
                      <a:pt x="143" y="3275"/>
                    </a:cubicBezTo>
                    <a:cubicBezTo>
                      <a:pt x="149" y="3311"/>
                      <a:pt x="179" y="3329"/>
                      <a:pt x="209" y="3329"/>
                    </a:cubicBezTo>
                    <a:cubicBezTo>
                      <a:pt x="238" y="3329"/>
                      <a:pt x="268" y="3311"/>
                      <a:pt x="274" y="3275"/>
                    </a:cubicBezTo>
                    <a:cubicBezTo>
                      <a:pt x="417" y="2799"/>
                      <a:pt x="381" y="2275"/>
                      <a:pt x="381" y="1775"/>
                    </a:cubicBezTo>
                    <a:cubicBezTo>
                      <a:pt x="381" y="1204"/>
                      <a:pt x="393" y="644"/>
                      <a:pt x="334" y="72"/>
                    </a:cubicBezTo>
                    <a:cubicBezTo>
                      <a:pt x="328" y="25"/>
                      <a:pt x="295" y="1"/>
                      <a:pt x="26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3"/>
              <p:cNvSpPr/>
              <p:nvPr/>
            </p:nvSpPr>
            <p:spPr>
              <a:xfrm>
                <a:off x="3353075" y="3025950"/>
                <a:ext cx="10450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885" extrusionOk="0">
                    <a:moveTo>
                      <a:pt x="214" y="0"/>
                    </a:moveTo>
                    <a:cubicBezTo>
                      <a:pt x="171" y="0"/>
                      <a:pt x="126" y="30"/>
                      <a:pt x="120" y="90"/>
                    </a:cubicBezTo>
                    <a:cubicBezTo>
                      <a:pt x="1" y="1007"/>
                      <a:pt x="37" y="1911"/>
                      <a:pt x="132" y="2840"/>
                    </a:cubicBezTo>
                    <a:cubicBezTo>
                      <a:pt x="132" y="2870"/>
                      <a:pt x="156" y="2885"/>
                      <a:pt x="180" y="2885"/>
                    </a:cubicBezTo>
                    <a:cubicBezTo>
                      <a:pt x="203" y="2885"/>
                      <a:pt x="227" y="2870"/>
                      <a:pt x="227" y="2840"/>
                    </a:cubicBezTo>
                    <a:cubicBezTo>
                      <a:pt x="334" y="1935"/>
                      <a:pt x="418" y="1007"/>
                      <a:pt x="299" y="90"/>
                    </a:cubicBezTo>
                    <a:cubicBezTo>
                      <a:pt x="299" y="30"/>
                      <a:pt x="257" y="0"/>
                      <a:pt x="21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3"/>
              <p:cNvSpPr/>
              <p:nvPr/>
            </p:nvSpPr>
            <p:spPr>
              <a:xfrm>
                <a:off x="3323625" y="3007800"/>
                <a:ext cx="12825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33" extrusionOk="0">
                    <a:moveTo>
                      <a:pt x="261" y="0"/>
                    </a:moveTo>
                    <a:cubicBezTo>
                      <a:pt x="226" y="0"/>
                      <a:pt x="191" y="18"/>
                      <a:pt x="179" y="54"/>
                    </a:cubicBezTo>
                    <a:cubicBezTo>
                      <a:pt x="0" y="1078"/>
                      <a:pt x="36" y="2364"/>
                      <a:pt x="203" y="3387"/>
                    </a:cubicBezTo>
                    <a:cubicBezTo>
                      <a:pt x="209" y="3417"/>
                      <a:pt x="232" y="3432"/>
                      <a:pt x="258" y="3432"/>
                    </a:cubicBezTo>
                    <a:cubicBezTo>
                      <a:pt x="283" y="3432"/>
                      <a:pt x="310" y="3417"/>
                      <a:pt x="322" y="3387"/>
                    </a:cubicBezTo>
                    <a:cubicBezTo>
                      <a:pt x="500" y="2364"/>
                      <a:pt x="512" y="1078"/>
                      <a:pt x="334" y="54"/>
                    </a:cubicBezTo>
                    <a:cubicBezTo>
                      <a:pt x="328" y="18"/>
                      <a:pt x="295" y="0"/>
                      <a:pt x="26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3"/>
              <p:cNvSpPr/>
              <p:nvPr/>
            </p:nvSpPr>
            <p:spPr>
              <a:xfrm>
                <a:off x="3296225" y="3021400"/>
                <a:ext cx="1105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2761" extrusionOk="0">
                    <a:moveTo>
                      <a:pt x="232" y="1"/>
                    </a:moveTo>
                    <a:cubicBezTo>
                      <a:pt x="194" y="1"/>
                      <a:pt x="156" y="28"/>
                      <a:pt x="144" y="81"/>
                    </a:cubicBezTo>
                    <a:cubicBezTo>
                      <a:pt x="60" y="927"/>
                      <a:pt x="1" y="1879"/>
                      <a:pt x="168" y="2724"/>
                    </a:cubicBezTo>
                    <a:cubicBezTo>
                      <a:pt x="173" y="2748"/>
                      <a:pt x="194" y="2760"/>
                      <a:pt x="215" y="2760"/>
                    </a:cubicBezTo>
                    <a:cubicBezTo>
                      <a:pt x="236" y="2760"/>
                      <a:pt x="257" y="2748"/>
                      <a:pt x="263" y="2724"/>
                    </a:cubicBezTo>
                    <a:cubicBezTo>
                      <a:pt x="441" y="1879"/>
                      <a:pt x="406" y="938"/>
                      <a:pt x="310" y="81"/>
                    </a:cubicBezTo>
                    <a:cubicBezTo>
                      <a:pt x="304" y="28"/>
                      <a:pt x="269" y="1"/>
                      <a:pt x="23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3"/>
              <p:cNvSpPr/>
              <p:nvPr/>
            </p:nvSpPr>
            <p:spPr>
              <a:xfrm>
                <a:off x="3239675" y="3024750"/>
                <a:ext cx="11625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326" extrusionOk="0">
                    <a:moveTo>
                      <a:pt x="225" y="1"/>
                    </a:moveTo>
                    <a:cubicBezTo>
                      <a:pt x="191" y="1"/>
                      <a:pt x="155" y="19"/>
                      <a:pt x="144" y="54"/>
                    </a:cubicBezTo>
                    <a:cubicBezTo>
                      <a:pt x="1" y="757"/>
                      <a:pt x="60" y="1578"/>
                      <a:pt x="191" y="2281"/>
                    </a:cubicBezTo>
                    <a:cubicBezTo>
                      <a:pt x="197" y="2311"/>
                      <a:pt x="224" y="2325"/>
                      <a:pt x="251" y="2325"/>
                    </a:cubicBezTo>
                    <a:cubicBezTo>
                      <a:pt x="277" y="2325"/>
                      <a:pt x="304" y="2311"/>
                      <a:pt x="310" y="2281"/>
                    </a:cubicBezTo>
                    <a:cubicBezTo>
                      <a:pt x="441" y="1578"/>
                      <a:pt x="465" y="757"/>
                      <a:pt x="298" y="54"/>
                    </a:cubicBezTo>
                    <a:cubicBezTo>
                      <a:pt x="292" y="19"/>
                      <a:pt x="260" y="1"/>
                      <a:pt x="22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3"/>
              <p:cNvSpPr/>
              <p:nvPr/>
            </p:nvSpPr>
            <p:spPr>
              <a:xfrm>
                <a:off x="3267950" y="3025725"/>
                <a:ext cx="1105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2427" extrusionOk="0">
                    <a:moveTo>
                      <a:pt x="221" y="0"/>
                    </a:moveTo>
                    <a:cubicBezTo>
                      <a:pt x="179" y="0"/>
                      <a:pt x="138" y="21"/>
                      <a:pt x="132" y="63"/>
                    </a:cubicBezTo>
                    <a:cubicBezTo>
                      <a:pt x="1" y="825"/>
                      <a:pt x="72" y="1611"/>
                      <a:pt x="167" y="2373"/>
                    </a:cubicBezTo>
                    <a:cubicBezTo>
                      <a:pt x="173" y="2409"/>
                      <a:pt x="197" y="2426"/>
                      <a:pt x="222" y="2426"/>
                    </a:cubicBezTo>
                    <a:cubicBezTo>
                      <a:pt x="248" y="2426"/>
                      <a:pt x="275" y="2409"/>
                      <a:pt x="286" y="2373"/>
                    </a:cubicBezTo>
                    <a:cubicBezTo>
                      <a:pt x="382" y="1611"/>
                      <a:pt x="441" y="825"/>
                      <a:pt x="310" y="63"/>
                    </a:cubicBezTo>
                    <a:cubicBezTo>
                      <a:pt x="304" y="21"/>
                      <a:pt x="263" y="0"/>
                      <a:pt x="22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3"/>
              <p:cNvSpPr/>
              <p:nvPr/>
            </p:nvSpPr>
            <p:spPr>
              <a:xfrm>
                <a:off x="3210500" y="3026625"/>
                <a:ext cx="125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108" extrusionOk="0">
                    <a:moveTo>
                      <a:pt x="260" y="0"/>
                    </a:moveTo>
                    <a:cubicBezTo>
                      <a:pt x="224" y="0"/>
                      <a:pt x="185" y="21"/>
                      <a:pt x="168" y="63"/>
                    </a:cubicBezTo>
                    <a:cubicBezTo>
                      <a:pt x="1" y="682"/>
                      <a:pt x="96" y="1432"/>
                      <a:pt x="203" y="2063"/>
                    </a:cubicBezTo>
                    <a:cubicBezTo>
                      <a:pt x="209" y="2093"/>
                      <a:pt x="233" y="2108"/>
                      <a:pt x="258" y="2108"/>
                    </a:cubicBezTo>
                    <a:cubicBezTo>
                      <a:pt x="284" y="2108"/>
                      <a:pt x="310" y="2093"/>
                      <a:pt x="322" y="2063"/>
                    </a:cubicBezTo>
                    <a:cubicBezTo>
                      <a:pt x="418" y="1444"/>
                      <a:pt x="501" y="682"/>
                      <a:pt x="334" y="63"/>
                    </a:cubicBezTo>
                    <a:cubicBezTo>
                      <a:pt x="328" y="21"/>
                      <a:pt x="295" y="0"/>
                      <a:pt x="26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3"/>
              <p:cNvSpPr/>
              <p:nvPr/>
            </p:nvSpPr>
            <p:spPr>
              <a:xfrm>
                <a:off x="3183425" y="3027225"/>
                <a:ext cx="11625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891" extrusionOk="0">
                    <a:moveTo>
                      <a:pt x="204" y="0"/>
                    </a:moveTo>
                    <a:cubicBezTo>
                      <a:pt x="164" y="0"/>
                      <a:pt x="125" y="21"/>
                      <a:pt x="119" y="63"/>
                    </a:cubicBezTo>
                    <a:cubicBezTo>
                      <a:pt x="0" y="622"/>
                      <a:pt x="12" y="1289"/>
                      <a:pt x="167" y="1837"/>
                    </a:cubicBezTo>
                    <a:cubicBezTo>
                      <a:pt x="173" y="1872"/>
                      <a:pt x="203" y="1890"/>
                      <a:pt x="234" y="1890"/>
                    </a:cubicBezTo>
                    <a:cubicBezTo>
                      <a:pt x="265" y="1890"/>
                      <a:pt x="298" y="1872"/>
                      <a:pt x="310" y="1837"/>
                    </a:cubicBezTo>
                    <a:cubicBezTo>
                      <a:pt x="465" y="1289"/>
                      <a:pt x="429" y="610"/>
                      <a:pt x="298" y="63"/>
                    </a:cubicBezTo>
                    <a:cubicBezTo>
                      <a:pt x="286" y="21"/>
                      <a:pt x="244" y="0"/>
                      <a:pt x="20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3"/>
              <p:cNvSpPr/>
              <p:nvPr/>
            </p:nvSpPr>
            <p:spPr>
              <a:xfrm>
                <a:off x="3155450" y="3021325"/>
                <a:ext cx="95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999" extrusionOk="0">
                    <a:moveTo>
                      <a:pt x="186" y="1"/>
                    </a:moveTo>
                    <a:cubicBezTo>
                      <a:pt x="167" y="1"/>
                      <a:pt x="149" y="13"/>
                      <a:pt x="143" y="37"/>
                    </a:cubicBezTo>
                    <a:cubicBezTo>
                      <a:pt x="0" y="322"/>
                      <a:pt x="48" y="644"/>
                      <a:pt x="48" y="953"/>
                    </a:cubicBezTo>
                    <a:cubicBezTo>
                      <a:pt x="48" y="1299"/>
                      <a:pt x="84" y="1632"/>
                      <a:pt x="155" y="1954"/>
                    </a:cubicBezTo>
                    <a:cubicBezTo>
                      <a:pt x="161" y="1983"/>
                      <a:pt x="188" y="1998"/>
                      <a:pt x="214" y="1998"/>
                    </a:cubicBezTo>
                    <a:cubicBezTo>
                      <a:pt x="241" y="1998"/>
                      <a:pt x="268" y="1983"/>
                      <a:pt x="274" y="1954"/>
                    </a:cubicBezTo>
                    <a:cubicBezTo>
                      <a:pt x="345" y="1632"/>
                      <a:pt x="357" y="1299"/>
                      <a:pt x="345" y="953"/>
                    </a:cubicBezTo>
                    <a:cubicBezTo>
                      <a:pt x="345" y="644"/>
                      <a:pt x="381" y="322"/>
                      <a:pt x="238" y="37"/>
                    </a:cubicBezTo>
                    <a:cubicBezTo>
                      <a:pt x="226" y="13"/>
                      <a:pt x="206" y="1"/>
                      <a:pt x="18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3"/>
              <p:cNvSpPr/>
              <p:nvPr/>
            </p:nvSpPr>
            <p:spPr>
              <a:xfrm>
                <a:off x="3127750" y="3019550"/>
                <a:ext cx="8375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88" extrusionOk="0">
                    <a:moveTo>
                      <a:pt x="163" y="0"/>
                    </a:moveTo>
                    <a:cubicBezTo>
                      <a:pt x="144" y="0"/>
                      <a:pt x="126" y="12"/>
                      <a:pt x="120" y="36"/>
                    </a:cubicBezTo>
                    <a:cubicBezTo>
                      <a:pt x="1" y="286"/>
                      <a:pt x="13" y="608"/>
                      <a:pt x="25" y="893"/>
                    </a:cubicBezTo>
                    <a:cubicBezTo>
                      <a:pt x="37" y="1203"/>
                      <a:pt x="37" y="1536"/>
                      <a:pt x="120" y="1834"/>
                    </a:cubicBezTo>
                    <a:cubicBezTo>
                      <a:pt x="126" y="1870"/>
                      <a:pt x="156" y="1888"/>
                      <a:pt x="185" y="1888"/>
                    </a:cubicBezTo>
                    <a:cubicBezTo>
                      <a:pt x="215" y="1888"/>
                      <a:pt x="245" y="1870"/>
                      <a:pt x="251" y="1834"/>
                    </a:cubicBezTo>
                    <a:cubicBezTo>
                      <a:pt x="322" y="1513"/>
                      <a:pt x="322" y="1203"/>
                      <a:pt x="322" y="893"/>
                    </a:cubicBezTo>
                    <a:cubicBezTo>
                      <a:pt x="322" y="608"/>
                      <a:pt x="334" y="298"/>
                      <a:pt x="215" y="36"/>
                    </a:cubicBezTo>
                    <a:cubicBezTo>
                      <a:pt x="203" y="12"/>
                      <a:pt x="182" y="0"/>
                      <a:pt x="16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3"/>
              <p:cNvSpPr/>
              <p:nvPr/>
            </p:nvSpPr>
            <p:spPr>
              <a:xfrm>
                <a:off x="3095625" y="3018425"/>
                <a:ext cx="1520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912" extrusionOk="0">
                    <a:moveTo>
                      <a:pt x="313" y="1"/>
                    </a:moveTo>
                    <a:cubicBezTo>
                      <a:pt x="286" y="1"/>
                      <a:pt x="256" y="16"/>
                      <a:pt x="238" y="45"/>
                    </a:cubicBezTo>
                    <a:cubicBezTo>
                      <a:pt x="0" y="569"/>
                      <a:pt x="131" y="1308"/>
                      <a:pt x="238" y="1867"/>
                    </a:cubicBezTo>
                    <a:cubicBezTo>
                      <a:pt x="244" y="1897"/>
                      <a:pt x="274" y="1912"/>
                      <a:pt x="304" y="1912"/>
                    </a:cubicBezTo>
                    <a:cubicBezTo>
                      <a:pt x="333" y="1912"/>
                      <a:pt x="363" y="1897"/>
                      <a:pt x="369" y="1867"/>
                    </a:cubicBezTo>
                    <a:cubicBezTo>
                      <a:pt x="476" y="1331"/>
                      <a:pt x="607" y="569"/>
                      <a:pt x="369" y="45"/>
                    </a:cubicBezTo>
                    <a:cubicBezTo>
                      <a:pt x="363" y="16"/>
                      <a:pt x="339" y="1"/>
                      <a:pt x="31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3"/>
              <p:cNvSpPr/>
              <p:nvPr/>
            </p:nvSpPr>
            <p:spPr>
              <a:xfrm>
                <a:off x="3068225" y="3012775"/>
                <a:ext cx="13725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876" extrusionOk="0">
                    <a:moveTo>
                      <a:pt x="277" y="1"/>
                    </a:moveTo>
                    <a:cubicBezTo>
                      <a:pt x="251" y="1"/>
                      <a:pt x="221" y="15"/>
                      <a:pt x="203" y="45"/>
                    </a:cubicBezTo>
                    <a:cubicBezTo>
                      <a:pt x="1" y="569"/>
                      <a:pt x="96" y="1295"/>
                      <a:pt x="203" y="1831"/>
                    </a:cubicBezTo>
                    <a:cubicBezTo>
                      <a:pt x="209" y="1861"/>
                      <a:pt x="236" y="1876"/>
                      <a:pt x="263" y="1876"/>
                    </a:cubicBezTo>
                    <a:cubicBezTo>
                      <a:pt x="289" y="1876"/>
                      <a:pt x="316" y="1861"/>
                      <a:pt x="322" y="1831"/>
                    </a:cubicBezTo>
                    <a:cubicBezTo>
                      <a:pt x="429" y="1295"/>
                      <a:pt x="548" y="569"/>
                      <a:pt x="334" y="45"/>
                    </a:cubicBezTo>
                    <a:cubicBezTo>
                      <a:pt x="328" y="15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3"/>
              <p:cNvSpPr/>
              <p:nvPr/>
            </p:nvSpPr>
            <p:spPr>
              <a:xfrm>
                <a:off x="3042325" y="3017975"/>
                <a:ext cx="8675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528" extrusionOk="0">
                    <a:moveTo>
                      <a:pt x="178" y="1"/>
                    </a:moveTo>
                    <a:cubicBezTo>
                      <a:pt x="153" y="1"/>
                      <a:pt x="126" y="10"/>
                      <a:pt x="108" y="28"/>
                    </a:cubicBezTo>
                    <a:cubicBezTo>
                      <a:pt x="1" y="254"/>
                      <a:pt x="25" y="516"/>
                      <a:pt x="37" y="742"/>
                    </a:cubicBezTo>
                    <a:cubicBezTo>
                      <a:pt x="37" y="1004"/>
                      <a:pt x="48" y="1254"/>
                      <a:pt x="144" y="1492"/>
                    </a:cubicBezTo>
                    <a:cubicBezTo>
                      <a:pt x="150" y="1516"/>
                      <a:pt x="170" y="1528"/>
                      <a:pt x="191" y="1528"/>
                    </a:cubicBezTo>
                    <a:cubicBezTo>
                      <a:pt x="212" y="1528"/>
                      <a:pt x="233" y="1516"/>
                      <a:pt x="239" y="1492"/>
                    </a:cubicBezTo>
                    <a:cubicBezTo>
                      <a:pt x="334" y="1254"/>
                      <a:pt x="346" y="1004"/>
                      <a:pt x="334" y="742"/>
                    </a:cubicBezTo>
                    <a:cubicBezTo>
                      <a:pt x="334" y="504"/>
                      <a:pt x="346" y="254"/>
                      <a:pt x="239" y="28"/>
                    </a:cubicBezTo>
                    <a:cubicBezTo>
                      <a:pt x="227" y="10"/>
                      <a:pt x="203" y="1"/>
                      <a:pt x="178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3"/>
              <p:cNvSpPr/>
              <p:nvPr/>
            </p:nvSpPr>
            <p:spPr>
              <a:xfrm>
                <a:off x="3013450" y="3024025"/>
                <a:ext cx="101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164" extrusionOk="0">
                    <a:moveTo>
                      <a:pt x="193" y="0"/>
                    </a:moveTo>
                    <a:cubicBezTo>
                      <a:pt x="156" y="0"/>
                      <a:pt x="120" y="24"/>
                      <a:pt x="108" y="71"/>
                    </a:cubicBezTo>
                    <a:cubicBezTo>
                      <a:pt x="1" y="393"/>
                      <a:pt x="84" y="786"/>
                      <a:pt x="144" y="1119"/>
                    </a:cubicBezTo>
                    <a:cubicBezTo>
                      <a:pt x="156" y="1149"/>
                      <a:pt x="182" y="1164"/>
                      <a:pt x="206" y="1164"/>
                    </a:cubicBezTo>
                    <a:cubicBezTo>
                      <a:pt x="230" y="1164"/>
                      <a:pt x="251" y="1149"/>
                      <a:pt x="251" y="1119"/>
                    </a:cubicBezTo>
                    <a:cubicBezTo>
                      <a:pt x="310" y="786"/>
                      <a:pt x="406" y="405"/>
                      <a:pt x="287" y="71"/>
                    </a:cubicBezTo>
                    <a:cubicBezTo>
                      <a:pt x="269" y="24"/>
                      <a:pt x="230" y="0"/>
                      <a:pt x="19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3"/>
              <p:cNvSpPr/>
              <p:nvPr/>
            </p:nvSpPr>
            <p:spPr>
              <a:xfrm>
                <a:off x="2985175" y="3026400"/>
                <a:ext cx="9550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5" extrusionOk="0">
                    <a:moveTo>
                      <a:pt x="193" y="0"/>
                    </a:moveTo>
                    <a:cubicBezTo>
                      <a:pt x="156" y="0"/>
                      <a:pt x="120" y="24"/>
                      <a:pt x="108" y="72"/>
                    </a:cubicBezTo>
                    <a:cubicBezTo>
                      <a:pt x="1" y="334"/>
                      <a:pt x="13" y="667"/>
                      <a:pt x="132" y="929"/>
                    </a:cubicBezTo>
                    <a:cubicBezTo>
                      <a:pt x="138" y="953"/>
                      <a:pt x="164" y="965"/>
                      <a:pt x="191" y="965"/>
                    </a:cubicBezTo>
                    <a:cubicBezTo>
                      <a:pt x="218" y="965"/>
                      <a:pt x="245" y="953"/>
                      <a:pt x="251" y="929"/>
                    </a:cubicBezTo>
                    <a:cubicBezTo>
                      <a:pt x="370" y="667"/>
                      <a:pt x="382" y="334"/>
                      <a:pt x="287" y="72"/>
                    </a:cubicBezTo>
                    <a:cubicBezTo>
                      <a:pt x="269" y="24"/>
                      <a:pt x="230" y="0"/>
                      <a:pt x="19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3"/>
              <p:cNvSpPr/>
              <p:nvPr/>
            </p:nvSpPr>
            <p:spPr>
              <a:xfrm>
                <a:off x="2955125" y="3021625"/>
                <a:ext cx="128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75" extrusionOk="0">
                    <a:moveTo>
                      <a:pt x="265" y="1"/>
                    </a:moveTo>
                    <a:cubicBezTo>
                      <a:pt x="241" y="1"/>
                      <a:pt x="215" y="13"/>
                      <a:pt x="191" y="37"/>
                    </a:cubicBezTo>
                    <a:cubicBezTo>
                      <a:pt x="0" y="239"/>
                      <a:pt x="119" y="691"/>
                      <a:pt x="203" y="929"/>
                    </a:cubicBezTo>
                    <a:cubicBezTo>
                      <a:pt x="209" y="959"/>
                      <a:pt x="235" y="974"/>
                      <a:pt x="262" y="974"/>
                    </a:cubicBezTo>
                    <a:cubicBezTo>
                      <a:pt x="289" y="974"/>
                      <a:pt x="316" y="959"/>
                      <a:pt x="322" y="929"/>
                    </a:cubicBezTo>
                    <a:cubicBezTo>
                      <a:pt x="393" y="691"/>
                      <a:pt x="512" y="239"/>
                      <a:pt x="322" y="37"/>
                    </a:cubicBezTo>
                    <a:cubicBezTo>
                      <a:pt x="310" y="13"/>
                      <a:pt x="289" y="1"/>
                      <a:pt x="26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3"/>
              <p:cNvSpPr/>
              <p:nvPr/>
            </p:nvSpPr>
            <p:spPr>
              <a:xfrm>
                <a:off x="2929825" y="3022675"/>
                <a:ext cx="65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849" extrusionOk="0">
                    <a:moveTo>
                      <a:pt x="136" y="0"/>
                    </a:moveTo>
                    <a:cubicBezTo>
                      <a:pt x="101" y="0"/>
                      <a:pt x="66" y="18"/>
                      <a:pt x="60" y="54"/>
                    </a:cubicBezTo>
                    <a:cubicBezTo>
                      <a:pt x="0" y="328"/>
                      <a:pt x="12" y="542"/>
                      <a:pt x="72" y="804"/>
                    </a:cubicBezTo>
                    <a:cubicBezTo>
                      <a:pt x="78" y="834"/>
                      <a:pt x="104" y="849"/>
                      <a:pt x="131" y="849"/>
                    </a:cubicBezTo>
                    <a:cubicBezTo>
                      <a:pt x="158" y="849"/>
                      <a:pt x="185" y="834"/>
                      <a:pt x="191" y="804"/>
                    </a:cubicBezTo>
                    <a:cubicBezTo>
                      <a:pt x="250" y="530"/>
                      <a:pt x="262" y="304"/>
                      <a:pt x="203" y="54"/>
                    </a:cubicBezTo>
                    <a:cubicBezTo>
                      <a:pt x="203" y="18"/>
                      <a:pt x="170" y="0"/>
                      <a:pt x="13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3"/>
              <p:cNvSpPr/>
              <p:nvPr/>
            </p:nvSpPr>
            <p:spPr>
              <a:xfrm>
                <a:off x="3599550" y="3028174"/>
                <a:ext cx="232201" cy="9189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36756" extrusionOk="0">
                    <a:moveTo>
                      <a:pt x="4644" y="1"/>
                    </a:moveTo>
                    <a:lnTo>
                      <a:pt x="0" y="4835"/>
                    </a:lnTo>
                    <a:lnTo>
                      <a:pt x="4834" y="36755"/>
                    </a:lnTo>
                    <a:lnTo>
                      <a:pt x="9287" y="4358"/>
                    </a:lnTo>
                    <a:lnTo>
                      <a:pt x="4644" y="1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3"/>
              <p:cNvSpPr/>
              <p:nvPr/>
            </p:nvSpPr>
            <p:spPr>
              <a:xfrm>
                <a:off x="3592100" y="3018050"/>
                <a:ext cx="247375" cy="930200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37208" extrusionOk="0">
                    <a:moveTo>
                      <a:pt x="4954" y="811"/>
                    </a:moveTo>
                    <a:lnTo>
                      <a:pt x="9264" y="4871"/>
                    </a:lnTo>
                    <a:lnTo>
                      <a:pt x="5097" y="35172"/>
                    </a:lnTo>
                    <a:lnTo>
                      <a:pt x="596" y="5335"/>
                    </a:lnTo>
                    <a:lnTo>
                      <a:pt x="4954" y="811"/>
                    </a:lnTo>
                    <a:close/>
                    <a:moveTo>
                      <a:pt x="4942" y="1"/>
                    </a:moveTo>
                    <a:lnTo>
                      <a:pt x="1" y="5132"/>
                    </a:lnTo>
                    <a:lnTo>
                      <a:pt x="4846" y="37208"/>
                    </a:lnTo>
                    <a:lnTo>
                      <a:pt x="5430" y="37208"/>
                    </a:lnTo>
                    <a:lnTo>
                      <a:pt x="9883" y="4811"/>
                    </a:lnTo>
                    <a:lnTo>
                      <a:pt x="9895" y="4656"/>
                    </a:lnTo>
                    <a:lnTo>
                      <a:pt x="4942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3"/>
              <p:cNvSpPr/>
              <p:nvPr/>
            </p:nvSpPr>
            <p:spPr>
              <a:xfrm>
                <a:off x="3695700" y="3068950"/>
                <a:ext cx="9942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977" h="335" extrusionOk="0">
                    <a:moveTo>
                      <a:pt x="1733" y="0"/>
                    </a:moveTo>
                    <a:cubicBezTo>
                      <a:pt x="1172" y="0"/>
                      <a:pt x="611" y="31"/>
                      <a:pt x="60" y="108"/>
                    </a:cubicBezTo>
                    <a:cubicBezTo>
                      <a:pt x="0" y="108"/>
                      <a:pt x="0" y="227"/>
                      <a:pt x="60" y="227"/>
                    </a:cubicBezTo>
                    <a:cubicBezTo>
                      <a:pt x="611" y="304"/>
                      <a:pt x="1172" y="335"/>
                      <a:pt x="1733" y="335"/>
                    </a:cubicBezTo>
                    <a:cubicBezTo>
                      <a:pt x="2467" y="335"/>
                      <a:pt x="3202" y="283"/>
                      <a:pt x="3917" y="215"/>
                    </a:cubicBezTo>
                    <a:cubicBezTo>
                      <a:pt x="3977" y="215"/>
                      <a:pt x="3977" y="120"/>
                      <a:pt x="3917" y="120"/>
                    </a:cubicBezTo>
                    <a:cubicBezTo>
                      <a:pt x="3202" y="52"/>
                      <a:pt x="2467" y="0"/>
                      <a:pt x="173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3"/>
              <p:cNvSpPr/>
              <p:nvPr/>
            </p:nvSpPr>
            <p:spPr>
              <a:xfrm>
                <a:off x="3689425" y="3097425"/>
                <a:ext cx="10540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330" extrusionOk="0">
                    <a:moveTo>
                      <a:pt x="1777" y="0"/>
                    </a:moveTo>
                    <a:cubicBezTo>
                      <a:pt x="1184" y="0"/>
                      <a:pt x="595" y="33"/>
                      <a:pt x="37" y="124"/>
                    </a:cubicBezTo>
                    <a:cubicBezTo>
                      <a:pt x="1" y="124"/>
                      <a:pt x="1" y="207"/>
                      <a:pt x="37" y="207"/>
                    </a:cubicBezTo>
                    <a:cubicBezTo>
                      <a:pt x="605" y="296"/>
                      <a:pt x="1215" y="330"/>
                      <a:pt x="1832" y="330"/>
                    </a:cubicBezTo>
                    <a:cubicBezTo>
                      <a:pt x="2623" y="330"/>
                      <a:pt x="3426" y="274"/>
                      <a:pt x="4168" y="207"/>
                    </a:cubicBezTo>
                    <a:cubicBezTo>
                      <a:pt x="4216" y="207"/>
                      <a:pt x="4216" y="124"/>
                      <a:pt x="4168" y="124"/>
                    </a:cubicBezTo>
                    <a:cubicBezTo>
                      <a:pt x="3405" y="62"/>
                      <a:pt x="2587" y="0"/>
                      <a:pt x="177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3"/>
              <p:cNvSpPr/>
              <p:nvPr/>
            </p:nvSpPr>
            <p:spPr>
              <a:xfrm>
                <a:off x="3705225" y="3126325"/>
                <a:ext cx="10420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81" extrusionOk="0">
                    <a:moveTo>
                      <a:pt x="2093" y="1"/>
                    </a:moveTo>
                    <a:cubicBezTo>
                      <a:pt x="1426" y="1"/>
                      <a:pt x="756" y="28"/>
                      <a:pt x="83" y="75"/>
                    </a:cubicBezTo>
                    <a:cubicBezTo>
                      <a:pt x="0" y="75"/>
                      <a:pt x="0" y="206"/>
                      <a:pt x="83" y="206"/>
                    </a:cubicBezTo>
                    <a:cubicBezTo>
                      <a:pt x="756" y="254"/>
                      <a:pt x="1426" y="281"/>
                      <a:pt x="2093" y="281"/>
                    </a:cubicBezTo>
                    <a:cubicBezTo>
                      <a:pt x="2759" y="281"/>
                      <a:pt x="3423" y="254"/>
                      <a:pt x="4084" y="194"/>
                    </a:cubicBezTo>
                    <a:cubicBezTo>
                      <a:pt x="4167" y="194"/>
                      <a:pt x="4167" y="87"/>
                      <a:pt x="4084" y="87"/>
                    </a:cubicBezTo>
                    <a:cubicBezTo>
                      <a:pt x="3423" y="28"/>
                      <a:pt x="2759" y="1"/>
                      <a:pt x="209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3"/>
              <p:cNvSpPr/>
              <p:nvPr/>
            </p:nvSpPr>
            <p:spPr>
              <a:xfrm>
                <a:off x="3703725" y="3154150"/>
                <a:ext cx="11937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337" extrusionOk="0">
                    <a:moveTo>
                      <a:pt x="3037" y="1"/>
                    </a:moveTo>
                    <a:cubicBezTo>
                      <a:pt x="2056" y="1"/>
                      <a:pt x="1062" y="78"/>
                      <a:pt x="96" y="93"/>
                    </a:cubicBezTo>
                    <a:cubicBezTo>
                      <a:pt x="0" y="93"/>
                      <a:pt x="0" y="236"/>
                      <a:pt x="96" y="236"/>
                    </a:cubicBezTo>
                    <a:cubicBezTo>
                      <a:pt x="1050" y="259"/>
                      <a:pt x="2032" y="337"/>
                      <a:pt x="3001" y="337"/>
                    </a:cubicBezTo>
                    <a:cubicBezTo>
                      <a:pt x="3580" y="337"/>
                      <a:pt x="4154" y="309"/>
                      <a:pt x="4715" y="224"/>
                    </a:cubicBezTo>
                    <a:cubicBezTo>
                      <a:pt x="4775" y="212"/>
                      <a:pt x="4775" y="105"/>
                      <a:pt x="4715" y="105"/>
                    </a:cubicBezTo>
                    <a:cubicBezTo>
                      <a:pt x="4166" y="27"/>
                      <a:pt x="3604" y="1"/>
                      <a:pt x="303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3"/>
              <p:cNvSpPr/>
              <p:nvPr/>
            </p:nvSpPr>
            <p:spPr>
              <a:xfrm>
                <a:off x="3712950" y="3183400"/>
                <a:ext cx="9915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260" extrusionOk="0">
                    <a:moveTo>
                      <a:pt x="2458" y="0"/>
                    </a:moveTo>
                    <a:cubicBezTo>
                      <a:pt x="1661" y="0"/>
                      <a:pt x="862" y="52"/>
                      <a:pt x="72" y="66"/>
                    </a:cubicBezTo>
                    <a:cubicBezTo>
                      <a:pt x="1" y="66"/>
                      <a:pt x="1" y="185"/>
                      <a:pt x="72" y="185"/>
                    </a:cubicBezTo>
                    <a:cubicBezTo>
                      <a:pt x="842" y="207"/>
                      <a:pt x="1630" y="260"/>
                      <a:pt x="2417" y="260"/>
                    </a:cubicBezTo>
                    <a:cubicBezTo>
                      <a:pt x="2919" y="260"/>
                      <a:pt x="3421" y="238"/>
                      <a:pt x="3918" y="173"/>
                    </a:cubicBezTo>
                    <a:cubicBezTo>
                      <a:pt x="3965" y="173"/>
                      <a:pt x="3965" y="102"/>
                      <a:pt x="3918" y="78"/>
                    </a:cubicBezTo>
                    <a:cubicBezTo>
                      <a:pt x="3434" y="19"/>
                      <a:pt x="2946" y="0"/>
                      <a:pt x="245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3"/>
              <p:cNvSpPr/>
              <p:nvPr/>
            </p:nvSpPr>
            <p:spPr>
              <a:xfrm>
                <a:off x="3711750" y="3210300"/>
                <a:ext cx="964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5" extrusionOk="0">
                    <a:moveTo>
                      <a:pt x="1782" y="0"/>
                    </a:moveTo>
                    <a:cubicBezTo>
                      <a:pt x="1178" y="0"/>
                      <a:pt x="579" y="46"/>
                      <a:pt x="37" y="157"/>
                    </a:cubicBezTo>
                    <a:cubicBezTo>
                      <a:pt x="1" y="169"/>
                      <a:pt x="1" y="217"/>
                      <a:pt x="37" y="217"/>
                    </a:cubicBezTo>
                    <a:cubicBezTo>
                      <a:pt x="612" y="334"/>
                      <a:pt x="1250" y="385"/>
                      <a:pt x="1892" y="385"/>
                    </a:cubicBezTo>
                    <a:cubicBezTo>
                      <a:pt x="2551" y="385"/>
                      <a:pt x="3213" y="331"/>
                      <a:pt x="3811" y="240"/>
                    </a:cubicBezTo>
                    <a:cubicBezTo>
                      <a:pt x="3859" y="240"/>
                      <a:pt x="3859" y="169"/>
                      <a:pt x="3811" y="157"/>
                    </a:cubicBezTo>
                    <a:cubicBezTo>
                      <a:pt x="3180" y="62"/>
                      <a:pt x="2478" y="0"/>
                      <a:pt x="178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3"/>
              <p:cNvSpPr/>
              <p:nvPr/>
            </p:nvSpPr>
            <p:spPr>
              <a:xfrm>
                <a:off x="3714750" y="3239600"/>
                <a:ext cx="920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08" extrusionOk="0">
                    <a:moveTo>
                      <a:pt x="1037" y="0"/>
                    </a:moveTo>
                    <a:cubicBezTo>
                      <a:pt x="693" y="0"/>
                      <a:pt x="351" y="23"/>
                      <a:pt x="36" y="140"/>
                    </a:cubicBezTo>
                    <a:cubicBezTo>
                      <a:pt x="31" y="138"/>
                      <a:pt x="26" y="138"/>
                      <a:pt x="23" y="138"/>
                    </a:cubicBezTo>
                    <a:cubicBezTo>
                      <a:pt x="1" y="138"/>
                      <a:pt x="5" y="165"/>
                      <a:pt x="36" y="176"/>
                    </a:cubicBezTo>
                    <a:cubicBezTo>
                      <a:pt x="367" y="291"/>
                      <a:pt x="734" y="307"/>
                      <a:pt x="1096" y="307"/>
                    </a:cubicBezTo>
                    <a:cubicBezTo>
                      <a:pt x="1233" y="307"/>
                      <a:pt x="1368" y="305"/>
                      <a:pt x="1501" y="305"/>
                    </a:cubicBezTo>
                    <a:cubicBezTo>
                      <a:pt x="1561" y="305"/>
                      <a:pt x="1620" y="305"/>
                      <a:pt x="1679" y="307"/>
                    </a:cubicBezTo>
                    <a:cubicBezTo>
                      <a:pt x="2322" y="307"/>
                      <a:pt x="2965" y="295"/>
                      <a:pt x="3608" y="211"/>
                    </a:cubicBezTo>
                    <a:cubicBezTo>
                      <a:pt x="3679" y="200"/>
                      <a:pt x="3679" y="92"/>
                      <a:pt x="3608" y="92"/>
                    </a:cubicBezTo>
                    <a:cubicBezTo>
                      <a:pt x="2965" y="21"/>
                      <a:pt x="2322" y="9"/>
                      <a:pt x="1679" y="9"/>
                    </a:cubicBezTo>
                    <a:cubicBezTo>
                      <a:pt x="1468" y="9"/>
                      <a:pt x="1252" y="0"/>
                      <a:pt x="103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3"/>
              <p:cNvSpPr/>
              <p:nvPr/>
            </p:nvSpPr>
            <p:spPr>
              <a:xfrm>
                <a:off x="3715025" y="3266850"/>
                <a:ext cx="863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402" extrusionOk="0">
                    <a:moveTo>
                      <a:pt x="1233" y="0"/>
                    </a:moveTo>
                    <a:cubicBezTo>
                      <a:pt x="816" y="0"/>
                      <a:pt x="411" y="38"/>
                      <a:pt x="49" y="145"/>
                    </a:cubicBezTo>
                    <a:cubicBezTo>
                      <a:pt x="1" y="157"/>
                      <a:pt x="1" y="229"/>
                      <a:pt x="49" y="241"/>
                    </a:cubicBezTo>
                    <a:cubicBezTo>
                      <a:pt x="453" y="361"/>
                      <a:pt x="913" y="402"/>
                      <a:pt x="1383" y="402"/>
                    </a:cubicBezTo>
                    <a:cubicBezTo>
                      <a:pt x="2076" y="402"/>
                      <a:pt x="2792" y="314"/>
                      <a:pt x="3394" y="264"/>
                    </a:cubicBezTo>
                    <a:cubicBezTo>
                      <a:pt x="3454" y="264"/>
                      <a:pt x="3454" y="169"/>
                      <a:pt x="3394" y="169"/>
                    </a:cubicBezTo>
                    <a:cubicBezTo>
                      <a:pt x="2741" y="116"/>
                      <a:pt x="1968" y="0"/>
                      <a:pt x="123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3"/>
              <p:cNvSpPr/>
              <p:nvPr/>
            </p:nvSpPr>
            <p:spPr>
              <a:xfrm>
                <a:off x="3712050" y="3295775"/>
                <a:ext cx="8605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316" extrusionOk="0">
                    <a:moveTo>
                      <a:pt x="890" y="0"/>
                    </a:moveTo>
                    <a:cubicBezTo>
                      <a:pt x="602" y="0"/>
                      <a:pt x="315" y="18"/>
                      <a:pt x="48" y="96"/>
                    </a:cubicBezTo>
                    <a:cubicBezTo>
                      <a:pt x="1" y="131"/>
                      <a:pt x="1" y="203"/>
                      <a:pt x="48" y="215"/>
                    </a:cubicBezTo>
                    <a:cubicBezTo>
                      <a:pt x="324" y="295"/>
                      <a:pt x="621" y="315"/>
                      <a:pt x="918" y="315"/>
                    </a:cubicBezTo>
                    <a:cubicBezTo>
                      <a:pt x="1149" y="315"/>
                      <a:pt x="1378" y="303"/>
                      <a:pt x="1596" y="298"/>
                    </a:cubicBezTo>
                    <a:cubicBezTo>
                      <a:pt x="2192" y="298"/>
                      <a:pt x="2775" y="274"/>
                      <a:pt x="3358" y="215"/>
                    </a:cubicBezTo>
                    <a:cubicBezTo>
                      <a:pt x="3430" y="203"/>
                      <a:pt x="3442" y="96"/>
                      <a:pt x="3358" y="84"/>
                    </a:cubicBezTo>
                    <a:cubicBezTo>
                      <a:pt x="2775" y="24"/>
                      <a:pt x="2192" y="12"/>
                      <a:pt x="1596" y="12"/>
                    </a:cubicBezTo>
                    <a:cubicBezTo>
                      <a:pt x="1369" y="12"/>
                      <a:pt x="1129" y="0"/>
                      <a:pt x="89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3"/>
              <p:cNvSpPr/>
              <p:nvPr/>
            </p:nvSpPr>
            <p:spPr>
              <a:xfrm>
                <a:off x="3710275" y="3324375"/>
                <a:ext cx="8367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06" extrusionOk="0">
                    <a:moveTo>
                      <a:pt x="1953" y="0"/>
                    </a:moveTo>
                    <a:cubicBezTo>
                      <a:pt x="1343" y="0"/>
                      <a:pt x="731" y="42"/>
                      <a:pt x="119" y="83"/>
                    </a:cubicBezTo>
                    <a:cubicBezTo>
                      <a:pt x="0" y="83"/>
                      <a:pt x="0" y="238"/>
                      <a:pt x="119" y="249"/>
                    </a:cubicBezTo>
                    <a:cubicBezTo>
                      <a:pt x="649" y="279"/>
                      <a:pt x="1179" y="306"/>
                      <a:pt x="1707" y="306"/>
                    </a:cubicBezTo>
                    <a:cubicBezTo>
                      <a:pt x="2236" y="306"/>
                      <a:pt x="2763" y="279"/>
                      <a:pt x="3287" y="202"/>
                    </a:cubicBezTo>
                    <a:cubicBezTo>
                      <a:pt x="3346" y="190"/>
                      <a:pt x="3346" y="107"/>
                      <a:pt x="3287" y="83"/>
                    </a:cubicBezTo>
                    <a:cubicBezTo>
                      <a:pt x="2844" y="22"/>
                      <a:pt x="2399" y="0"/>
                      <a:pt x="195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3"/>
              <p:cNvSpPr/>
              <p:nvPr/>
            </p:nvSpPr>
            <p:spPr>
              <a:xfrm>
                <a:off x="3707600" y="3353625"/>
                <a:ext cx="8455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30" extrusionOk="0">
                    <a:moveTo>
                      <a:pt x="2417" y="1"/>
                    </a:moveTo>
                    <a:cubicBezTo>
                      <a:pt x="2214" y="1"/>
                      <a:pt x="2010" y="8"/>
                      <a:pt x="1810" y="8"/>
                    </a:cubicBezTo>
                    <a:cubicBezTo>
                      <a:pt x="1556" y="8"/>
                      <a:pt x="1304" y="3"/>
                      <a:pt x="1053" y="3"/>
                    </a:cubicBezTo>
                    <a:cubicBezTo>
                      <a:pt x="739" y="3"/>
                      <a:pt x="425" y="11"/>
                      <a:pt x="107" y="44"/>
                    </a:cubicBezTo>
                    <a:cubicBezTo>
                      <a:pt x="0" y="68"/>
                      <a:pt x="0" y="187"/>
                      <a:pt x="107" y="199"/>
                    </a:cubicBezTo>
                    <a:cubicBezTo>
                      <a:pt x="679" y="258"/>
                      <a:pt x="1239" y="282"/>
                      <a:pt x="1810" y="306"/>
                    </a:cubicBezTo>
                    <a:cubicBezTo>
                      <a:pt x="2054" y="312"/>
                      <a:pt x="2307" y="330"/>
                      <a:pt x="2560" y="330"/>
                    </a:cubicBezTo>
                    <a:cubicBezTo>
                      <a:pt x="2813" y="330"/>
                      <a:pt x="3066" y="312"/>
                      <a:pt x="3310" y="246"/>
                    </a:cubicBezTo>
                    <a:cubicBezTo>
                      <a:pt x="3382" y="222"/>
                      <a:pt x="3382" y="127"/>
                      <a:pt x="3310" y="103"/>
                    </a:cubicBezTo>
                    <a:cubicBezTo>
                      <a:pt x="3024" y="18"/>
                      <a:pt x="2722" y="1"/>
                      <a:pt x="241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3"/>
              <p:cNvSpPr/>
              <p:nvPr/>
            </p:nvSpPr>
            <p:spPr>
              <a:xfrm>
                <a:off x="3712650" y="3381600"/>
                <a:ext cx="73250" cy="78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314" extrusionOk="0">
                    <a:moveTo>
                      <a:pt x="1027" y="1"/>
                    </a:moveTo>
                    <a:cubicBezTo>
                      <a:pt x="724" y="1"/>
                      <a:pt x="421" y="17"/>
                      <a:pt x="120" y="56"/>
                    </a:cubicBezTo>
                    <a:cubicBezTo>
                      <a:pt x="1" y="56"/>
                      <a:pt x="1" y="223"/>
                      <a:pt x="120" y="235"/>
                    </a:cubicBezTo>
                    <a:cubicBezTo>
                      <a:pt x="542" y="289"/>
                      <a:pt x="962" y="314"/>
                      <a:pt x="1383" y="314"/>
                    </a:cubicBezTo>
                    <a:cubicBezTo>
                      <a:pt x="1876" y="314"/>
                      <a:pt x="2369" y="280"/>
                      <a:pt x="2870" y="223"/>
                    </a:cubicBezTo>
                    <a:cubicBezTo>
                      <a:pt x="2930" y="223"/>
                      <a:pt x="2930" y="139"/>
                      <a:pt x="2870" y="139"/>
                    </a:cubicBezTo>
                    <a:cubicBezTo>
                      <a:pt x="2263" y="67"/>
                      <a:pt x="1645" y="1"/>
                      <a:pt x="102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3"/>
              <p:cNvSpPr/>
              <p:nvPr/>
            </p:nvSpPr>
            <p:spPr>
              <a:xfrm>
                <a:off x="3694800" y="3408650"/>
                <a:ext cx="866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3465" h="396" extrusionOk="0">
                    <a:moveTo>
                      <a:pt x="1681" y="1"/>
                    </a:moveTo>
                    <a:cubicBezTo>
                      <a:pt x="1123" y="1"/>
                      <a:pt x="567" y="43"/>
                      <a:pt x="72" y="129"/>
                    </a:cubicBezTo>
                    <a:cubicBezTo>
                      <a:pt x="0" y="141"/>
                      <a:pt x="0" y="272"/>
                      <a:pt x="72" y="272"/>
                    </a:cubicBezTo>
                    <a:cubicBezTo>
                      <a:pt x="557" y="356"/>
                      <a:pt x="1102" y="396"/>
                      <a:pt x="1649" y="396"/>
                    </a:cubicBezTo>
                    <a:cubicBezTo>
                      <a:pt x="2256" y="396"/>
                      <a:pt x="2867" y="347"/>
                      <a:pt x="3405" y="260"/>
                    </a:cubicBezTo>
                    <a:cubicBezTo>
                      <a:pt x="3465" y="248"/>
                      <a:pt x="3465" y="153"/>
                      <a:pt x="3405" y="141"/>
                    </a:cubicBezTo>
                    <a:cubicBezTo>
                      <a:pt x="2876" y="48"/>
                      <a:pt x="2278" y="1"/>
                      <a:pt x="168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3"/>
              <p:cNvSpPr/>
              <p:nvPr/>
            </p:nvSpPr>
            <p:spPr>
              <a:xfrm>
                <a:off x="3708200" y="3437675"/>
                <a:ext cx="696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335" extrusionOk="0">
                    <a:moveTo>
                      <a:pt x="1427" y="1"/>
                    </a:moveTo>
                    <a:cubicBezTo>
                      <a:pt x="979" y="1"/>
                      <a:pt x="530" y="33"/>
                      <a:pt x="95" y="75"/>
                    </a:cubicBezTo>
                    <a:cubicBezTo>
                      <a:pt x="0" y="99"/>
                      <a:pt x="0" y="230"/>
                      <a:pt x="95" y="242"/>
                    </a:cubicBezTo>
                    <a:cubicBezTo>
                      <a:pt x="562" y="294"/>
                      <a:pt x="1056" y="335"/>
                      <a:pt x="1546" y="335"/>
                    </a:cubicBezTo>
                    <a:cubicBezTo>
                      <a:pt x="1957" y="335"/>
                      <a:pt x="2365" y="306"/>
                      <a:pt x="2750" y="230"/>
                    </a:cubicBezTo>
                    <a:cubicBezTo>
                      <a:pt x="2786" y="218"/>
                      <a:pt x="2786" y="135"/>
                      <a:pt x="2750" y="123"/>
                    </a:cubicBezTo>
                    <a:cubicBezTo>
                      <a:pt x="2322" y="33"/>
                      <a:pt x="1875" y="1"/>
                      <a:pt x="142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3"/>
              <p:cNvSpPr/>
              <p:nvPr/>
            </p:nvSpPr>
            <p:spPr>
              <a:xfrm>
                <a:off x="3711750" y="3493600"/>
                <a:ext cx="589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359" extrusionOk="0">
                    <a:moveTo>
                      <a:pt x="1209" y="1"/>
                    </a:moveTo>
                    <a:cubicBezTo>
                      <a:pt x="820" y="1"/>
                      <a:pt x="431" y="39"/>
                      <a:pt x="72" y="124"/>
                    </a:cubicBezTo>
                    <a:cubicBezTo>
                      <a:pt x="1" y="136"/>
                      <a:pt x="1" y="255"/>
                      <a:pt x="72" y="267"/>
                    </a:cubicBezTo>
                    <a:cubicBezTo>
                      <a:pt x="363" y="331"/>
                      <a:pt x="673" y="358"/>
                      <a:pt x="988" y="358"/>
                    </a:cubicBezTo>
                    <a:cubicBezTo>
                      <a:pt x="1434" y="358"/>
                      <a:pt x="1887" y="303"/>
                      <a:pt x="2299" y="219"/>
                    </a:cubicBezTo>
                    <a:cubicBezTo>
                      <a:pt x="2358" y="207"/>
                      <a:pt x="2358" y="124"/>
                      <a:pt x="2299" y="100"/>
                    </a:cubicBezTo>
                    <a:cubicBezTo>
                      <a:pt x="1955" y="36"/>
                      <a:pt x="1582" y="1"/>
                      <a:pt x="120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3"/>
              <p:cNvSpPr/>
              <p:nvPr/>
            </p:nvSpPr>
            <p:spPr>
              <a:xfrm>
                <a:off x="3712650" y="3465950"/>
                <a:ext cx="61650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32" extrusionOk="0">
                    <a:moveTo>
                      <a:pt x="1019" y="0"/>
                    </a:moveTo>
                    <a:cubicBezTo>
                      <a:pt x="706" y="0"/>
                      <a:pt x="393" y="22"/>
                      <a:pt x="84" y="75"/>
                    </a:cubicBezTo>
                    <a:cubicBezTo>
                      <a:pt x="1" y="99"/>
                      <a:pt x="1" y="242"/>
                      <a:pt x="84" y="254"/>
                    </a:cubicBezTo>
                    <a:cubicBezTo>
                      <a:pt x="383" y="310"/>
                      <a:pt x="687" y="331"/>
                      <a:pt x="991" y="331"/>
                    </a:cubicBezTo>
                    <a:cubicBezTo>
                      <a:pt x="1460" y="331"/>
                      <a:pt x="1931" y="281"/>
                      <a:pt x="2394" y="230"/>
                    </a:cubicBezTo>
                    <a:cubicBezTo>
                      <a:pt x="2465" y="218"/>
                      <a:pt x="2465" y="123"/>
                      <a:pt x="2394" y="111"/>
                    </a:cubicBezTo>
                    <a:cubicBezTo>
                      <a:pt x="1941" y="47"/>
                      <a:pt x="1479" y="0"/>
                      <a:pt x="101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3"/>
              <p:cNvSpPr/>
              <p:nvPr/>
            </p:nvSpPr>
            <p:spPr>
              <a:xfrm>
                <a:off x="3713550" y="3522500"/>
                <a:ext cx="536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349" extrusionOk="0">
                    <a:moveTo>
                      <a:pt x="934" y="0"/>
                    </a:moveTo>
                    <a:cubicBezTo>
                      <a:pt x="640" y="0"/>
                      <a:pt x="349" y="28"/>
                      <a:pt x="84" y="99"/>
                    </a:cubicBezTo>
                    <a:cubicBezTo>
                      <a:pt x="0" y="111"/>
                      <a:pt x="0" y="242"/>
                      <a:pt x="84" y="254"/>
                    </a:cubicBezTo>
                    <a:cubicBezTo>
                      <a:pt x="337" y="322"/>
                      <a:pt x="612" y="349"/>
                      <a:pt x="892" y="349"/>
                    </a:cubicBezTo>
                    <a:cubicBezTo>
                      <a:pt x="1297" y="349"/>
                      <a:pt x="1711" y="294"/>
                      <a:pt x="2084" y="230"/>
                    </a:cubicBezTo>
                    <a:cubicBezTo>
                      <a:pt x="2144" y="206"/>
                      <a:pt x="2144" y="123"/>
                      <a:pt x="2084" y="111"/>
                    </a:cubicBezTo>
                    <a:cubicBezTo>
                      <a:pt x="1730" y="50"/>
                      <a:pt x="1329" y="0"/>
                      <a:pt x="934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3"/>
              <p:cNvSpPr/>
              <p:nvPr/>
            </p:nvSpPr>
            <p:spPr>
              <a:xfrm>
                <a:off x="3714150" y="3550250"/>
                <a:ext cx="4822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376" extrusionOk="0">
                    <a:moveTo>
                      <a:pt x="1042" y="1"/>
                    </a:moveTo>
                    <a:cubicBezTo>
                      <a:pt x="711" y="1"/>
                      <a:pt x="380" y="43"/>
                      <a:pt x="84" y="120"/>
                    </a:cubicBezTo>
                    <a:cubicBezTo>
                      <a:pt x="0" y="132"/>
                      <a:pt x="0" y="263"/>
                      <a:pt x="84" y="299"/>
                    </a:cubicBezTo>
                    <a:cubicBezTo>
                      <a:pt x="320" y="350"/>
                      <a:pt x="581" y="375"/>
                      <a:pt x="846" y="375"/>
                    </a:cubicBezTo>
                    <a:cubicBezTo>
                      <a:pt x="1193" y="375"/>
                      <a:pt x="1547" y="332"/>
                      <a:pt x="1858" y="251"/>
                    </a:cubicBezTo>
                    <a:cubicBezTo>
                      <a:pt x="1929" y="239"/>
                      <a:pt x="1929" y="132"/>
                      <a:pt x="1858" y="96"/>
                    </a:cubicBezTo>
                    <a:cubicBezTo>
                      <a:pt x="1601" y="31"/>
                      <a:pt x="1322" y="1"/>
                      <a:pt x="1042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3"/>
              <p:cNvSpPr/>
              <p:nvPr/>
            </p:nvSpPr>
            <p:spPr>
              <a:xfrm>
                <a:off x="3708475" y="3579350"/>
                <a:ext cx="5065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311" extrusionOk="0">
                    <a:moveTo>
                      <a:pt x="1177" y="0"/>
                    </a:moveTo>
                    <a:cubicBezTo>
                      <a:pt x="1107" y="0"/>
                      <a:pt x="1037" y="2"/>
                      <a:pt x="965" y="4"/>
                    </a:cubicBezTo>
                    <a:cubicBezTo>
                      <a:pt x="883" y="4"/>
                      <a:pt x="799" y="2"/>
                      <a:pt x="714" y="2"/>
                    </a:cubicBezTo>
                    <a:cubicBezTo>
                      <a:pt x="482" y="2"/>
                      <a:pt x="249" y="15"/>
                      <a:pt x="49" y="111"/>
                    </a:cubicBezTo>
                    <a:cubicBezTo>
                      <a:pt x="1" y="147"/>
                      <a:pt x="1" y="206"/>
                      <a:pt x="49" y="218"/>
                    </a:cubicBezTo>
                    <a:cubicBezTo>
                      <a:pt x="207" y="294"/>
                      <a:pt x="386" y="310"/>
                      <a:pt x="568" y="310"/>
                    </a:cubicBezTo>
                    <a:cubicBezTo>
                      <a:pt x="700" y="310"/>
                      <a:pt x="835" y="302"/>
                      <a:pt x="965" y="302"/>
                    </a:cubicBezTo>
                    <a:cubicBezTo>
                      <a:pt x="1311" y="302"/>
                      <a:pt x="1632" y="278"/>
                      <a:pt x="1966" y="206"/>
                    </a:cubicBezTo>
                    <a:cubicBezTo>
                      <a:pt x="2025" y="183"/>
                      <a:pt x="2025" y="99"/>
                      <a:pt x="1966" y="87"/>
                    </a:cubicBezTo>
                    <a:cubicBezTo>
                      <a:pt x="1701" y="21"/>
                      <a:pt x="1444" y="0"/>
                      <a:pt x="117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3"/>
              <p:cNvSpPr/>
              <p:nvPr/>
            </p:nvSpPr>
            <p:spPr>
              <a:xfrm>
                <a:off x="3706700" y="3607700"/>
                <a:ext cx="479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315" extrusionOk="0">
                    <a:moveTo>
                      <a:pt x="761" y="1"/>
                    </a:moveTo>
                    <a:cubicBezTo>
                      <a:pt x="517" y="1"/>
                      <a:pt x="264" y="9"/>
                      <a:pt x="36" y="108"/>
                    </a:cubicBezTo>
                    <a:cubicBezTo>
                      <a:pt x="1" y="144"/>
                      <a:pt x="1" y="204"/>
                      <a:pt x="36" y="215"/>
                    </a:cubicBezTo>
                    <a:cubicBezTo>
                      <a:pt x="204" y="292"/>
                      <a:pt x="397" y="314"/>
                      <a:pt x="589" y="314"/>
                    </a:cubicBezTo>
                    <a:cubicBezTo>
                      <a:pt x="696" y="314"/>
                      <a:pt x="803" y="307"/>
                      <a:pt x="905" y="299"/>
                    </a:cubicBezTo>
                    <a:cubicBezTo>
                      <a:pt x="1215" y="287"/>
                      <a:pt x="1536" y="287"/>
                      <a:pt x="1834" y="215"/>
                    </a:cubicBezTo>
                    <a:cubicBezTo>
                      <a:pt x="1917" y="204"/>
                      <a:pt x="1917" y="96"/>
                      <a:pt x="1834" y="84"/>
                    </a:cubicBezTo>
                    <a:cubicBezTo>
                      <a:pt x="1525" y="1"/>
                      <a:pt x="1215" y="1"/>
                      <a:pt x="905" y="1"/>
                    </a:cubicBezTo>
                    <a:cubicBezTo>
                      <a:pt x="858" y="1"/>
                      <a:pt x="810" y="1"/>
                      <a:pt x="76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3"/>
              <p:cNvSpPr/>
              <p:nvPr/>
            </p:nvSpPr>
            <p:spPr>
              <a:xfrm>
                <a:off x="3705500" y="3635325"/>
                <a:ext cx="479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400" extrusionOk="0">
                    <a:moveTo>
                      <a:pt x="779" y="1"/>
                    </a:moveTo>
                    <a:cubicBezTo>
                      <a:pt x="515" y="1"/>
                      <a:pt x="260" y="36"/>
                      <a:pt x="49" y="134"/>
                    </a:cubicBezTo>
                    <a:cubicBezTo>
                      <a:pt x="1" y="146"/>
                      <a:pt x="1" y="242"/>
                      <a:pt x="49" y="265"/>
                    </a:cubicBezTo>
                    <a:cubicBezTo>
                      <a:pt x="260" y="364"/>
                      <a:pt x="513" y="399"/>
                      <a:pt x="775" y="399"/>
                    </a:cubicBezTo>
                    <a:cubicBezTo>
                      <a:pt x="1146" y="399"/>
                      <a:pt x="1537" y="328"/>
                      <a:pt x="1858" y="265"/>
                    </a:cubicBezTo>
                    <a:cubicBezTo>
                      <a:pt x="1918" y="253"/>
                      <a:pt x="1918" y="146"/>
                      <a:pt x="1858" y="134"/>
                    </a:cubicBezTo>
                    <a:cubicBezTo>
                      <a:pt x="1544" y="72"/>
                      <a:pt x="1152" y="1"/>
                      <a:pt x="77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3"/>
              <p:cNvSpPr/>
              <p:nvPr/>
            </p:nvSpPr>
            <p:spPr>
              <a:xfrm>
                <a:off x="3699850" y="3664175"/>
                <a:ext cx="476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67" extrusionOk="0">
                    <a:moveTo>
                      <a:pt x="763" y="1"/>
                    </a:moveTo>
                    <a:cubicBezTo>
                      <a:pt x="513" y="1"/>
                      <a:pt x="270" y="30"/>
                      <a:pt x="60" y="111"/>
                    </a:cubicBezTo>
                    <a:cubicBezTo>
                      <a:pt x="1" y="147"/>
                      <a:pt x="1" y="219"/>
                      <a:pt x="60" y="242"/>
                    </a:cubicBezTo>
                    <a:cubicBezTo>
                      <a:pt x="282" y="333"/>
                      <a:pt x="539" y="366"/>
                      <a:pt x="803" y="366"/>
                    </a:cubicBezTo>
                    <a:cubicBezTo>
                      <a:pt x="1164" y="366"/>
                      <a:pt x="1537" y="304"/>
                      <a:pt x="1846" y="242"/>
                    </a:cubicBezTo>
                    <a:cubicBezTo>
                      <a:pt x="1906" y="231"/>
                      <a:pt x="1906" y="147"/>
                      <a:pt x="1846" y="123"/>
                    </a:cubicBezTo>
                    <a:cubicBezTo>
                      <a:pt x="1525" y="66"/>
                      <a:pt x="1136" y="1"/>
                      <a:pt x="76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3"/>
              <p:cNvSpPr/>
              <p:nvPr/>
            </p:nvSpPr>
            <p:spPr>
              <a:xfrm>
                <a:off x="3705225" y="3692750"/>
                <a:ext cx="3870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22" extrusionOk="0">
                    <a:moveTo>
                      <a:pt x="906" y="1"/>
                    </a:moveTo>
                    <a:cubicBezTo>
                      <a:pt x="854" y="1"/>
                      <a:pt x="802" y="2"/>
                      <a:pt x="750" y="4"/>
                    </a:cubicBezTo>
                    <a:cubicBezTo>
                      <a:pt x="707" y="4"/>
                      <a:pt x="663" y="4"/>
                      <a:pt x="619" y="4"/>
                    </a:cubicBezTo>
                    <a:cubicBezTo>
                      <a:pt x="422" y="4"/>
                      <a:pt x="221" y="12"/>
                      <a:pt x="36" y="100"/>
                    </a:cubicBezTo>
                    <a:cubicBezTo>
                      <a:pt x="0" y="135"/>
                      <a:pt x="0" y="219"/>
                      <a:pt x="36" y="231"/>
                    </a:cubicBezTo>
                    <a:cubicBezTo>
                      <a:pt x="190" y="304"/>
                      <a:pt x="356" y="321"/>
                      <a:pt x="522" y="321"/>
                    </a:cubicBezTo>
                    <a:cubicBezTo>
                      <a:pt x="598" y="321"/>
                      <a:pt x="675" y="318"/>
                      <a:pt x="750" y="314"/>
                    </a:cubicBezTo>
                    <a:cubicBezTo>
                      <a:pt x="1012" y="314"/>
                      <a:pt x="1262" y="290"/>
                      <a:pt x="1500" y="207"/>
                    </a:cubicBezTo>
                    <a:cubicBezTo>
                      <a:pt x="1548" y="195"/>
                      <a:pt x="1548" y="111"/>
                      <a:pt x="1500" y="100"/>
                    </a:cubicBezTo>
                    <a:cubicBezTo>
                      <a:pt x="1310" y="23"/>
                      <a:pt x="1112" y="1"/>
                      <a:pt x="90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3"/>
              <p:cNvSpPr/>
              <p:nvPr/>
            </p:nvSpPr>
            <p:spPr>
              <a:xfrm>
                <a:off x="3710575" y="3721700"/>
                <a:ext cx="297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288" extrusionOk="0">
                    <a:moveTo>
                      <a:pt x="476" y="0"/>
                    </a:moveTo>
                    <a:cubicBezTo>
                      <a:pt x="344" y="0"/>
                      <a:pt x="215" y="17"/>
                      <a:pt x="96" y="61"/>
                    </a:cubicBezTo>
                    <a:cubicBezTo>
                      <a:pt x="0" y="85"/>
                      <a:pt x="0" y="204"/>
                      <a:pt x="96" y="239"/>
                    </a:cubicBezTo>
                    <a:cubicBezTo>
                      <a:pt x="197" y="275"/>
                      <a:pt x="309" y="288"/>
                      <a:pt x="425" y="288"/>
                    </a:cubicBezTo>
                    <a:cubicBezTo>
                      <a:pt x="662" y="288"/>
                      <a:pt x="915" y="232"/>
                      <a:pt x="1131" y="192"/>
                    </a:cubicBezTo>
                    <a:cubicBezTo>
                      <a:pt x="1191" y="180"/>
                      <a:pt x="1191" y="85"/>
                      <a:pt x="1131" y="85"/>
                    </a:cubicBezTo>
                    <a:cubicBezTo>
                      <a:pt x="929" y="47"/>
                      <a:pt x="699" y="0"/>
                      <a:pt x="476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3"/>
              <p:cNvSpPr/>
              <p:nvPr/>
            </p:nvSpPr>
            <p:spPr>
              <a:xfrm>
                <a:off x="3713250" y="3749650"/>
                <a:ext cx="250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21" extrusionOk="0">
                    <a:moveTo>
                      <a:pt x="489" y="0"/>
                    </a:moveTo>
                    <a:cubicBezTo>
                      <a:pt x="352" y="0"/>
                      <a:pt x="216" y="24"/>
                      <a:pt x="96" y="74"/>
                    </a:cubicBezTo>
                    <a:cubicBezTo>
                      <a:pt x="0" y="98"/>
                      <a:pt x="0" y="217"/>
                      <a:pt x="96" y="252"/>
                    </a:cubicBezTo>
                    <a:cubicBezTo>
                      <a:pt x="210" y="299"/>
                      <a:pt x="337" y="321"/>
                      <a:pt x="466" y="321"/>
                    </a:cubicBezTo>
                    <a:cubicBezTo>
                      <a:pt x="634" y="321"/>
                      <a:pt x="805" y="284"/>
                      <a:pt x="953" y="217"/>
                    </a:cubicBezTo>
                    <a:cubicBezTo>
                      <a:pt x="1001" y="205"/>
                      <a:pt x="1001" y="110"/>
                      <a:pt x="953" y="98"/>
                    </a:cubicBezTo>
                    <a:cubicBezTo>
                      <a:pt x="812" y="33"/>
                      <a:pt x="650" y="0"/>
                      <a:pt x="489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3"/>
              <p:cNvSpPr/>
              <p:nvPr/>
            </p:nvSpPr>
            <p:spPr>
              <a:xfrm>
                <a:off x="3708775" y="3777775"/>
                <a:ext cx="2475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49" extrusionOk="0">
                    <a:moveTo>
                      <a:pt x="370" y="1"/>
                    </a:moveTo>
                    <a:cubicBezTo>
                      <a:pt x="239" y="1"/>
                      <a:pt x="118" y="28"/>
                      <a:pt x="37" y="104"/>
                    </a:cubicBezTo>
                    <a:cubicBezTo>
                      <a:pt x="1" y="139"/>
                      <a:pt x="1" y="199"/>
                      <a:pt x="37" y="247"/>
                    </a:cubicBezTo>
                    <a:cubicBezTo>
                      <a:pt x="115" y="321"/>
                      <a:pt x="232" y="348"/>
                      <a:pt x="359" y="348"/>
                    </a:cubicBezTo>
                    <a:cubicBezTo>
                      <a:pt x="559" y="348"/>
                      <a:pt x="784" y="281"/>
                      <a:pt x="930" y="223"/>
                    </a:cubicBezTo>
                    <a:cubicBezTo>
                      <a:pt x="989" y="211"/>
                      <a:pt x="989" y="116"/>
                      <a:pt x="930" y="104"/>
                    </a:cubicBezTo>
                    <a:cubicBezTo>
                      <a:pt x="787" y="61"/>
                      <a:pt x="567" y="1"/>
                      <a:pt x="370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3"/>
              <p:cNvSpPr/>
              <p:nvPr/>
            </p:nvSpPr>
            <p:spPr>
              <a:xfrm>
                <a:off x="3709675" y="3807775"/>
                <a:ext cx="217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229" extrusionOk="0">
                    <a:moveTo>
                      <a:pt x="367" y="0"/>
                    </a:moveTo>
                    <a:cubicBezTo>
                      <a:pt x="270" y="0"/>
                      <a:pt x="173" y="11"/>
                      <a:pt x="72" y="35"/>
                    </a:cubicBezTo>
                    <a:cubicBezTo>
                      <a:pt x="1" y="35"/>
                      <a:pt x="1" y="178"/>
                      <a:pt x="72" y="190"/>
                    </a:cubicBezTo>
                    <a:cubicBezTo>
                      <a:pt x="190" y="216"/>
                      <a:pt x="301" y="229"/>
                      <a:pt x="410" y="229"/>
                    </a:cubicBezTo>
                    <a:cubicBezTo>
                      <a:pt x="543" y="229"/>
                      <a:pt x="673" y="210"/>
                      <a:pt x="810" y="178"/>
                    </a:cubicBezTo>
                    <a:cubicBezTo>
                      <a:pt x="870" y="154"/>
                      <a:pt x="870" y="71"/>
                      <a:pt x="810" y="59"/>
                    </a:cubicBezTo>
                    <a:cubicBezTo>
                      <a:pt x="654" y="23"/>
                      <a:pt x="511" y="0"/>
                      <a:pt x="36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3"/>
              <p:cNvSpPr/>
              <p:nvPr/>
            </p:nvSpPr>
            <p:spPr>
              <a:xfrm>
                <a:off x="3715625" y="2912100"/>
                <a:ext cx="9189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36756" h="9288" extrusionOk="0">
                    <a:moveTo>
                      <a:pt x="4358" y="0"/>
                    </a:moveTo>
                    <a:lnTo>
                      <a:pt x="1" y="4644"/>
                    </a:lnTo>
                    <a:lnTo>
                      <a:pt x="4835" y="9287"/>
                    </a:lnTo>
                    <a:lnTo>
                      <a:pt x="36755" y="4453"/>
                    </a:lnTo>
                    <a:lnTo>
                      <a:pt x="4358" y="0"/>
                    </a:lnTo>
                    <a:close/>
                  </a:path>
                </a:pathLst>
              </a:custGeom>
              <a:solidFill>
                <a:srgbClr val="DFD5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3"/>
              <p:cNvSpPr/>
              <p:nvPr/>
            </p:nvSpPr>
            <p:spPr>
              <a:xfrm>
                <a:off x="3705500" y="2904350"/>
                <a:ext cx="930200" cy="247375"/>
              </a:xfrm>
              <a:custGeom>
                <a:avLst/>
                <a:gdLst/>
                <a:ahLst/>
                <a:cxnLst/>
                <a:rect l="l" t="t" r="r" b="b"/>
                <a:pathLst>
                  <a:path w="37208" h="9895" extrusionOk="0">
                    <a:moveTo>
                      <a:pt x="4859" y="608"/>
                    </a:moveTo>
                    <a:lnTo>
                      <a:pt x="35160" y="4775"/>
                    </a:lnTo>
                    <a:lnTo>
                      <a:pt x="5323" y="9288"/>
                    </a:lnTo>
                    <a:lnTo>
                      <a:pt x="799" y="4942"/>
                    </a:lnTo>
                    <a:lnTo>
                      <a:pt x="4859" y="608"/>
                    </a:lnTo>
                    <a:close/>
                    <a:moveTo>
                      <a:pt x="4656" y="1"/>
                    </a:moveTo>
                    <a:lnTo>
                      <a:pt x="1" y="4954"/>
                    </a:lnTo>
                    <a:lnTo>
                      <a:pt x="5133" y="9895"/>
                    </a:lnTo>
                    <a:lnTo>
                      <a:pt x="37208" y="5025"/>
                    </a:lnTo>
                    <a:lnTo>
                      <a:pt x="37208" y="4466"/>
                    </a:lnTo>
                    <a:lnTo>
                      <a:pt x="4811" y="13"/>
                    </a:lnTo>
                    <a:lnTo>
                      <a:pt x="4656" y="1"/>
                    </a:ln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3"/>
              <p:cNvSpPr/>
              <p:nvPr/>
            </p:nvSpPr>
            <p:spPr>
              <a:xfrm>
                <a:off x="3754625" y="2948775"/>
                <a:ext cx="11925" cy="9870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948" extrusionOk="0">
                    <a:moveTo>
                      <a:pt x="239" y="1"/>
                    </a:moveTo>
                    <a:cubicBezTo>
                      <a:pt x="215" y="1"/>
                      <a:pt x="191" y="16"/>
                      <a:pt x="191" y="45"/>
                    </a:cubicBezTo>
                    <a:cubicBezTo>
                      <a:pt x="72" y="1319"/>
                      <a:pt x="0" y="2641"/>
                      <a:pt x="179" y="3903"/>
                    </a:cubicBezTo>
                    <a:cubicBezTo>
                      <a:pt x="179" y="3933"/>
                      <a:pt x="209" y="3948"/>
                      <a:pt x="239" y="3948"/>
                    </a:cubicBezTo>
                    <a:cubicBezTo>
                      <a:pt x="268" y="3948"/>
                      <a:pt x="298" y="3933"/>
                      <a:pt x="298" y="3903"/>
                    </a:cubicBezTo>
                    <a:cubicBezTo>
                      <a:pt x="477" y="2641"/>
                      <a:pt x="405" y="1319"/>
                      <a:pt x="286" y="45"/>
                    </a:cubicBezTo>
                    <a:cubicBezTo>
                      <a:pt x="286" y="16"/>
                      <a:pt x="262" y="1"/>
                      <a:pt x="23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3"/>
              <p:cNvSpPr/>
              <p:nvPr/>
            </p:nvSpPr>
            <p:spPr>
              <a:xfrm>
                <a:off x="3782600" y="2949225"/>
                <a:ext cx="12525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207" extrusionOk="0">
                    <a:moveTo>
                      <a:pt x="257" y="1"/>
                    </a:moveTo>
                    <a:cubicBezTo>
                      <a:pt x="236" y="1"/>
                      <a:pt x="215" y="10"/>
                      <a:pt x="215" y="27"/>
                    </a:cubicBezTo>
                    <a:cubicBezTo>
                      <a:pt x="96" y="1361"/>
                      <a:pt x="1" y="2849"/>
                      <a:pt x="215" y="4171"/>
                    </a:cubicBezTo>
                    <a:cubicBezTo>
                      <a:pt x="215" y="4195"/>
                      <a:pt x="236" y="4206"/>
                      <a:pt x="257" y="4206"/>
                    </a:cubicBezTo>
                    <a:cubicBezTo>
                      <a:pt x="277" y="4206"/>
                      <a:pt x="298" y="4195"/>
                      <a:pt x="298" y="4171"/>
                    </a:cubicBezTo>
                    <a:cubicBezTo>
                      <a:pt x="501" y="2861"/>
                      <a:pt x="417" y="1361"/>
                      <a:pt x="298" y="27"/>
                    </a:cubicBezTo>
                    <a:cubicBezTo>
                      <a:pt x="298" y="10"/>
                      <a:pt x="277" y="1"/>
                      <a:pt x="257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3"/>
              <p:cNvSpPr/>
              <p:nvPr/>
            </p:nvSpPr>
            <p:spPr>
              <a:xfrm>
                <a:off x="3812975" y="2934875"/>
                <a:ext cx="8650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126" extrusionOk="0">
                    <a:moveTo>
                      <a:pt x="173" y="0"/>
                    </a:moveTo>
                    <a:cubicBezTo>
                      <a:pt x="146" y="0"/>
                      <a:pt x="119" y="18"/>
                      <a:pt x="119" y="54"/>
                    </a:cubicBezTo>
                    <a:cubicBezTo>
                      <a:pt x="0" y="1375"/>
                      <a:pt x="12" y="2721"/>
                      <a:pt x="107" y="4054"/>
                    </a:cubicBezTo>
                    <a:cubicBezTo>
                      <a:pt x="107" y="4102"/>
                      <a:pt x="137" y="4126"/>
                      <a:pt x="168" y="4126"/>
                    </a:cubicBezTo>
                    <a:cubicBezTo>
                      <a:pt x="200" y="4126"/>
                      <a:pt x="232" y="4102"/>
                      <a:pt x="238" y="4054"/>
                    </a:cubicBezTo>
                    <a:cubicBezTo>
                      <a:pt x="333" y="2721"/>
                      <a:pt x="345" y="1375"/>
                      <a:pt x="226" y="54"/>
                    </a:cubicBezTo>
                    <a:cubicBezTo>
                      <a:pt x="226" y="18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3"/>
              <p:cNvSpPr/>
              <p:nvPr/>
            </p:nvSpPr>
            <p:spPr>
              <a:xfrm>
                <a:off x="3838575" y="2921400"/>
                <a:ext cx="14300" cy="11812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725" extrusionOk="0">
                    <a:moveTo>
                      <a:pt x="281" y="0"/>
                    </a:moveTo>
                    <a:cubicBezTo>
                      <a:pt x="253" y="0"/>
                      <a:pt x="226" y="15"/>
                      <a:pt x="226" y="45"/>
                    </a:cubicBezTo>
                    <a:cubicBezTo>
                      <a:pt x="0" y="1545"/>
                      <a:pt x="179" y="3141"/>
                      <a:pt x="214" y="4653"/>
                    </a:cubicBezTo>
                    <a:cubicBezTo>
                      <a:pt x="214" y="4700"/>
                      <a:pt x="250" y="4724"/>
                      <a:pt x="286" y="4724"/>
                    </a:cubicBezTo>
                    <a:cubicBezTo>
                      <a:pt x="321" y="4724"/>
                      <a:pt x="357" y="4700"/>
                      <a:pt x="357" y="4653"/>
                    </a:cubicBezTo>
                    <a:cubicBezTo>
                      <a:pt x="393" y="3141"/>
                      <a:pt x="572" y="1545"/>
                      <a:pt x="345" y="45"/>
                    </a:cubicBezTo>
                    <a:cubicBezTo>
                      <a:pt x="339" y="15"/>
                      <a:pt x="310" y="0"/>
                      <a:pt x="28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3"/>
              <p:cNvSpPr/>
              <p:nvPr/>
            </p:nvSpPr>
            <p:spPr>
              <a:xfrm>
                <a:off x="3868925" y="2931825"/>
                <a:ext cx="10450" cy="985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942" extrusionOk="0">
                    <a:moveTo>
                      <a:pt x="212" y="0"/>
                    </a:moveTo>
                    <a:cubicBezTo>
                      <a:pt x="191" y="0"/>
                      <a:pt x="167" y="15"/>
                      <a:pt x="155" y="45"/>
                    </a:cubicBezTo>
                    <a:cubicBezTo>
                      <a:pt x="0" y="1307"/>
                      <a:pt x="120" y="2605"/>
                      <a:pt x="143" y="3879"/>
                    </a:cubicBezTo>
                    <a:cubicBezTo>
                      <a:pt x="143" y="3920"/>
                      <a:pt x="173" y="3941"/>
                      <a:pt x="203" y="3941"/>
                    </a:cubicBezTo>
                    <a:cubicBezTo>
                      <a:pt x="233" y="3941"/>
                      <a:pt x="262" y="3920"/>
                      <a:pt x="262" y="3879"/>
                    </a:cubicBezTo>
                    <a:cubicBezTo>
                      <a:pt x="298" y="2616"/>
                      <a:pt x="417" y="1307"/>
                      <a:pt x="250" y="45"/>
                    </a:cubicBezTo>
                    <a:cubicBezTo>
                      <a:pt x="250" y="15"/>
                      <a:pt x="233" y="0"/>
                      <a:pt x="21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3"/>
              <p:cNvSpPr/>
              <p:nvPr/>
            </p:nvSpPr>
            <p:spPr>
              <a:xfrm>
                <a:off x="3895725" y="2936200"/>
                <a:ext cx="1340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3820" extrusionOk="0">
                    <a:moveTo>
                      <a:pt x="284" y="1"/>
                    </a:moveTo>
                    <a:cubicBezTo>
                      <a:pt x="265" y="1"/>
                      <a:pt x="244" y="13"/>
                      <a:pt x="238" y="36"/>
                    </a:cubicBezTo>
                    <a:cubicBezTo>
                      <a:pt x="60" y="1203"/>
                      <a:pt x="0" y="2632"/>
                      <a:pt x="238" y="3811"/>
                    </a:cubicBezTo>
                    <a:cubicBezTo>
                      <a:pt x="238" y="3817"/>
                      <a:pt x="253" y="3820"/>
                      <a:pt x="268" y="3820"/>
                    </a:cubicBezTo>
                    <a:cubicBezTo>
                      <a:pt x="283" y="3820"/>
                      <a:pt x="298" y="3817"/>
                      <a:pt x="298" y="3811"/>
                    </a:cubicBezTo>
                    <a:cubicBezTo>
                      <a:pt x="536" y="2632"/>
                      <a:pt x="500" y="1203"/>
                      <a:pt x="321" y="36"/>
                    </a:cubicBezTo>
                    <a:cubicBezTo>
                      <a:pt x="321" y="13"/>
                      <a:pt x="304" y="1"/>
                      <a:pt x="28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3"/>
              <p:cNvSpPr/>
              <p:nvPr/>
            </p:nvSpPr>
            <p:spPr>
              <a:xfrm>
                <a:off x="3925775" y="2937325"/>
                <a:ext cx="10150" cy="913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653" extrusionOk="0">
                    <a:moveTo>
                      <a:pt x="198" y="0"/>
                    </a:moveTo>
                    <a:cubicBezTo>
                      <a:pt x="170" y="0"/>
                      <a:pt x="143" y="21"/>
                      <a:pt x="143" y="63"/>
                    </a:cubicBezTo>
                    <a:cubicBezTo>
                      <a:pt x="72" y="694"/>
                      <a:pt x="60" y="1337"/>
                      <a:pt x="60" y="1980"/>
                    </a:cubicBezTo>
                    <a:cubicBezTo>
                      <a:pt x="60" y="2527"/>
                      <a:pt x="1" y="3111"/>
                      <a:pt x="191" y="3635"/>
                    </a:cubicBezTo>
                    <a:cubicBezTo>
                      <a:pt x="185" y="3647"/>
                      <a:pt x="188" y="3653"/>
                      <a:pt x="196" y="3653"/>
                    </a:cubicBezTo>
                    <a:cubicBezTo>
                      <a:pt x="203" y="3653"/>
                      <a:pt x="215" y="3647"/>
                      <a:pt x="227" y="3635"/>
                    </a:cubicBezTo>
                    <a:cubicBezTo>
                      <a:pt x="405" y="3111"/>
                      <a:pt x="346" y="2516"/>
                      <a:pt x="358" y="1980"/>
                    </a:cubicBezTo>
                    <a:cubicBezTo>
                      <a:pt x="358" y="1337"/>
                      <a:pt x="346" y="694"/>
                      <a:pt x="262" y="63"/>
                    </a:cubicBezTo>
                    <a:cubicBezTo>
                      <a:pt x="257" y="21"/>
                      <a:pt x="227" y="0"/>
                      <a:pt x="19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3"/>
              <p:cNvSpPr/>
              <p:nvPr/>
            </p:nvSpPr>
            <p:spPr>
              <a:xfrm>
                <a:off x="3950175" y="2942525"/>
                <a:ext cx="17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427" extrusionOk="0">
                    <a:moveTo>
                      <a:pt x="376" y="1"/>
                    </a:moveTo>
                    <a:cubicBezTo>
                      <a:pt x="355" y="1"/>
                      <a:pt x="334" y="16"/>
                      <a:pt x="334" y="45"/>
                    </a:cubicBezTo>
                    <a:cubicBezTo>
                      <a:pt x="239" y="1069"/>
                      <a:pt x="1" y="2403"/>
                      <a:pt x="299" y="3391"/>
                    </a:cubicBezTo>
                    <a:cubicBezTo>
                      <a:pt x="310" y="3415"/>
                      <a:pt x="334" y="3427"/>
                      <a:pt x="357" y="3427"/>
                    </a:cubicBezTo>
                    <a:cubicBezTo>
                      <a:pt x="379" y="3427"/>
                      <a:pt x="400" y="3415"/>
                      <a:pt x="406" y="3391"/>
                    </a:cubicBezTo>
                    <a:cubicBezTo>
                      <a:pt x="703" y="2403"/>
                      <a:pt x="513" y="1057"/>
                      <a:pt x="418" y="45"/>
                    </a:cubicBezTo>
                    <a:cubicBezTo>
                      <a:pt x="418" y="16"/>
                      <a:pt x="397" y="1"/>
                      <a:pt x="37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3"/>
              <p:cNvSpPr/>
              <p:nvPr/>
            </p:nvSpPr>
            <p:spPr>
              <a:xfrm>
                <a:off x="3982025" y="2946250"/>
                <a:ext cx="9850" cy="85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406" extrusionOk="0">
                    <a:moveTo>
                      <a:pt x="191" y="0"/>
                    </a:moveTo>
                    <a:cubicBezTo>
                      <a:pt x="163" y="0"/>
                      <a:pt x="137" y="19"/>
                      <a:pt x="132" y="63"/>
                    </a:cubicBezTo>
                    <a:cubicBezTo>
                      <a:pt x="72" y="646"/>
                      <a:pt x="60" y="1218"/>
                      <a:pt x="60" y="1813"/>
                    </a:cubicBezTo>
                    <a:cubicBezTo>
                      <a:pt x="60" y="2325"/>
                      <a:pt x="1" y="2873"/>
                      <a:pt x="144" y="3361"/>
                    </a:cubicBezTo>
                    <a:cubicBezTo>
                      <a:pt x="162" y="3391"/>
                      <a:pt x="188" y="3406"/>
                      <a:pt x="212" y="3406"/>
                    </a:cubicBezTo>
                    <a:cubicBezTo>
                      <a:pt x="236" y="3406"/>
                      <a:pt x="257" y="3391"/>
                      <a:pt x="263" y="3361"/>
                    </a:cubicBezTo>
                    <a:cubicBezTo>
                      <a:pt x="394" y="2873"/>
                      <a:pt x="358" y="2325"/>
                      <a:pt x="334" y="1813"/>
                    </a:cubicBezTo>
                    <a:cubicBezTo>
                      <a:pt x="334" y="1218"/>
                      <a:pt x="322" y="646"/>
                      <a:pt x="263" y="63"/>
                    </a:cubicBezTo>
                    <a:cubicBezTo>
                      <a:pt x="256" y="25"/>
                      <a:pt x="223" y="0"/>
                      <a:pt x="191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3"/>
              <p:cNvSpPr/>
              <p:nvPr/>
            </p:nvSpPr>
            <p:spPr>
              <a:xfrm>
                <a:off x="4010300" y="2949975"/>
                <a:ext cx="104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02" extrusionOk="0">
                    <a:moveTo>
                      <a:pt x="203" y="0"/>
                    </a:moveTo>
                    <a:cubicBezTo>
                      <a:pt x="177" y="0"/>
                      <a:pt x="150" y="15"/>
                      <a:pt x="144" y="45"/>
                    </a:cubicBezTo>
                    <a:cubicBezTo>
                      <a:pt x="1" y="1105"/>
                      <a:pt x="72" y="2164"/>
                      <a:pt x="144" y="3212"/>
                    </a:cubicBezTo>
                    <a:cubicBezTo>
                      <a:pt x="144" y="3272"/>
                      <a:pt x="182" y="3301"/>
                      <a:pt x="223" y="3301"/>
                    </a:cubicBezTo>
                    <a:cubicBezTo>
                      <a:pt x="263" y="3301"/>
                      <a:pt x="305" y="3272"/>
                      <a:pt x="310" y="3212"/>
                    </a:cubicBezTo>
                    <a:cubicBezTo>
                      <a:pt x="370" y="2152"/>
                      <a:pt x="418" y="1105"/>
                      <a:pt x="263" y="45"/>
                    </a:cubicBezTo>
                    <a:cubicBezTo>
                      <a:pt x="257" y="15"/>
                      <a:pt x="230" y="0"/>
                      <a:pt x="203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3"/>
              <p:cNvSpPr/>
              <p:nvPr/>
            </p:nvSpPr>
            <p:spPr>
              <a:xfrm>
                <a:off x="4040075" y="2951900"/>
                <a:ext cx="10150" cy="833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335" extrusionOk="0">
                    <a:moveTo>
                      <a:pt x="209" y="1"/>
                    </a:moveTo>
                    <a:cubicBezTo>
                      <a:pt x="179" y="1"/>
                      <a:pt x="149" y="22"/>
                      <a:pt x="143" y="63"/>
                    </a:cubicBezTo>
                    <a:cubicBezTo>
                      <a:pt x="1" y="540"/>
                      <a:pt x="36" y="1051"/>
                      <a:pt x="36" y="1563"/>
                    </a:cubicBezTo>
                    <a:cubicBezTo>
                      <a:pt x="36" y="2123"/>
                      <a:pt x="24" y="2695"/>
                      <a:pt x="84" y="3254"/>
                    </a:cubicBezTo>
                    <a:cubicBezTo>
                      <a:pt x="90" y="3308"/>
                      <a:pt x="123" y="3334"/>
                      <a:pt x="157" y="3334"/>
                    </a:cubicBezTo>
                    <a:cubicBezTo>
                      <a:pt x="191" y="3334"/>
                      <a:pt x="227" y="3308"/>
                      <a:pt x="239" y="3254"/>
                    </a:cubicBezTo>
                    <a:cubicBezTo>
                      <a:pt x="298" y="2695"/>
                      <a:pt x="322" y="2123"/>
                      <a:pt x="334" y="1563"/>
                    </a:cubicBezTo>
                    <a:cubicBezTo>
                      <a:pt x="346" y="1075"/>
                      <a:pt x="405" y="551"/>
                      <a:pt x="274" y="63"/>
                    </a:cubicBezTo>
                    <a:cubicBezTo>
                      <a:pt x="268" y="22"/>
                      <a:pt x="239" y="1"/>
                      <a:pt x="20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3"/>
              <p:cNvSpPr/>
              <p:nvPr/>
            </p:nvSpPr>
            <p:spPr>
              <a:xfrm>
                <a:off x="4067450" y="2958225"/>
                <a:ext cx="10450" cy="722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889" extrusionOk="0">
                    <a:moveTo>
                      <a:pt x="239" y="1"/>
                    </a:moveTo>
                    <a:cubicBezTo>
                      <a:pt x="215" y="1"/>
                      <a:pt x="191" y="13"/>
                      <a:pt x="191" y="36"/>
                    </a:cubicBezTo>
                    <a:cubicBezTo>
                      <a:pt x="96" y="953"/>
                      <a:pt x="1" y="1870"/>
                      <a:pt x="120" y="2799"/>
                    </a:cubicBezTo>
                    <a:cubicBezTo>
                      <a:pt x="120" y="2858"/>
                      <a:pt x="162" y="2888"/>
                      <a:pt x="205" y="2888"/>
                    </a:cubicBezTo>
                    <a:cubicBezTo>
                      <a:pt x="248" y="2888"/>
                      <a:pt x="293" y="2858"/>
                      <a:pt x="299" y="2799"/>
                    </a:cubicBezTo>
                    <a:cubicBezTo>
                      <a:pt x="418" y="1870"/>
                      <a:pt x="394" y="965"/>
                      <a:pt x="287" y="36"/>
                    </a:cubicBezTo>
                    <a:cubicBezTo>
                      <a:pt x="287" y="13"/>
                      <a:pt x="263" y="1"/>
                      <a:pt x="239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3"/>
              <p:cNvSpPr/>
              <p:nvPr/>
            </p:nvSpPr>
            <p:spPr>
              <a:xfrm>
                <a:off x="4094550" y="2962775"/>
                <a:ext cx="12825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33" extrusionOk="0">
                    <a:moveTo>
                      <a:pt x="258" y="0"/>
                    </a:moveTo>
                    <a:cubicBezTo>
                      <a:pt x="233" y="0"/>
                      <a:pt x="209" y="15"/>
                      <a:pt x="203" y="45"/>
                    </a:cubicBezTo>
                    <a:cubicBezTo>
                      <a:pt x="24" y="1069"/>
                      <a:pt x="0" y="2343"/>
                      <a:pt x="179" y="3379"/>
                    </a:cubicBezTo>
                    <a:cubicBezTo>
                      <a:pt x="191" y="3414"/>
                      <a:pt x="224" y="3432"/>
                      <a:pt x="256" y="3432"/>
                    </a:cubicBezTo>
                    <a:cubicBezTo>
                      <a:pt x="289" y="3432"/>
                      <a:pt x="322" y="3414"/>
                      <a:pt x="334" y="3379"/>
                    </a:cubicBezTo>
                    <a:cubicBezTo>
                      <a:pt x="512" y="2343"/>
                      <a:pt x="477" y="1069"/>
                      <a:pt x="322" y="45"/>
                    </a:cubicBezTo>
                    <a:cubicBezTo>
                      <a:pt x="310" y="15"/>
                      <a:pt x="283" y="0"/>
                      <a:pt x="25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3"/>
              <p:cNvSpPr/>
              <p:nvPr/>
            </p:nvSpPr>
            <p:spPr>
              <a:xfrm>
                <a:off x="4123725" y="2965975"/>
                <a:ext cx="11025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760" extrusionOk="0">
                    <a:moveTo>
                      <a:pt x="228" y="0"/>
                    </a:moveTo>
                    <a:cubicBezTo>
                      <a:pt x="206" y="0"/>
                      <a:pt x="185" y="12"/>
                      <a:pt x="179" y="36"/>
                    </a:cubicBezTo>
                    <a:cubicBezTo>
                      <a:pt x="0" y="881"/>
                      <a:pt x="36" y="1822"/>
                      <a:pt x="131" y="2679"/>
                    </a:cubicBezTo>
                    <a:cubicBezTo>
                      <a:pt x="137" y="2733"/>
                      <a:pt x="176" y="2760"/>
                      <a:pt x="215" y="2760"/>
                    </a:cubicBezTo>
                    <a:cubicBezTo>
                      <a:pt x="253" y="2760"/>
                      <a:pt x="292" y="2733"/>
                      <a:pt x="298" y="2679"/>
                    </a:cubicBezTo>
                    <a:cubicBezTo>
                      <a:pt x="381" y="1834"/>
                      <a:pt x="441" y="881"/>
                      <a:pt x="286" y="36"/>
                    </a:cubicBezTo>
                    <a:cubicBezTo>
                      <a:pt x="274" y="12"/>
                      <a:pt x="250" y="0"/>
                      <a:pt x="228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3"/>
              <p:cNvSpPr/>
              <p:nvPr/>
            </p:nvSpPr>
            <p:spPr>
              <a:xfrm>
                <a:off x="4179975" y="2973475"/>
                <a:ext cx="11325" cy="578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314" extrusionOk="0">
                    <a:moveTo>
                      <a:pt x="203" y="1"/>
                    </a:moveTo>
                    <a:cubicBezTo>
                      <a:pt x="176" y="1"/>
                      <a:pt x="149" y="16"/>
                      <a:pt x="143" y="46"/>
                    </a:cubicBezTo>
                    <a:cubicBezTo>
                      <a:pt x="12" y="748"/>
                      <a:pt x="0" y="1558"/>
                      <a:pt x="155" y="2260"/>
                    </a:cubicBezTo>
                    <a:cubicBezTo>
                      <a:pt x="161" y="2296"/>
                      <a:pt x="197" y="2314"/>
                      <a:pt x="233" y="2314"/>
                    </a:cubicBezTo>
                    <a:cubicBezTo>
                      <a:pt x="268" y="2314"/>
                      <a:pt x="304" y="2296"/>
                      <a:pt x="310" y="2260"/>
                    </a:cubicBezTo>
                    <a:cubicBezTo>
                      <a:pt x="453" y="1558"/>
                      <a:pt x="393" y="736"/>
                      <a:pt x="262" y="46"/>
                    </a:cubicBezTo>
                    <a:cubicBezTo>
                      <a:pt x="256" y="16"/>
                      <a:pt x="230" y="1"/>
                      <a:pt x="203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3"/>
              <p:cNvSpPr/>
              <p:nvPr/>
            </p:nvSpPr>
            <p:spPr>
              <a:xfrm>
                <a:off x="4152000" y="2969775"/>
                <a:ext cx="11025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432" extrusionOk="0">
                    <a:moveTo>
                      <a:pt x="222" y="0"/>
                    </a:moveTo>
                    <a:cubicBezTo>
                      <a:pt x="197" y="0"/>
                      <a:pt x="173" y="21"/>
                      <a:pt x="167" y="63"/>
                    </a:cubicBezTo>
                    <a:cubicBezTo>
                      <a:pt x="60" y="813"/>
                      <a:pt x="0" y="1610"/>
                      <a:pt x="131" y="2361"/>
                    </a:cubicBezTo>
                    <a:cubicBezTo>
                      <a:pt x="137" y="2408"/>
                      <a:pt x="179" y="2432"/>
                      <a:pt x="221" y="2432"/>
                    </a:cubicBezTo>
                    <a:cubicBezTo>
                      <a:pt x="262" y="2432"/>
                      <a:pt x="304" y="2408"/>
                      <a:pt x="310" y="2361"/>
                    </a:cubicBezTo>
                    <a:cubicBezTo>
                      <a:pt x="441" y="1610"/>
                      <a:pt x="369" y="813"/>
                      <a:pt x="286" y="63"/>
                    </a:cubicBezTo>
                    <a:cubicBezTo>
                      <a:pt x="274" y="21"/>
                      <a:pt x="247" y="0"/>
                      <a:pt x="22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3"/>
              <p:cNvSpPr/>
              <p:nvPr/>
            </p:nvSpPr>
            <p:spPr>
              <a:xfrm>
                <a:off x="4208250" y="2976750"/>
                <a:ext cx="1222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121" extrusionOk="0">
                    <a:moveTo>
                      <a:pt x="234" y="1"/>
                    </a:moveTo>
                    <a:cubicBezTo>
                      <a:pt x="209" y="1"/>
                      <a:pt x="185" y="16"/>
                      <a:pt x="179" y="46"/>
                    </a:cubicBezTo>
                    <a:cubicBezTo>
                      <a:pt x="72" y="677"/>
                      <a:pt x="1" y="1427"/>
                      <a:pt x="155" y="2058"/>
                    </a:cubicBezTo>
                    <a:cubicBezTo>
                      <a:pt x="167" y="2099"/>
                      <a:pt x="203" y="2120"/>
                      <a:pt x="239" y="2120"/>
                    </a:cubicBezTo>
                    <a:cubicBezTo>
                      <a:pt x="274" y="2120"/>
                      <a:pt x="310" y="2099"/>
                      <a:pt x="322" y="2058"/>
                    </a:cubicBezTo>
                    <a:cubicBezTo>
                      <a:pt x="489" y="1427"/>
                      <a:pt x="393" y="689"/>
                      <a:pt x="298" y="46"/>
                    </a:cubicBezTo>
                    <a:cubicBezTo>
                      <a:pt x="286" y="16"/>
                      <a:pt x="260" y="1"/>
                      <a:pt x="23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>
                <a:off x="4235925" y="2982200"/>
                <a:ext cx="116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882" extrusionOk="0">
                    <a:moveTo>
                      <a:pt x="232" y="0"/>
                    </a:moveTo>
                    <a:cubicBezTo>
                      <a:pt x="200" y="0"/>
                      <a:pt x="168" y="18"/>
                      <a:pt x="156" y="54"/>
                    </a:cubicBezTo>
                    <a:cubicBezTo>
                      <a:pt x="1" y="601"/>
                      <a:pt x="37" y="1268"/>
                      <a:pt x="168" y="1828"/>
                    </a:cubicBezTo>
                    <a:cubicBezTo>
                      <a:pt x="185" y="1864"/>
                      <a:pt x="227" y="1881"/>
                      <a:pt x="266" y="1881"/>
                    </a:cubicBezTo>
                    <a:cubicBezTo>
                      <a:pt x="304" y="1881"/>
                      <a:pt x="340" y="1864"/>
                      <a:pt x="346" y="1828"/>
                    </a:cubicBezTo>
                    <a:cubicBezTo>
                      <a:pt x="465" y="1268"/>
                      <a:pt x="453" y="601"/>
                      <a:pt x="299" y="54"/>
                    </a:cubicBezTo>
                    <a:cubicBezTo>
                      <a:pt x="293" y="18"/>
                      <a:pt x="263" y="0"/>
                      <a:pt x="232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3"/>
              <p:cNvSpPr/>
              <p:nvPr/>
            </p:nvSpPr>
            <p:spPr>
              <a:xfrm>
                <a:off x="4266000" y="2984800"/>
                <a:ext cx="9550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10" extrusionOk="0">
                    <a:moveTo>
                      <a:pt x="167" y="0"/>
                    </a:moveTo>
                    <a:cubicBezTo>
                      <a:pt x="140" y="0"/>
                      <a:pt x="113" y="15"/>
                      <a:pt x="108" y="45"/>
                    </a:cubicBezTo>
                    <a:cubicBezTo>
                      <a:pt x="36" y="378"/>
                      <a:pt x="24" y="700"/>
                      <a:pt x="36" y="1045"/>
                    </a:cubicBezTo>
                    <a:cubicBezTo>
                      <a:pt x="36" y="1355"/>
                      <a:pt x="0" y="1688"/>
                      <a:pt x="143" y="1974"/>
                    </a:cubicBezTo>
                    <a:cubicBezTo>
                      <a:pt x="155" y="1998"/>
                      <a:pt x="176" y="2010"/>
                      <a:pt x="197" y="2010"/>
                    </a:cubicBezTo>
                    <a:cubicBezTo>
                      <a:pt x="218" y="2010"/>
                      <a:pt x="239" y="1998"/>
                      <a:pt x="250" y="1974"/>
                    </a:cubicBezTo>
                    <a:cubicBezTo>
                      <a:pt x="381" y="1688"/>
                      <a:pt x="334" y="1355"/>
                      <a:pt x="334" y="1045"/>
                    </a:cubicBezTo>
                    <a:cubicBezTo>
                      <a:pt x="334" y="712"/>
                      <a:pt x="298" y="378"/>
                      <a:pt x="227" y="45"/>
                    </a:cubicBezTo>
                    <a:cubicBezTo>
                      <a:pt x="221" y="15"/>
                      <a:pt x="194" y="0"/>
                      <a:pt x="167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3"/>
              <p:cNvSpPr/>
              <p:nvPr/>
            </p:nvSpPr>
            <p:spPr>
              <a:xfrm>
                <a:off x="4294875" y="2989625"/>
                <a:ext cx="8350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888" extrusionOk="0">
                    <a:moveTo>
                      <a:pt x="155" y="1"/>
                    </a:moveTo>
                    <a:cubicBezTo>
                      <a:pt x="125" y="1"/>
                      <a:pt x="96" y="19"/>
                      <a:pt x="84" y="54"/>
                    </a:cubicBezTo>
                    <a:cubicBezTo>
                      <a:pt x="12" y="364"/>
                      <a:pt x="12" y="674"/>
                      <a:pt x="12" y="995"/>
                    </a:cubicBezTo>
                    <a:cubicBezTo>
                      <a:pt x="12" y="1269"/>
                      <a:pt x="0" y="1590"/>
                      <a:pt x="119" y="1852"/>
                    </a:cubicBezTo>
                    <a:cubicBezTo>
                      <a:pt x="131" y="1876"/>
                      <a:pt x="152" y="1888"/>
                      <a:pt x="173" y="1888"/>
                    </a:cubicBezTo>
                    <a:cubicBezTo>
                      <a:pt x="194" y="1888"/>
                      <a:pt x="215" y="1876"/>
                      <a:pt x="227" y="1852"/>
                    </a:cubicBezTo>
                    <a:cubicBezTo>
                      <a:pt x="334" y="1602"/>
                      <a:pt x="322" y="1269"/>
                      <a:pt x="310" y="995"/>
                    </a:cubicBezTo>
                    <a:cubicBezTo>
                      <a:pt x="298" y="674"/>
                      <a:pt x="298" y="352"/>
                      <a:pt x="227" y="54"/>
                    </a:cubicBezTo>
                    <a:cubicBezTo>
                      <a:pt x="215" y="19"/>
                      <a:pt x="185" y="1"/>
                      <a:pt x="15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3"/>
              <p:cNvSpPr/>
              <p:nvPr/>
            </p:nvSpPr>
            <p:spPr>
              <a:xfrm>
                <a:off x="4320175" y="2990450"/>
                <a:ext cx="1520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903" extrusionOk="0">
                    <a:moveTo>
                      <a:pt x="304" y="1"/>
                    </a:moveTo>
                    <a:cubicBezTo>
                      <a:pt x="274" y="1"/>
                      <a:pt x="244" y="15"/>
                      <a:pt x="238" y="45"/>
                    </a:cubicBezTo>
                    <a:cubicBezTo>
                      <a:pt x="131" y="581"/>
                      <a:pt x="0" y="1343"/>
                      <a:pt x="238" y="1867"/>
                    </a:cubicBezTo>
                    <a:cubicBezTo>
                      <a:pt x="244" y="1891"/>
                      <a:pt x="271" y="1903"/>
                      <a:pt x="299" y="1903"/>
                    </a:cubicBezTo>
                    <a:cubicBezTo>
                      <a:pt x="328" y="1903"/>
                      <a:pt x="358" y="1891"/>
                      <a:pt x="369" y="1867"/>
                    </a:cubicBezTo>
                    <a:cubicBezTo>
                      <a:pt x="608" y="1343"/>
                      <a:pt x="477" y="605"/>
                      <a:pt x="369" y="45"/>
                    </a:cubicBezTo>
                    <a:cubicBezTo>
                      <a:pt x="363" y="15"/>
                      <a:pt x="334" y="1"/>
                      <a:pt x="304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3"/>
              <p:cNvSpPr/>
              <p:nvPr/>
            </p:nvSpPr>
            <p:spPr>
              <a:xfrm>
                <a:off x="4349050" y="2996400"/>
                <a:ext cx="1400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876" extrusionOk="0">
                    <a:moveTo>
                      <a:pt x="286" y="1"/>
                    </a:moveTo>
                    <a:cubicBezTo>
                      <a:pt x="259" y="1"/>
                      <a:pt x="232" y="16"/>
                      <a:pt x="226" y="45"/>
                    </a:cubicBezTo>
                    <a:cubicBezTo>
                      <a:pt x="119" y="581"/>
                      <a:pt x="0" y="1319"/>
                      <a:pt x="215" y="1831"/>
                    </a:cubicBezTo>
                    <a:cubicBezTo>
                      <a:pt x="226" y="1861"/>
                      <a:pt x="253" y="1876"/>
                      <a:pt x="280" y="1876"/>
                    </a:cubicBezTo>
                    <a:cubicBezTo>
                      <a:pt x="307" y="1876"/>
                      <a:pt x="334" y="1861"/>
                      <a:pt x="346" y="1831"/>
                    </a:cubicBezTo>
                    <a:cubicBezTo>
                      <a:pt x="560" y="1319"/>
                      <a:pt x="453" y="581"/>
                      <a:pt x="346" y="45"/>
                    </a:cubicBezTo>
                    <a:cubicBezTo>
                      <a:pt x="340" y="16"/>
                      <a:pt x="313" y="1"/>
                      <a:pt x="28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3"/>
              <p:cNvSpPr/>
              <p:nvPr/>
            </p:nvSpPr>
            <p:spPr>
              <a:xfrm>
                <a:off x="4380000" y="3000200"/>
                <a:ext cx="86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25" extrusionOk="0">
                    <a:moveTo>
                      <a:pt x="155" y="1"/>
                    </a:moveTo>
                    <a:cubicBezTo>
                      <a:pt x="134" y="1"/>
                      <a:pt x="114" y="12"/>
                      <a:pt x="108" y="36"/>
                    </a:cubicBezTo>
                    <a:cubicBezTo>
                      <a:pt x="12" y="274"/>
                      <a:pt x="0" y="524"/>
                      <a:pt x="12" y="774"/>
                    </a:cubicBezTo>
                    <a:cubicBezTo>
                      <a:pt x="12" y="1013"/>
                      <a:pt x="0" y="1263"/>
                      <a:pt x="108" y="1489"/>
                    </a:cubicBezTo>
                    <a:cubicBezTo>
                      <a:pt x="120" y="1513"/>
                      <a:pt x="143" y="1525"/>
                      <a:pt x="169" y="1525"/>
                    </a:cubicBezTo>
                    <a:cubicBezTo>
                      <a:pt x="194" y="1525"/>
                      <a:pt x="221" y="1513"/>
                      <a:pt x="239" y="1489"/>
                    </a:cubicBezTo>
                    <a:cubicBezTo>
                      <a:pt x="346" y="1263"/>
                      <a:pt x="322" y="1013"/>
                      <a:pt x="310" y="774"/>
                    </a:cubicBezTo>
                    <a:cubicBezTo>
                      <a:pt x="310" y="524"/>
                      <a:pt x="298" y="274"/>
                      <a:pt x="203" y="36"/>
                    </a:cubicBezTo>
                    <a:cubicBezTo>
                      <a:pt x="197" y="12"/>
                      <a:pt x="176" y="1"/>
                      <a:pt x="155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3"/>
              <p:cNvSpPr/>
              <p:nvPr/>
            </p:nvSpPr>
            <p:spPr>
              <a:xfrm>
                <a:off x="4407375" y="3003550"/>
                <a:ext cx="101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156" extrusionOk="0">
                    <a:moveTo>
                      <a:pt x="205" y="0"/>
                    </a:moveTo>
                    <a:cubicBezTo>
                      <a:pt x="179" y="0"/>
                      <a:pt x="156" y="15"/>
                      <a:pt x="156" y="45"/>
                    </a:cubicBezTo>
                    <a:cubicBezTo>
                      <a:pt x="96" y="379"/>
                      <a:pt x="1" y="760"/>
                      <a:pt x="120" y="1093"/>
                    </a:cubicBezTo>
                    <a:cubicBezTo>
                      <a:pt x="138" y="1135"/>
                      <a:pt x="176" y="1155"/>
                      <a:pt x="214" y="1155"/>
                    </a:cubicBezTo>
                    <a:cubicBezTo>
                      <a:pt x="251" y="1155"/>
                      <a:pt x="287" y="1135"/>
                      <a:pt x="299" y="1093"/>
                    </a:cubicBezTo>
                    <a:cubicBezTo>
                      <a:pt x="406" y="771"/>
                      <a:pt x="322" y="379"/>
                      <a:pt x="263" y="45"/>
                    </a:cubicBezTo>
                    <a:cubicBezTo>
                      <a:pt x="257" y="15"/>
                      <a:pt x="230" y="0"/>
                      <a:pt x="205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3"/>
              <p:cNvSpPr/>
              <p:nvPr/>
            </p:nvSpPr>
            <p:spPr>
              <a:xfrm>
                <a:off x="4436250" y="3005775"/>
                <a:ext cx="95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0" extrusionOk="0">
                    <a:moveTo>
                      <a:pt x="191" y="1"/>
                    </a:moveTo>
                    <a:cubicBezTo>
                      <a:pt x="164" y="1"/>
                      <a:pt x="138" y="10"/>
                      <a:pt x="132" y="28"/>
                    </a:cubicBezTo>
                    <a:cubicBezTo>
                      <a:pt x="13" y="301"/>
                      <a:pt x="1" y="623"/>
                      <a:pt x="108" y="897"/>
                    </a:cubicBezTo>
                    <a:cubicBezTo>
                      <a:pt x="120" y="938"/>
                      <a:pt x="156" y="959"/>
                      <a:pt x="193" y="959"/>
                    </a:cubicBezTo>
                    <a:cubicBezTo>
                      <a:pt x="230" y="959"/>
                      <a:pt x="269" y="938"/>
                      <a:pt x="287" y="897"/>
                    </a:cubicBezTo>
                    <a:cubicBezTo>
                      <a:pt x="382" y="623"/>
                      <a:pt x="370" y="301"/>
                      <a:pt x="251" y="28"/>
                    </a:cubicBezTo>
                    <a:cubicBezTo>
                      <a:pt x="245" y="10"/>
                      <a:pt x="218" y="1"/>
                      <a:pt x="191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3"/>
              <p:cNvSpPr/>
              <p:nvPr/>
            </p:nvSpPr>
            <p:spPr>
              <a:xfrm>
                <a:off x="4463050" y="3010700"/>
                <a:ext cx="13125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956" extrusionOk="0">
                    <a:moveTo>
                      <a:pt x="250" y="0"/>
                    </a:moveTo>
                    <a:cubicBezTo>
                      <a:pt x="224" y="0"/>
                      <a:pt x="197" y="15"/>
                      <a:pt x="191" y="45"/>
                    </a:cubicBezTo>
                    <a:cubicBezTo>
                      <a:pt x="119" y="283"/>
                      <a:pt x="0" y="724"/>
                      <a:pt x="191" y="938"/>
                    </a:cubicBezTo>
                    <a:cubicBezTo>
                      <a:pt x="209" y="950"/>
                      <a:pt x="232" y="956"/>
                      <a:pt x="256" y="956"/>
                    </a:cubicBezTo>
                    <a:cubicBezTo>
                      <a:pt x="280" y="956"/>
                      <a:pt x="304" y="950"/>
                      <a:pt x="322" y="938"/>
                    </a:cubicBezTo>
                    <a:cubicBezTo>
                      <a:pt x="524" y="724"/>
                      <a:pt x="405" y="283"/>
                      <a:pt x="310" y="45"/>
                    </a:cubicBezTo>
                    <a:cubicBezTo>
                      <a:pt x="304" y="15"/>
                      <a:pt x="277" y="0"/>
                      <a:pt x="250" y="0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3"/>
              <p:cNvSpPr/>
              <p:nvPr/>
            </p:nvSpPr>
            <p:spPr>
              <a:xfrm>
                <a:off x="4494600" y="3012475"/>
                <a:ext cx="68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849" extrusionOk="0">
                    <a:moveTo>
                      <a:pt x="136" y="1"/>
                    </a:moveTo>
                    <a:cubicBezTo>
                      <a:pt x="111" y="1"/>
                      <a:pt x="84" y="16"/>
                      <a:pt x="72" y="45"/>
                    </a:cubicBezTo>
                    <a:cubicBezTo>
                      <a:pt x="12" y="307"/>
                      <a:pt x="0" y="533"/>
                      <a:pt x="60" y="795"/>
                    </a:cubicBezTo>
                    <a:cubicBezTo>
                      <a:pt x="60" y="831"/>
                      <a:pt x="93" y="849"/>
                      <a:pt x="128" y="849"/>
                    </a:cubicBezTo>
                    <a:cubicBezTo>
                      <a:pt x="164" y="849"/>
                      <a:pt x="203" y="831"/>
                      <a:pt x="215" y="795"/>
                    </a:cubicBezTo>
                    <a:cubicBezTo>
                      <a:pt x="274" y="522"/>
                      <a:pt x="250" y="295"/>
                      <a:pt x="191" y="45"/>
                    </a:cubicBezTo>
                    <a:cubicBezTo>
                      <a:pt x="185" y="16"/>
                      <a:pt x="161" y="1"/>
                      <a:pt x="136" y="1"/>
                    </a:cubicBezTo>
                    <a:close/>
                  </a:path>
                </a:pathLst>
              </a:custGeom>
              <a:solidFill>
                <a:srgbClr val="908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EL SIGLO DE ORO I EL RENACIMIENTO">
            <a:hlinkClick r:id="" action="ppaction://media"/>
            <a:extLst>
              <a:ext uri="{FF2B5EF4-FFF2-40B4-BE49-F238E27FC236}">
                <a16:creationId xmlns:a16="http://schemas.microsoft.com/office/drawing/2014/main" id="{95F47720-5834-8352-71BF-70FAF6F0AC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955" y="1211579"/>
            <a:ext cx="5253689" cy="295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4"/>
          <p:cNvSpPr/>
          <p:nvPr/>
        </p:nvSpPr>
        <p:spPr>
          <a:xfrm>
            <a:off x="5244450" y="1211550"/>
            <a:ext cx="2720400" cy="272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1" name="Google Shape;961;p34"/>
          <p:cNvSpPr txBox="1">
            <a:spLocks noGrp="1"/>
          </p:cNvSpPr>
          <p:nvPr>
            <p:ph type="title" idx="2"/>
          </p:nvPr>
        </p:nvSpPr>
        <p:spPr>
          <a:xfrm>
            <a:off x="685800" y="1230633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Actividad</a:t>
            </a:r>
            <a:endParaRPr dirty="0"/>
          </a:p>
        </p:txBody>
      </p:sp>
      <p:sp>
        <p:nvSpPr>
          <p:cNvPr id="962" name="Google Shape;962;p34"/>
          <p:cNvSpPr txBox="1">
            <a:spLocks noGrp="1"/>
          </p:cNvSpPr>
          <p:nvPr>
            <p:ph type="subTitle" idx="1"/>
          </p:nvPr>
        </p:nvSpPr>
        <p:spPr>
          <a:xfrm>
            <a:off x="698550" y="2639515"/>
            <a:ext cx="3762622" cy="10347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</a:pPr>
            <a:r>
              <a:rPr lang="en" sz="2000" dirty="0"/>
              <a:t>Explique con sus propias palabras qué era </a:t>
            </a:r>
            <a:r>
              <a:rPr lang="en" sz="2000" b="1" dirty="0"/>
              <a:t>El Siglo de Oro </a:t>
            </a:r>
            <a:r>
              <a:rPr lang="en" sz="2000" dirty="0"/>
              <a:t>y cuáles eran sus principales características.</a:t>
            </a:r>
          </a:p>
        </p:txBody>
      </p:sp>
      <p:cxnSp>
        <p:nvCxnSpPr>
          <p:cNvPr id="963" name="Google Shape;963;p34"/>
          <p:cNvCxnSpPr>
            <a:endCxn id="961" idx="2"/>
          </p:cNvCxnSpPr>
          <p:nvPr/>
        </p:nvCxnSpPr>
        <p:spPr>
          <a:xfrm>
            <a:off x="698550" y="2381133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964" name="Google Shape;964;p34"/>
          <p:cNvGrpSpPr/>
          <p:nvPr/>
        </p:nvGrpSpPr>
        <p:grpSpPr>
          <a:xfrm>
            <a:off x="5521885" y="1005743"/>
            <a:ext cx="2483366" cy="3131998"/>
            <a:chOff x="5410385" y="928343"/>
            <a:chExt cx="2483366" cy="3131998"/>
          </a:xfrm>
        </p:grpSpPr>
        <p:grpSp>
          <p:nvGrpSpPr>
            <p:cNvPr id="965" name="Google Shape;965;p34"/>
            <p:cNvGrpSpPr/>
            <p:nvPr/>
          </p:nvGrpSpPr>
          <p:grpSpPr>
            <a:xfrm>
              <a:off x="5410385" y="928343"/>
              <a:ext cx="2483366" cy="3131998"/>
              <a:chOff x="796525" y="1624500"/>
              <a:chExt cx="487575" cy="614925"/>
            </a:xfrm>
          </p:grpSpPr>
          <p:sp>
            <p:nvSpPr>
              <p:cNvPr id="966" name="Google Shape;966;p34"/>
              <p:cNvSpPr/>
              <p:nvPr/>
            </p:nvSpPr>
            <p:spPr>
              <a:xfrm>
                <a:off x="796525" y="1624500"/>
                <a:ext cx="487575" cy="614925"/>
              </a:xfrm>
              <a:custGeom>
                <a:avLst/>
                <a:gdLst/>
                <a:ahLst/>
                <a:cxnLst/>
                <a:rect l="l" t="t" r="r" b="b"/>
                <a:pathLst>
                  <a:path w="19503" h="24597" extrusionOk="0">
                    <a:moveTo>
                      <a:pt x="13240" y="1"/>
                    </a:moveTo>
                    <a:cubicBezTo>
                      <a:pt x="13216" y="1"/>
                      <a:pt x="13192" y="4"/>
                      <a:pt x="13168" y="10"/>
                    </a:cubicBezTo>
                    <a:cubicBezTo>
                      <a:pt x="13142" y="27"/>
                      <a:pt x="10658" y="1283"/>
                      <a:pt x="7598" y="1283"/>
                    </a:cubicBezTo>
                    <a:cubicBezTo>
                      <a:pt x="6447" y="1283"/>
                      <a:pt x="5215" y="1105"/>
                      <a:pt x="4001" y="617"/>
                    </a:cubicBezTo>
                    <a:cubicBezTo>
                      <a:pt x="3858" y="558"/>
                      <a:pt x="3691" y="486"/>
                      <a:pt x="3536" y="415"/>
                    </a:cubicBezTo>
                    <a:cubicBezTo>
                      <a:pt x="3509" y="403"/>
                      <a:pt x="3483" y="397"/>
                      <a:pt x="3457" y="397"/>
                    </a:cubicBezTo>
                    <a:cubicBezTo>
                      <a:pt x="3382" y="397"/>
                      <a:pt x="3313" y="448"/>
                      <a:pt x="3251" y="546"/>
                    </a:cubicBezTo>
                    <a:cubicBezTo>
                      <a:pt x="2715" y="1284"/>
                      <a:pt x="1262" y="5749"/>
                      <a:pt x="607" y="10547"/>
                    </a:cubicBezTo>
                    <a:cubicBezTo>
                      <a:pt x="0" y="14964"/>
                      <a:pt x="488" y="21191"/>
                      <a:pt x="3310" y="24537"/>
                    </a:cubicBezTo>
                    <a:cubicBezTo>
                      <a:pt x="3322" y="24549"/>
                      <a:pt x="3334" y="24561"/>
                      <a:pt x="3370" y="24584"/>
                    </a:cubicBezTo>
                    <a:cubicBezTo>
                      <a:pt x="3393" y="24596"/>
                      <a:pt x="3417" y="24596"/>
                      <a:pt x="3441" y="24596"/>
                    </a:cubicBezTo>
                    <a:cubicBezTo>
                      <a:pt x="3489" y="24584"/>
                      <a:pt x="4739" y="24382"/>
                      <a:pt x="6727" y="23298"/>
                    </a:cubicBezTo>
                    <a:cubicBezTo>
                      <a:pt x="8561" y="22298"/>
                      <a:pt x="11061" y="20179"/>
                      <a:pt x="14180" y="16429"/>
                    </a:cubicBezTo>
                    <a:cubicBezTo>
                      <a:pt x="15812" y="14476"/>
                      <a:pt x="17383" y="11607"/>
                      <a:pt x="19455" y="7511"/>
                    </a:cubicBezTo>
                    <a:cubicBezTo>
                      <a:pt x="19503" y="7451"/>
                      <a:pt x="19503" y="7404"/>
                      <a:pt x="19491" y="7380"/>
                    </a:cubicBezTo>
                    <a:cubicBezTo>
                      <a:pt x="19467" y="7332"/>
                      <a:pt x="19443" y="7296"/>
                      <a:pt x="19395" y="7285"/>
                    </a:cubicBezTo>
                    <a:cubicBezTo>
                      <a:pt x="19395" y="7285"/>
                      <a:pt x="19348" y="7273"/>
                      <a:pt x="19288" y="7237"/>
                    </a:cubicBezTo>
                    <a:cubicBezTo>
                      <a:pt x="18860" y="7058"/>
                      <a:pt x="16538" y="6070"/>
                      <a:pt x="15371" y="4368"/>
                    </a:cubicBezTo>
                    <a:cubicBezTo>
                      <a:pt x="14061" y="2463"/>
                      <a:pt x="13418" y="129"/>
                      <a:pt x="13395" y="93"/>
                    </a:cubicBezTo>
                    <a:cubicBezTo>
                      <a:pt x="13383" y="46"/>
                      <a:pt x="13347" y="22"/>
                      <a:pt x="13311" y="10"/>
                    </a:cubicBezTo>
                    <a:cubicBezTo>
                      <a:pt x="13288" y="4"/>
                      <a:pt x="13264" y="1"/>
                      <a:pt x="13240" y="1"/>
                    </a:cubicBezTo>
                    <a:close/>
                  </a:path>
                </a:pathLst>
              </a:custGeom>
              <a:solidFill>
                <a:srgbClr val="919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4"/>
              <p:cNvSpPr/>
              <p:nvPr/>
            </p:nvSpPr>
            <p:spPr>
              <a:xfrm>
                <a:off x="844250" y="1681575"/>
                <a:ext cx="395500" cy="496825"/>
              </a:xfrm>
              <a:custGeom>
                <a:avLst/>
                <a:gdLst/>
                <a:ahLst/>
                <a:cxnLst/>
                <a:rect l="l" t="t" r="r" b="b"/>
                <a:pathLst>
                  <a:path w="15820" h="19873" extrusionOk="0">
                    <a:moveTo>
                      <a:pt x="10521" y="1"/>
                    </a:moveTo>
                    <a:cubicBezTo>
                      <a:pt x="10521" y="1"/>
                      <a:pt x="8366" y="1001"/>
                      <a:pt x="5759" y="1001"/>
                    </a:cubicBezTo>
                    <a:cubicBezTo>
                      <a:pt x="5425" y="1001"/>
                      <a:pt x="5092" y="977"/>
                      <a:pt x="4747" y="942"/>
                    </a:cubicBezTo>
                    <a:cubicBezTo>
                      <a:pt x="3913" y="846"/>
                      <a:pt x="3068" y="644"/>
                      <a:pt x="2235" y="239"/>
                    </a:cubicBezTo>
                    <a:cubicBezTo>
                      <a:pt x="2231" y="237"/>
                      <a:pt x="2228" y="237"/>
                      <a:pt x="2224" y="237"/>
                    </a:cubicBezTo>
                    <a:cubicBezTo>
                      <a:pt x="1894" y="237"/>
                      <a:pt x="0" y="7057"/>
                      <a:pt x="365" y="13050"/>
                    </a:cubicBezTo>
                    <a:cubicBezTo>
                      <a:pt x="413" y="13800"/>
                      <a:pt x="508" y="14527"/>
                      <a:pt x="627" y="15229"/>
                    </a:cubicBezTo>
                    <a:cubicBezTo>
                      <a:pt x="937" y="17039"/>
                      <a:pt x="1532" y="18682"/>
                      <a:pt x="2544" y="19872"/>
                    </a:cubicBezTo>
                    <a:cubicBezTo>
                      <a:pt x="2544" y="19872"/>
                      <a:pt x="4151" y="19622"/>
                      <a:pt x="6687" y="17729"/>
                    </a:cubicBezTo>
                    <a:cubicBezTo>
                      <a:pt x="7235" y="17313"/>
                      <a:pt x="7830" y="16824"/>
                      <a:pt x="8473" y="16229"/>
                    </a:cubicBezTo>
                    <a:cubicBezTo>
                      <a:pt x="9319" y="15431"/>
                      <a:pt x="10224" y="14479"/>
                      <a:pt x="11188" y="13324"/>
                    </a:cubicBezTo>
                    <a:cubicBezTo>
                      <a:pt x="12676" y="11502"/>
                      <a:pt x="14331" y="8847"/>
                      <a:pt x="15820" y="5895"/>
                    </a:cubicBezTo>
                    <a:cubicBezTo>
                      <a:pt x="15820" y="5895"/>
                      <a:pt x="15272" y="5716"/>
                      <a:pt x="14534" y="5335"/>
                    </a:cubicBezTo>
                    <a:cubicBezTo>
                      <a:pt x="14236" y="5168"/>
                      <a:pt x="13926" y="4978"/>
                      <a:pt x="13605" y="4740"/>
                    </a:cubicBezTo>
                    <a:cubicBezTo>
                      <a:pt x="13200" y="4454"/>
                      <a:pt x="12819" y="4109"/>
                      <a:pt x="12462" y="3692"/>
                    </a:cubicBezTo>
                    <a:cubicBezTo>
                      <a:pt x="11188" y="2216"/>
                      <a:pt x="10521" y="1"/>
                      <a:pt x="10521" y="1"/>
                    </a:cubicBezTo>
                    <a:close/>
                  </a:path>
                </a:pathLst>
              </a:custGeom>
              <a:solidFill>
                <a:srgbClr val="8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4"/>
              <p:cNvSpPr/>
              <p:nvPr/>
            </p:nvSpPr>
            <p:spPr>
              <a:xfrm>
                <a:off x="874800" y="1688475"/>
                <a:ext cx="1000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66" extrusionOk="0">
                    <a:moveTo>
                      <a:pt x="259" y="1"/>
                    </a:moveTo>
                    <a:cubicBezTo>
                      <a:pt x="219" y="1"/>
                      <a:pt x="180" y="21"/>
                      <a:pt x="167" y="70"/>
                    </a:cubicBezTo>
                    <a:cubicBezTo>
                      <a:pt x="108" y="237"/>
                      <a:pt x="0" y="439"/>
                      <a:pt x="24" y="618"/>
                    </a:cubicBezTo>
                    <a:cubicBezTo>
                      <a:pt x="40" y="650"/>
                      <a:pt x="61" y="666"/>
                      <a:pt x="84" y="666"/>
                    </a:cubicBezTo>
                    <a:cubicBezTo>
                      <a:pt x="96" y="666"/>
                      <a:pt x="108" y="662"/>
                      <a:pt x="120" y="654"/>
                    </a:cubicBezTo>
                    <a:cubicBezTo>
                      <a:pt x="262" y="535"/>
                      <a:pt x="310" y="308"/>
                      <a:pt x="370" y="142"/>
                    </a:cubicBezTo>
                    <a:cubicBezTo>
                      <a:pt x="399" y="59"/>
                      <a:pt x="326" y="1"/>
                      <a:pt x="2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4"/>
              <p:cNvSpPr/>
              <p:nvPr/>
            </p:nvSpPr>
            <p:spPr>
              <a:xfrm>
                <a:off x="922125" y="2185575"/>
                <a:ext cx="161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487" extrusionOk="0">
                    <a:moveTo>
                      <a:pt x="482" y="0"/>
                    </a:moveTo>
                    <a:cubicBezTo>
                      <a:pt x="461" y="0"/>
                      <a:pt x="439" y="7"/>
                      <a:pt x="417" y="22"/>
                    </a:cubicBezTo>
                    <a:cubicBezTo>
                      <a:pt x="274" y="129"/>
                      <a:pt x="72" y="248"/>
                      <a:pt x="12" y="415"/>
                    </a:cubicBezTo>
                    <a:cubicBezTo>
                      <a:pt x="1" y="451"/>
                      <a:pt x="24" y="486"/>
                      <a:pt x="72" y="486"/>
                    </a:cubicBezTo>
                    <a:cubicBezTo>
                      <a:pt x="251" y="486"/>
                      <a:pt x="417" y="308"/>
                      <a:pt x="548" y="201"/>
                    </a:cubicBezTo>
                    <a:cubicBezTo>
                      <a:pt x="646" y="132"/>
                      <a:pt x="576" y="0"/>
                      <a:pt x="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4"/>
              <p:cNvSpPr/>
              <p:nvPr/>
            </p:nvSpPr>
            <p:spPr>
              <a:xfrm>
                <a:off x="953775" y="1667900"/>
                <a:ext cx="5587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589" extrusionOk="0">
                    <a:moveTo>
                      <a:pt x="108" y="69"/>
                    </a:moveTo>
                    <a:cubicBezTo>
                      <a:pt x="108" y="69"/>
                      <a:pt x="107" y="70"/>
                      <a:pt x="104" y="72"/>
                    </a:cubicBezTo>
                    <a:cubicBezTo>
                      <a:pt x="98" y="76"/>
                      <a:pt x="93" y="80"/>
                      <a:pt x="88" y="84"/>
                    </a:cubicBezTo>
                    <a:lnTo>
                      <a:pt x="88" y="84"/>
                    </a:lnTo>
                    <a:cubicBezTo>
                      <a:pt x="99" y="76"/>
                      <a:pt x="109" y="69"/>
                      <a:pt x="108" y="69"/>
                    </a:cubicBezTo>
                    <a:close/>
                    <a:moveTo>
                      <a:pt x="2199" y="238"/>
                    </a:moveTo>
                    <a:cubicBezTo>
                      <a:pt x="2202" y="241"/>
                      <a:pt x="2205" y="243"/>
                      <a:pt x="2207" y="245"/>
                    </a:cubicBezTo>
                    <a:lnTo>
                      <a:pt x="2207" y="245"/>
                    </a:lnTo>
                    <a:cubicBezTo>
                      <a:pt x="2205" y="242"/>
                      <a:pt x="2202" y="240"/>
                      <a:pt x="2199" y="238"/>
                    </a:cubicBezTo>
                    <a:close/>
                    <a:moveTo>
                      <a:pt x="342" y="0"/>
                    </a:moveTo>
                    <a:cubicBezTo>
                      <a:pt x="259" y="0"/>
                      <a:pt x="199" y="12"/>
                      <a:pt x="140" y="60"/>
                    </a:cubicBezTo>
                    <a:cubicBezTo>
                      <a:pt x="103" y="83"/>
                      <a:pt x="80" y="98"/>
                      <a:pt x="66" y="106"/>
                    </a:cubicBezTo>
                    <a:lnTo>
                      <a:pt x="66" y="106"/>
                    </a:lnTo>
                    <a:cubicBezTo>
                      <a:pt x="73" y="99"/>
                      <a:pt x="80" y="91"/>
                      <a:pt x="88" y="84"/>
                    </a:cubicBezTo>
                    <a:lnTo>
                      <a:pt x="88" y="84"/>
                    </a:lnTo>
                    <a:cubicBezTo>
                      <a:pt x="70" y="98"/>
                      <a:pt x="45" y="116"/>
                      <a:pt x="48" y="116"/>
                    </a:cubicBezTo>
                    <a:cubicBezTo>
                      <a:pt x="50" y="116"/>
                      <a:pt x="55" y="113"/>
                      <a:pt x="66" y="106"/>
                    </a:cubicBezTo>
                    <a:lnTo>
                      <a:pt x="66" y="106"/>
                    </a:lnTo>
                    <a:cubicBezTo>
                      <a:pt x="14" y="168"/>
                      <a:pt x="1" y="253"/>
                      <a:pt x="20" y="322"/>
                    </a:cubicBezTo>
                    <a:cubicBezTo>
                      <a:pt x="100" y="544"/>
                      <a:pt x="417" y="576"/>
                      <a:pt x="701" y="576"/>
                    </a:cubicBezTo>
                    <a:cubicBezTo>
                      <a:pt x="815" y="576"/>
                      <a:pt x="923" y="571"/>
                      <a:pt x="1009" y="571"/>
                    </a:cubicBezTo>
                    <a:cubicBezTo>
                      <a:pt x="1030" y="571"/>
                      <a:pt x="1050" y="571"/>
                      <a:pt x="1068" y="572"/>
                    </a:cubicBezTo>
                    <a:cubicBezTo>
                      <a:pt x="1181" y="582"/>
                      <a:pt x="1293" y="588"/>
                      <a:pt x="1404" y="588"/>
                    </a:cubicBezTo>
                    <a:cubicBezTo>
                      <a:pt x="1541" y="588"/>
                      <a:pt x="1675" y="580"/>
                      <a:pt x="1806" y="560"/>
                    </a:cubicBezTo>
                    <a:cubicBezTo>
                      <a:pt x="1914" y="548"/>
                      <a:pt x="2021" y="536"/>
                      <a:pt x="2104" y="488"/>
                    </a:cubicBezTo>
                    <a:cubicBezTo>
                      <a:pt x="2144" y="469"/>
                      <a:pt x="2224" y="367"/>
                      <a:pt x="2223" y="367"/>
                    </a:cubicBezTo>
                    <a:lnTo>
                      <a:pt x="2223" y="367"/>
                    </a:lnTo>
                    <a:cubicBezTo>
                      <a:pt x="2223" y="367"/>
                      <a:pt x="2219" y="371"/>
                      <a:pt x="2211" y="381"/>
                    </a:cubicBezTo>
                    <a:cubicBezTo>
                      <a:pt x="2233" y="338"/>
                      <a:pt x="2235" y="276"/>
                      <a:pt x="2209" y="247"/>
                    </a:cubicBezTo>
                    <a:lnTo>
                      <a:pt x="2209" y="247"/>
                    </a:lnTo>
                    <a:cubicBezTo>
                      <a:pt x="2215" y="252"/>
                      <a:pt x="2219" y="255"/>
                      <a:pt x="2219" y="255"/>
                    </a:cubicBezTo>
                    <a:cubicBezTo>
                      <a:pt x="2219" y="255"/>
                      <a:pt x="2216" y="252"/>
                      <a:pt x="2207" y="245"/>
                    </a:cubicBezTo>
                    <a:lnTo>
                      <a:pt x="2207" y="245"/>
                    </a:lnTo>
                    <a:cubicBezTo>
                      <a:pt x="2208" y="245"/>
                      <a:pt x="2208" y="246"/>
                      <a:pt x="2209" y="247"/>
                    </a:cubicBezTo>
                    <a:lnTo>
                      <a:pt x="2209" y="247"/>
                    </a:lnTo>
                    <a:cubicBezTo>
                      <a:pt x="2183" y="226"/>
                      <a:pt x="2119" y="175"/>
                      <a:pt x="2104" y="167"/>
                    </a:cubicBezTo>
                    <a:cubicBezTo>
                      <a:pt x="2021" y="119"/>
                      <a:pt x="1925" y="119"/>
                      <a:pt x="1830" y="96"/>
                    </a:cubicBezTo>
                    <a:cubicBezTo>
                      <a:pt x="1604" y="84"/>
                      <a:pt x="1378" y="72"/>
                      <a:pt x="1140" y="60"/>
                    </a:cubicBezTo>
                    <a:lnTo>
                      <a:pt x="521" y="12"/>
                    </a:lnTo>
                    <a:cubicBezTo>
                      <a:pt x="461" y="12"/>
                      <a:pt x="401" y="0"/>
                      <a:pt x="3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4"/>
              <p:cNvSpPr/>
              <p:nvPr/>
            </p:nvSpPr>
            <p:spPr>
              <a:xfrm>
                <a:off x="1018275" y="1667125"/>
                <a:ext cx="18475" cy="124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496" extrusionOk="0">
                    <a:moveTo>
                      <a:pt x="467" y="1"/>
                    </a:moveTo>
                    <a:cubicBezTo>
                      <a:pt x="391" y="1"/>
                      <a:pt x="312" y="19"/>
                      <a:pt x="227" y="19"/>
                    </a:cubicBezTo>
                    <a:cubicBezTo>
                      <a:pt x="119" y="19"/>
                      <a:pt x="36" y="115"/>
                      <a:pt x="24" y="222"/>
                    </a:cubicBezTo>
                    <a:cubicBezTo>
                      <a:pt x="0" y="341"/>
                      <a:pt x="96" y="496"/>
                      <a:pt x="227" y="496"/>
                    </a:cubicBezTo>
                    <a:cubicBezTo>
                      <a:pt x="322" y="496"/>
                      <a:pt x="417" y="496"/>
                      <a:pt x="512" y="460"/>
                    </a:cubicBezTo>
                    <a:cubicBezTo>
                      <a:pt x="631" y="412"/>
                      <a:pt x="691" y="341"/>
                      <a:pt x="715" y="222"/>
                    </a:cubicBezTo>
                    <a:cubicBezTo>
                      <a:pt x="738" y="162"/>
                      <a:pt x="691" y="91"/>
                      <a:pt x="643" y="55"/>
                    </a:cubicBezTo>
                    <a:cubicBezTo>
                      <a:pt x="585" y="13"/>
                      <a:pt x="527" y="1"/>
                      <a:pt x="4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4"/>
              <p:cNvSpPr/>
              <p:nvPr/>
            </p:nvSpPr>
            <p:spPr>
              <a:xfrm>
                <a:off x="951300" y="1705100"/>
                <a:ext cx="116100" cy="41942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16777" extrusionOk="0">
                    <a:moveTo>
                      <a:pt x="536" y="1"/>
                    </a:moveTo>
                    <a:lnTo>
                      <a:pt x="274" y="584"/>
                    </a:lnTo>
                    <a:lnTo>
                      <a:pt x="667" y="2965"/>
                    </a:lnTo>
                    <a:cubicBezTo>
                      <a:pt x="677" y="3017"/>
                      <a:pt x="654" y="3035"/>
                      <a:pt x="615" y="3035"/>
                    </a:cubicBezTo>
                    <a:cubicBezTo>
                      <a:pt x="563" y="3035"/>
                      <a:pt x="485" y="3004"/>
                      <a:pt x="417" y="2977"/>
                    </a:cubicBezTo>
                    <a:cubicBezTo>
                      <a:pt x="369" y="2965"/>
                      <a:pt x="310" y="2965"/>
                      <a:pt x="274" y="2965"/>
                    </a:cubicBezTo>
                    <a:cubicBezTo>
                      <a:pt x="108" y="2989"/>
                      <a:pt x="0" y="3144"/>
                      <a:pt x="36" y="3287"/>
                    </a:cubicBezTo>
                    <a:cubicBezTo>
                      <a:pt x="36" y="3346"/>
                      <a:pt x="72" y="3406"/>
                      <a:pt x="119" y="3453"/>
                    </a:cubicBezTo>
                    <a:lnTo>
                      <a:pt x="405" y="3703"/>
                    </a:lnTo>
                    <a:cubicBezTo>
                      <a:pt x="750" y="4013"/>
                      <a:pt x="893" y="4406"/>
                      <a:pt x="989" y="4942"/>
                    </a:cubicBezTo>
                    <a:lnTo>
                      <a:pt x="1203" y="6263"/>
                    </a:lnTo>
                    <a:cubicBezTo>
                      <a:pt x="1213" y="6315"/>
                      <a:pt x="1190" y="6333"/>
                      <a:pt x="1151" y="6333"/>
                    </a:cubicBezTo>
                    <a:cubicBezTo>
                      <a:pt x="1099" y="6333"/>
                      <a:pt x="1020" y="6302"/>
                      <a:pt x="953" y="6275"/>
                    </a:cubicBezTo>
                    <a:cubicBezTo>
                      <a:pt x="905" y="6263"/>
                      <a:pt x="846" y="6263"/>
                      <a:pt x="810" y="6263"/>
                    </a:cubicBezTo>
                    <a:cubicBezTo>
                      <a:pt x="643" y="6299"/>
                      <a:pt x="536" y="6442"/>
                      <a:pt x="572" y="6597"/>
                    </a:cubicBezTo>
                    <a:cubicBezTo>
                      <a:pt x="572" y="6656"/>
                      <a:pt x="608" y="6716"/>
                      <a:pt x="655" y="6751"/>
                    </a:cubicBezTo>
                    <a:lnTo>
                      <a:pt x="941" y="7013"/>
                    </a:lnTo>
                    <a:cubicBezTo>
                      <a:pt x="1286" y="7323"/>
                      <a:pt x="1429" y="7704"/>
                      <a:pt x="1524" y="8240"/>
                    </a:cubicBezTo>
                    <a:lnTo>
                      <a:pt x="1596" y="8692"/>
                    </a:lnTo>
                    <a:lnTo>
                      <a:pt x="1834" y="10121"/>
                    </a:lnTo>
                    <a:lnTo>
                      <a:pt x="2298" y="12871"/>
                    </a:lnTo>
                    <a:cubicBezTo>
                      <a:pt x="2303" y="12923"/>
                      <a:pt x="2280" y="12941"/>
                      <a:pt x="2240" y="12941"/>
                    </a:cubicBezTo>
                    <a:cubicBezTo>
                      <a:pt x="2189" y="12941"/>
                      <a:pt x="2111" y="12910"/>
                      <a:pt x="2036" y="12883"/>
                    </a:cubicBezTo>
                    <a:cubicBezTo>
                      <a:pt x="2011" y="12875"/>
                      <a:pt x="1974" y="12866"/>
                      <a:pt x="1937" y="12866"/>
                    </a:cubicBezTo>
                    <a:cubicBezTo>
                      <a:pt x="1922" y="12866"/>
                      <a:pt x="1907" y="12868"/>
                      <a:pt x="1893" y="12871"/>
                    </a:cubicBezTo>
                    <a:cubicBezTo>
                      <a:pt x="1727" y="12907"/>
                      <a:pt x="1632" y="13050"/>
                      <a:pt x="1655" y="13205"/>
                    </a:cubicBezTo>
                    <a:cubicBezTo>
                      <a:pt x="1655" y="13264"/>
                      <a:pt x="1703" y="13324"/>
                      <a:pt x="1739" y="13359"/>
                    </a:cubicBezTo>
                    <a:lnTo>
                      <a:pt x="2024" y="13621"/>
                    </a:lnTo>
                    <a:cubicBezTo>
                      <a:pt x="2370" y="13931"/>
                      <a:pt x="2525" y="14312"/>
                      <a:pt x="2608" y="14848"/>
                    </a:cubicBezTo>
                    <a:lnTo>
                      <a:pt x="2834" y="16181"/>
                    </a:lnTo>
                    <a:cubicBezTo>
                      <a:pt x="2839" y="16233"/>
                      <a:pt x="2818" y="16251"/>
                      <a:pt x="2781" y="16251"/>
                    </a:cubicBezTo>
                    <a:cubicBezTo>
                      <a:pt x="2732" y="16251"/>
                      <a:pt x="2658" y="16220"/>
                      <a:pt x="2584" y="16193"/>
                    </a:cubicBezTo>
                    <a:cubicBezTo>
                      <a:pt x="2551" y="16185"/>
                      <a:pt x="2513" y="16171"/>
                      <a:pt x="2476" y="16171"/>
                    </a:cubicBezTo>
                    <a:cubicBezTo>
                      <a:pt x="2460" y="16171"/>
                      <a:pt x="2444" y="16174"/>
                      <a:pt x="2429" y="16181"/>
                    </a:cubicBezTo>
                    <a:cubicBezTo>
                      <a:pt x="2263" y="16205"/>
                      <a:pt x="2167" y="16360"/>
                      <a:pt x="2191" y="16503"/>
                    </a:cubicBezTo>
                    <a:cubicBezTo>
                      <a:pt x="2191" y="16562"/>
                      <a:pt x="2239" y="16622"/>
                      <a:pt x="2286" y="16669"/>
                    </a:cubicBezTo>
                    <a:lnTo>
                      <a:pt x="2405" y="16776"/>
                    </a:lnTo>
                    <a:cubicBezTo>
                      <a:pt x="2953" y="16360"/>
                      <a:pt x="3548" y="15860"/>
                      <a:pt x="4191" y="15264"/>
                    </a:cubicBezTo>
                    <a:cubicBezTo>
                      <a:pt x="4215" y="15145"/>
                      <a:pt x="4275" y="15050"/>
                      <a:pt x="4334" y="14931"/>
                    </a:cubicBezTo>
                    <a:lnTo>
                      <a:pt x="4513" y="14598"/>
                    </a:lnTo>
                    <a:cubicBezTo>
                      <a:pt x="4549" y="14538"/>
                      <a:pt x="4560" y="14479"/>
                      <a:pt x="4644" y="14467"/>
                    </a:cubicBezTo>
                    <a:cubicBezTo>
                      <a:pt x="4623" y="14322"/>
                      <a:pt x="4503" y="14222"/>
                      <a:pt x="4378" y="14222"/>
                    </a:cubicBezTo>
                    <a:cubicBezTo>
                      <a:pt x="4360" y="14222"/>
                      <a:pt x="4341" y="14224"/>
                      <a:pt x="4322" y="14228"/>
                    </a:cubicBezTo>
                    <a:cubicBezTo>
                      <a:pt x="4263" y="14240"/>
                      <a:pt x="4215" y="14252"/>
                      <a:pt x="4191" y="14288"/>
                    </a:cubicBezTo>
                    <a:cubicBezTo>
                      <a:pt x="4119" y="14336"/>
                      <a:pt x="4041" y="14401"/>
                      <a:pt x="3994" y="14401"/>
                    </a:cubicBezTo>
                    <a:cubicBezTo>
                      <a:pt x="3972" y="14401"/>
                      <a:pt x="3957" y="14386"/>
                      <a:pt x="3953" y="14348"/>
                    </a:cubicBezTo>
                    <a:lnTo>
                      <a:pt x="3727" y="13026"/>
                    </a:lnTo>
                    <a:cubicBezTo>
                      <a:pt x="3632" y="12490"/>
                      <a:pt x="3656" y="12073"/>
                      <a:pt x="3870" y="11669"/>
                    </a:cubicBezTo>
                    <a:lnTo>
                      <a:pt x="4049" y="11335"/>
                    </a:lnTo>
                    <a:cubicBezTo>
                      <a:pt x="4084" y="11276"/>
                      <a:pt x="4096" y="11216"/>
                      <a:pt x="4084" y="11145"/>
                    </a:cubicBezTo>
                    <a:cubicBezTo>
                      <a:pt x="4052" y="10995"/>
                      <a:pt x="3934" y="10903"/>
                      <a:pt x="3798" y="10903"/>
                    </a:cubicBezTo>
                    <a:cubicBezTo>
                      <a:pt x="3782" y="10903"/>
                      <a:pt x="3767" y="10904"/>
                      <a:pt x="3751" y="10907"/>
                    </a:cubicBezTo>
                    <a:cubicBezTo>
                      <a:pt x="3691" y="10919"/>
                      <a:pt x="3644" y="10942"/>
                      <a:pt x="3620" y="10966"/>
                    </a:cubicBezTo>
                    <a:cubicBezTo>
                      <a:pt x="3551" y="11028"/>
                      <a:pt x="3476" y="11085"/>
                      <a:pt x="3429" y="11085"/>
                    </a:cubicBezTo>
                    <a:cubicBezTo>
                      <a:pt x="3403" y="11085"/>
                      <a:pt x="3386" y="11068"/>
                      <a:pt x="3382" y="11026"/>
                    </a:cubicBezTo>
                    <a:lnTo>
                      <a:pt x="3108" y="9371"/>
                    </a:lnTo>
                    <a:lnTo>
                      <a:pt x="2870" y="7942"/>
                    </a:lnTo>
                    <a:lnTo>
                      <a:pt x="2620" y="6394"/>
                    </a:lnTo>
                    <a:cubicBezTo>
                      <a:pt x="2536" y="5858"/>
                      <a:pt x="2548" y="5442"/>
                      <a:pt x="2775" y="5049"/>
                    </a:cubicBezTo>
                    <a:lnTo>
                      <a:pt x="2953" y="4715"/>
                    </a:lnTo>
                    <a:cubicBezTo>
                      <a:pt x="2977" y="4656"/>
                      <a:pt x="2989" y="4596"/>
                      <a:pt x="2977" y="4525"/>
                    </a:cubicBezTo>
                    <a:cubicBezTo>
                      <a:pt x="2956" y="4380"/>
                      <a:pt x="2836" y="4280"/>
                      <a:pt x="2711" y="4280"/>
                    </a:cubicBezTo>
                    <a:cubicBezTo>
                      <a:pt x="2693" y="4280"/>
                      <a:pt x="2674" y="4282"/>
                      <a:pt x="2655" y="4287"/>
                    </a:cubicBezTo>
                    <a:cubicBezTo>
                      <a:pt x="2596" y="4299"/>
                      <a:pt x="2548" y="4311"/>
                      <a:pt x="2513" y="4346"/>
                    </a:cubicBezTo>
                    <a:cubicBezTo>
                      <a:pt x="2450" y="4401"/>
                      <a:pt x="2376" y="4462"/>
                      <a:pt x="2327" y="4462"/>
                    </a:cubicBezTo>
                    <a:cubicBezTo>
                      <a:pt x="2301" y="4462"/>
                      <a:pt x="2283" y="4446"/>
                      <a:pt x="2274" y="4406"/>
                    </a:cubicBezTo>
                    <a:lnTo>
                      <a:pt x="2060" y="3084"/>
                    </a:lnTo>
                    <a:cubicBezTo>
                      <a:pt x="1965" y="2548"/>
                      <a:pt x="1977" y="2132"/>
                      <a:pt x="2203" y="1727"/>
                    </a:cubicBezTo>
                    <a:lnTo>
                      <a:pt x="2382" y="1394"/>
                    </a:lnTo>
                    <a:cubicBezTo>
                      <a:pt x="2417" y="1334"/>
                      <a:pt x="2429" y="1275"/>
                      <a:pt x="2417" y="1203"/>
                    </a:cubicBezTo>
                    <a:cubicBezTo>
                      <a:pt x="2385" y="1053"/>
                      <a:pt x="2267" y="961"/>
                      <a:pt x="2131" y="961"/>
                    </a:cubicBezTo>
                    <a:cubicBezTo>
                      <a:pt x="2115" y="961"/>
                      <a:pt x="2100" y="963"/>
                      <a:pt x="2084" y="965"/>
                    </a:cubicBezTo>
                    <a:cubicBezTo>
                      <a:pt x="2024" y="977"/>
                      <a:pt x="1977" y="1001"/>
                      <a:pt x="1953" y="1024"/>
                    </a:cubicBezTo>
                    <a:cubicBezTo>
                      <a:pt x="1884" y="1086"/>
                      <a:pt x="1809" y="1143"/>
                      <a:pt x="1762" y="1143"/>
                    </a:cubicBezTo>
                    <a:cubicBezTo>
                      <a:pt x="1737" y="1143"/>
                      <a:pt x="1719" y="1126"/>
                      <a:pt x="1715" y="1084"/>
                    </a:cubicBezTo>
                    <a:lnTo>
                      <a:pt x="1548" y="60"/>
                    </a:lnTo>
                    <a:cubicBezTo>
                      <a:pt x="1227" y="60"/>
                      <a:pt x="881" y="48"/>
                      <a:pt x="536" y="1"/>
                    </a:cubicBezTo>
                    <a:close/>
                  </a:path>
                </a:pathLst>
              </a:custGeom>
              <a:solidFill>
                <a:srgbClr val="E7A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4"/>
              <p:cNvSpPr/>
              <p:nvPr/>
            </p:nvSpPr>
            <p:spPr>
              <a:xfrm>
                <a:off x="853075" y="1799750"/>
                <a:ext cx="354825" cy="262850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10514" extrusionOk="0">
                    <a:moveTo>
                      <a:pt x="13264" y="1"/>
                    </a:moveTo>
                    <a:cubicBezTo>
                      <a:pt x="13019" y="114"/>
                      <a:pt x="12789" y="182"/>
                      <a:pt x="12544" y="182"/>
                    </a:cubicBezTo>
                    <a:cubicBezTo>
                      <a:pt x="12480" y="182"/>
                      <a:pt x="12414" y="177"/>
                      <a:pt x="12347" y="167"/>
                    </a:cubicBezTo>
                    <a:lnTo>
                      <a:pt x="11954" y="120"/>
                    </a:lnTo>
                    <a:cubicBezTo>
                      <a:pt x="11883" y="120"/>
                      <a:pt x="11823" y="144"/>
                      <a:pt x="11764" y="167"/>
                    </a:cubicBezTo>
                    <a:cubicBezTo>
                      <a:pt x="11633" y="239"/>
                      <a:pt x="11585" y="417"/>
                      <a:pt x="11668" y="560"/>
                    </a:cubicBezTo>
                    <a:cubicBezTo>
                      <a:pt x="11704" y="596"/>
                      <a:pt x="11728" y="632"/>
                      <a:pt x="11776" y="656"/>
                    </a:cubicBezTo>
                    <a:cubicBezTo>
                      <a:pt x="11895" y="715"/>
                      <a:pt x="12026" y="798"/>
                      <a:pt x="11930" y="858"/>
                    </a:cubicBezTo>
                    <a:lnTo>
                      <a:pt x="10799" y="1572"/>
                    </a:lnTo>
                    <a:cubicBezTo>
                      <a:pt x="10397" y="1830"/>
                      <a:pt x="10049" y="1963"/>
                      <a:pt x="9668" y="1963"/>
                    </a:cubicBezTo>
                    <a:cubicBezTo>
                      <a:pt x="9610" y="1963"/>
                      <a:pt x="9550" y="1960"/>
                      <a:pt x="9490" y="1953"/>
                    </a:cubicBezTo>
                    <a:lnTo>
                      <a:pt x="9109" y="1906"/>
                    </a:lnTo>
                    <a:cubicBezTo>
                      <a:pt x="9037" y="1906"/>
                      <a:pt x="8978" y="1930"/>
                      <a:pt x="8918" y="1953"/>
                    </a:cubicBezTo>
                    <a:cubicBezTo>
                      <a:pt x="8787" y="2025"/>
                      <a:pt x="8751" y="2203"/>
                      <a:pt x="8835" y="2346"/>
                    </a:cubicBezTo>
                    <a:cubicBezTo>
                      <a:pt x="8859" y="2382"/>
                      <a:pt x="8882" y="2418"/>
                      <a:pt x="8930" y="2442"/>
                    </a:cubicBezTo>
                    <a:cubicBezTo>
                      <a:pt x="9049" y="2501"/>
                      <a:pt x="9180" y="2561"/>
                      <a:pt x="9085" y="2644"/>
                    </a:cubicBezTo>
                    <a:lnTo>
                      <a:pt x="6715" y="4132"/>
                    </a:lnTo>
                    <a:lnTo>
                      <a:pt x="5477" y="4906"/>
                    </a:lnTo>
                    <a:lnTo>
                      <a:pt x="5108" y="5144"/>
                    </a:lnTo>
                    <a:cubicBezTo>
                      <a:pt x="4713" y="5397"/>
                      <a:pt x="4379" y="5539"/>
                      <a:pt x="4002" y="5539"/>
                    </a:cubicBezTo>
                    <a:cubicBezTo>
                      <a:pt x="3936" y="5539"/>
                      <a:pt x="3868" y="5534"/>
                      <a:pt x="3798" y="5525"/>
                    </a:cubicBezTo>
                    <a:lnTo>
                      <a:pt x="3429" y="5478"/>
                    </a:lnTo>
                    <a:cubicBezTo>
                      <a:pt x="3346" y="5478"/>
                      <a:pt x="3286" y="5501"/>
                      <a:pt x="3227" y="5525"/>
                    </a:cubicBezTo>
                    <a:cubicBezTo>
                      <a:pt x="3096" y="5597"/>
                      <a:pt x="3072" y="5775"/>
                      <a:pt x="3144" y="5918"/>
                    </a:cubicBezTo>
                    <a:cubicBezTo>
                      <a:pt x="3167" y="5954"/>
                      <a:pt x="3203" y="5990"/>
                      <a:pt x="3251" y="6013"/>
                    </a:cubicBezTo>
                    <a:cubicBezTo>
                      <a:pt x="3370" y="6073"/>
                      <a:pt x="3501" y="6156"/>
                      <a:pt x="3394" y="6216"/>
                    </a:cubicBezTo>
                    <a:lnTo>
                      <a:pt x="2263" y="6930"/>
                    </a:lnTo>
                    <a:cubicBezTo>
                      <a:pt x="1868" y="7183"/>
                      <a:pt x="1533" y="7324"/>
                      <a:pt x="1156" y="7324"/>
                    </a:cubicBezTo>
                    <a:cubicBezTo>
                      <a:pt x="1090" y="7324"/>
                      <a:pt x="1022" y="7320"/>
                      <a:pt x="953" y="7311"/>
                    </a:cubicBezTo>
                    <a:lnTo>
                      <a:pt x="584" y="7264"/>
                    </a:lnTo>
                    <a:cubicBezTo>
                      <a:pt x="512" y="7264"/>
                      <a:pt x="453" y="7287"/>
                      <a:pt x="393" y="7311"/>
                    </a:cubicBezTo>
                    <a:cubicBezTo>
                      <a:pt x="250" y="7383"/>
                      <a:pt x="227" y="7573"/>
                      <a:pt x="298" y="7704"/>
                    </a:cubicBezTo>
                    <a:cubicBezTo>
                      <a:pt x="334" y="7752"/>
                      <a:pt x="358" y="7775"/>
                      <a:pt x="405" y="7799"/>
                    </a:cubicBezTo>
                    <a:cubicBezTo>
                      <a:pt x="524" y="7871"/>
                      <a:pt x="655" y="7918"/>
                      <a:pt x="548" y="8002"/>
                    </a:cubicBezTo>
                    <a:lnTo>
                      <a:pt x="0" y="8347"/>
                    </a:lnTo>
                    <a:cubicBezTo>
                      <a:pt x="48" y="9085"/>
                      <a:pt x="131" y="9811"/>
                      <a:pt x="250" y="10514"/>
                    </a:cubicBezTo>
                    <a:cubicBezTo>
                      <a:pt x="298" y="10514"/>
                      <a:pt x="346" y="10502"/>
                      <a:pt x="393" y="10466"/>
                    </a:cubicBezTo>
                    <a:cubicBezTo>
                      <a:pt x="453" y="10442"/>
                      <a:pt x="488" y="10383"/>
                      <a:pt x="512" y="10323"/>
                    </a:cubicBezTo>
                    <a:lnTo>
                      <a:pt x="631" y="9966"/>
                    </a:lnTo>
                    <a:cubicBezTo>
                      <a:pt x="786" y="9514"/>
                      <a:pt x="1084" y="9252"/>
                      <a:pt x="1548" y="8954"/>
                    </a:cubicBezTo>
                    <a:lnTo>
                      <a:pt x="2679" y="8240"/>
                    </a:lnTo>
                    <a:cubicBezTo>
                      <a:pt x="2698" y="8230"/>
                      <a:pt x="2714" y="8226"/>
                      <a:pt x="2728" y="8226"/>
                    </a:cubicBezTo>
                    <a:cubicBezTo>
                      <a:pt x="2798" y="8226"/>
                      <a:pt x="2798" y="8346"/>
                      <a:pt x="2798" y="8466"/>
                    </a:cubicBezTo>
                    <a:cubicBezTo>
                      <a:pt x="2798" y="8502"/>
                      <a:pt x="2810" y="8549"/>
                      <a:pt x="2846" y="8597"/>
                    </a:cubicBezTo>
                    <a:cubicBezTo>
                      <a:pt x="2891" y="8680"/>
                      <a:pt x="2980" y="8725"/>
                      <a:pt x="3073" y="8725"/>
                    </a:cubicBezTo>
                    <a:cubicBezTo>
                      <a:pt x="3125" y="8725"/>
                      <a:pt x="3179" y="8711"/>
                      <a:pt x="3227" y="8680"/>
                    </a:cubicBezTo>
                    <a:cubicBezTo>
                      <a:pt x="3286" y="8657"/>
                      <a:pt x="3334" y="8597"/>
                      <a:pt x="3346" y="8537"/>
                    </a:cubicBezTo>
                    <a:lnTo>
                      <a:pt x="3465" y="8180"/>
                    </a:lnTo>
                    <a:cubicBezTo>
                      <a:pt x="3632" y="7728"/>
                      <a:pt x="3929" y="7466"/>
                      <a:pt x="4394" y="7168"/>
                    </a:cubicBezTo>
                    <a:lnTo>
                      <a:pt x="5715" y="6335"/>
                    </a:lnTo>
                    <a:lnTo>
                      <a:pt x="6954" y="5561"/>
                    </a:lnTo>
                    <a:lnTo>
                      <a:pt x="8370" y="4668"/>
                    </a:lnTo>
                    <a:cubicBezTo>
                      <a:pt x="8388" y="4658"/>
                      <a:pt x="8402" y="4654"/>
                      <a:pt x="8414" y="4654"/>
                    </a:cubicBezTo>
                    <a:cubicBezTo>
                      <a:pt x="8478" y="4654"/>
                      <a:pt x="8479" y="4774"/>
                      <a:pt x="8489" y="4894"/>
                    </a:cubicBezTo>
                    <a:cubicBezTo>
                      <a:pt x="8489" y="4930"/>
                      <a:pt x="8501" y="4978"/>
                      <a:pt x="8537" y="5025"/>
                    </a:cubicBezTo>
                    <a:cubicBezTo>
                      <a:pt x="8583" y="5109"/>
                      <a:pt x="8672" y="5153"/>
                      <a:pt x="8764" y="5153"/>
                    </a:cubicBezTo>
                    <a:cubicBezTo>
                      <a:pt x="8817" y="5153"/>
                      <a:pt x="8871" y="5139"/>
                      <a:pt x="8918" y="5109"/>
                    </a:cubicBezTo>
                    <a:cubicBezTo>
                      <a:pt x="8978" y="5085"/>
                      <a:pt x="9025" y="5025"/>
                      <a:pt x="9037" y="4966"/>
                    </a:cubicBezTo>
                    <a:lnTo>
                      <a:pt x="9168" y="4608"/>
                    </a:lnTo>
                    <a:cubicBezTo>
                      <a:pt x="9323" y="4156"/>
                      <a:pt x="9621" y="3894"/>
                      <a:pt x="10085" y="3596"/>
                    </a:cubicBezTo>
                    <a:lnTo>
                      <a:pt x="11216" y="2882"/>
                    </a:lnTo>
                    <a:cubicBezTo>
                      <a:pt x="11235" y="2873"/>
                      <a:pt x="11251" y="2868"/>
                      <a:pt x="11264" y="2868"/>
                    </a:cubicBezTo>
                    <a:cubicBezTo>
                      <a:pt x="11335" y="2868"/>
                      <a:pt x="11335" y="2988"/>
                      <a:pt x="11335" y="3108"/>
                    </a:cubicBezTo>
                    <a:cubicBezTo>
                      <a:pt x="11335" y="3144"/>
                      <a:pt x="11347" y="3192"/>
                      <a:pt x="11371" y="3239"/>
                    </a:cubicBezTo>
                    <a:cubicBezTo>
                      <a:pt x="11424" y="3323"/>
                      <a:pt x="11516" y="3373"/>
                      <a:pt x="11610" y="3373"/>
                    </a:cubicBezTo>
                    <a:cubicBezTo>
                      <a:pt x="11663" y="3373"/>
                      <a:pt x="11716" y="3357"/>
                      <a:pt x="11764" y="3323"/>
                    </a:cubicBezTo>
                    <a:cubicBezTo>
                      <a:pt x="11823" y="3299"/>
                      <a:pt x="11871" y="3239"/>
                      <a:pt x="11883" y="3180"/>
                    </a:cubicBezTo>
                    <a:lnTo>
                      <a:pt x="12002" y="2823"/>
                    </a:lnTo>
                    <a:cubicBezTo>
                      <a:pt x="12169" y="2370"/>
                      <a:pt x="12466" y="2108"/>
                      <a:pt x="12919" y="1810"/>
                    </a:cubicBezTo>
                    <a:lnTo>
                      <a:pt x="13919" y="1179"/>
                    </a:lnTo>
                    <a:lnTo>
                      <a:pt x="14193" y="584"/>
                    </a:lnTo>
                    <a:cubicBezTo>
                      <a:pt x="13907" y="429"/>
                      <a:pt x="13573" y="227"/>
                      <a:pt x="13264" y="1"/>
                    </a:cubicBezTo>
                    <a:close/>
                  </a:path>
                </a:pathLst>
              </a:custGeom>
              <a:solidFill>
                <a:srgbClr val="E7A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4" name="Google Shape;974;p34"/>
            <p:cNvSpPr/>
            <p:nvPr/>
          </p:nvSpPr>
          <p:spPr>
            <a:xfrm>
              <a:off x="5840896" y="929489"/>
              <a:ext cx="2052855" cy="3129324"/>
            </a:xfrm>
            <a:custGeom>
              <a:avLst/>
              <a:gdLst/>
              <a:ahLst/>
              <a:cxnLst/>
              <a:rect l="l" t="t" r="r" b="b"/>
              <a:pathLst>
                <a:path w="16122" h="24576" extrusionOk="0">
                  <a:moveTo>
                    <a:pt x="9942" y="1"/>
                  </a:moveTo>
                  <a:lnTo>
                    <a:pt x="1" y="24552"/>
                  </a:lnTo>
                  <a:cubicBezTo>
                    <a:pt x="24" y="24575"/>
                    <a:pt x="48" y="24575"/>
                    <a:pt x="72" y="24575"/>
                  </a:cubicBezTo>
                  <a:cubicBezTo>
                    <a:pt x="120" y="24552"/>
                    <a:pt x="1370" y="24361"/>
                    <a:pt x="3358" y="23278"/>
                  </a:cubicBezTo>
                  <a:cubicBezTo>
                    <a:pt x="5192" y="22277"/>
                    <a:pt x="7692" y="20146"/>
                    <a:pt x="10823" y="16396"/>
                  </a:cubicBezTo>
                  <a:cubicBezTo>
                    <a:pt x="12443" y="14455"/>
                    <a:pt x="14014" y="11574"/>
                    <a:pt x="16086" y="7490"/>
                  </a:cubicBezTo>
                  <a:cubicBezTo>
                    <a:pt x="16122" y="7442"/>
                    <a:pt x="16122" y="7395"/>
                    <a:pt x="16110" y="7371"/>
                  </a:cubicBezTo>
                  <a:cubicBezTo>
                    <a:pt x="16086" y="7323"/>
                    <a:pt x="16062" y="7287"/>
                    <a:pt x="16014" y="7276"/>
                  </a:cubicBezTo>
                  <a:cubicBezTo>
                    <a:pt x="16014" y="7276"/>
                    <a:pt x="15967" y="7264"/>
                    <a:pt x="15907" y="7228"/>
                  </a:cubicBezTo>
                  <a:cubicBezTo>
                    <a:pt x="15479" y="7049"/>
                    <a:pt x="13157" y="6061"/>
                    <a:pt x="11990" y="4359"/>
                  </a:cubicBezTo>
                  <a:cubicBezTo>
                    <a:pt x="10680" y="2454"/>
                    <a:pt x="10037" y="120"/>
                    <a:pt x="10014" y="84"/>
                  </a:cubicBezTo>
                  <a:cubicBezTo>
                    <a:pt x="10002" y="37"/>
                    <a:pt x="9966" y="13"/>
                    <a:pt x="9942" y="1"/>
                  </a:cubicBezTo>
                  <a:close/>
                </a:path>
              </a:pathLst>
            </a:custGeom>
            <a:solidFill>
              <a:srgbClr val="000000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>
            <a:spLocks noGrp="1"/>
          </p:cNvSpPr>
          <p:nvPr>
            <p:ph type="ctrTitle"/>
          </p:nvPr>
        </p:nvSpPr>
        <p:spPr>
          <a:xfrm>
            <a:off x="685800" y="887350"/>
            <a:ext cx="6402000" cy="17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 Siglo de Oro español</a:t>
            </a:r>
            <a:endParaRPr dirty="0"/>
          </a:p>
        </p:txBody>
      </p:sp>
      <p:sp>
        <p:nvSpPr>
          <p:cNvPr id="315" name="Google Shape;315;p28"/>
          <p:cNvSpPr txBox="1">
            <a:spLocks noGrp="1"/>
          </p:cNvSpPr>
          <p:nvPr>
            <p:ph type="subTitle" idx="1"/>
          </p:nvPr>
        </p:nvSpPr>
        <p:spPr>
          <a:xfrm>
            <a:off x="685800" y="2857710"/>
            <a:ext cx="3886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Profesora Monserrat Olguín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54122655"/>
      </p:ext>
    </p:extLst>
  </p:cSld>
  <p:clrMapOvr>
    <a:masterClrMapping/>
  </p:clrMapOvr>
</p:sld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396</Words>
  <Application>Microsoft Office PowerPoint</Application>
  <PresentationFormat>Presentación en pantalla (16:9)</PresentationFormat>
  <Paragraphs>31</Paragraphs>
  <Slides>8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Open Sans</vt:lpstr>
      <vt:lpstr>Livvic</vt:lpstr>
      <vt:lpstr>Roboto Condensed Light</vt:lpstr>
      <vt:lpstr>PT Serif</vt:lpstr>
      <vt:lpstr>Lección de Historia de España by Slidesgo</vt:lpstr>
      <vt:lpstr>1_Lección de Historia de España by Slidesgo</vt:lpstr>
      <vt:lpstr>El Siglo de Oro español</vt:lpstr>
      <vt:lpstr>¿Qué es el Siglo de Oro español?</vt:lpstr>
      <vt:lpstr>Contexto histórico</vt:lpstr>
      <vt:lpstr>Contexto Cultural</vt:lpstr>
      <vt:lpstr>El Renacimiento del Siglo de Oro</vt:lpstr>
      <vt:lpstr>El Renacimiento del Siglo de Oro</vt:lpstr>
      <vt:lpstr>Actividad</vt:lpstr>
      <vt:lpstr>El Siglo de Oro español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Siglo de Oro español</dc:title>
  <dc:creator>yiton</dc:creator>
  <cp:lastModifiedBy>Monserrat Andrea</cp:lastModifiedBy>
  <cp:revision>15</cp:revision>
  <dcterms:modified xsi:type="dcterms:W3CDTF">2023-09-22T17:55:03Z</dcterms:modified>
</cp:coreProperties>
</file>