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84" r:id="rId15"/>
    <p:sldId id="270" r:id="rId16"/>
    <p:sldId id="271" r:id="rId17"/>
    <p:sldId id="272" r:id="rId18"/>
    <p:sldId id="273" r:id="rId19"/>
    <p:sldId id="275" r:id="rId20"/>
    <p:sldId id="277" r:id="rId21"/>
    <p:sldId id="274" r:id="rId22"/>
    <p:sldId id="276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0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7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189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31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531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8245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6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3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087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662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97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50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7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935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678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9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44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653DF0-1582-415D-85B8-6F915BBEA984}" type="datetimeFigureOut">
              <a:rPr lang="es-CL" smtClean="0"/>
              <a:t>11-03-2023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65E778-2E69-487E-B17D-E7A4B1D13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693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8606" y="474785"/>
            <a:ext cx="6984023" cy="139981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 smtClean="0"/>
              <a:t>UNIDAD 1: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6945" y="2055996"/>
            <a:ext cx="9144000" cy="2181895"/>
          </a:xfrm>
        </p:spPr>
        <p:txBody>
          <a:bodyPr>
            <a:noAutofit/>
          </a:bodyPr>
          <a:lstStyle/>
          <a:p>
            <a:pPr algn="ctr"/>
            <a:r>
              <a:rPr lang="es-CL" sz="6600" b="1" dirty="0" smtClean="0">
                <a:solidFill>
                  <a:schemeClr val="tx1"/>
                </a:solidFill>
              </a:rPr>
              <a:t>¿Cómo me ubico en el espacio?</a:t>
            </a:r>
            <a:endParaRPr lang="es-CL" sz="66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" y="1436078"/>
            <a:ext cx="15811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9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9" y="149469"/>
            <a:ext cx="11528191" cy="62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1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65" y="430823"/>
            <a:ext cx="8046450" cy="47918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621" y="641838"/>
            <a:ext cx="3267805" cy="25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3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5" y="89756"/>
            <a:ext cx="9239250" cy="54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0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97" y="97814"/>
            <a:ext cx="10292695" cy="54589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656" y="3867561"/>
            <a:ext cx="1249563" cy="12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2454" y="1498516"/>
            <a:ext cx="1832036" cy="2598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807301"/>
            <a:ext cx="7236802" cy="38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-905046"/>
            <a:ext cx="10394707" cy="2511835"/>
          </a:xfrm>
        </p:spPr>
        <p:txBody>
          <a:bodyPr>
            <a:normAutofit/>
          </a:bodyPr>
          <a:lstStyle/>
          <a:p>
            <a:r>
              <a:rPr lang="es-CL" sz="6600" b="1" dirty="0" smtClean="0">
                <a:solidFill>
                  <a:schemeClr val="tx1"/>
                </a:solidFill>
              </a:rPr>
              <a:t>Clase 2:</a:t>
            </a:r>
            <a:endParaRPr lang="es-CL" sz="6600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597877" y="1961468"/>
            <a:ext cx="10394707" cy="1140644"/>
          </a:xfrm>
        </p:spPr>
        <p:txBody>
          <a:bodyPr>
            <a:normAutofit fontScale="85000" lnSpcReduction="10000"/>
          </a:bodyPr>
          <a:lstStyle/>
          <a:p>
            <a:r>
              <a:rPr lang="es-CL" sz="4400" dirty="0" err="1" smtClean="0"/>
              <a:t>o.a</a:t>
            </a:r>
            <a:r>
              <a:rPr lang="es-CL" sz="4400" dirty="0" smtClean="0"/>
              <a:t>: Leer y dibujar planos simples de su entorno. </a:t>
            </a:r>
            <a:endParaRPr lang="es-CL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63194" y="2747024"/>
            <a:ext cx="1832036" cy="25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64" y="1594108"/>
            <a:ext cx="1835055" cy="2597121"/>
          </a:xfrm>
          <a:prstGeom prst="rect">
            <a:avLst/>
          </a:prstGeom>
        </p:spPr>
      </p:pic>
      <p:sp>
        <p:nvSpPr>
          <p:cNvPr id="3" name="Llamada ovalada 2"/>
          <p:cNvSpPr/>
          <p:nvPr/>
        </p:nvSpPr>
        <p:spPr>
          <a:xfrm>
            <a:off x="4132385" y="615462"/>
            <a:ext cx="4563207" cy="1705707"/>
          </a:xfrm>
          <a:prstGeom prst="wedgeEllipseCallout">
            <a:avLst>
              <a:gd name="adj1" fmla="val -60332"/>
              <a:gd name="adj2" fmla="val 21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¿Sabes qué es un plano?</a:t>
            </a:r>
          </a:p>
          <a:p>
            <a:pPr algn="ctr"/>
            <a:r>
              <a:rPr lang="es-CL" dirty="0" smtClean="0"/>
              <a:t>¿En la casa alguna vez alguien ha pedido un plano?</a:t>
            </a:r>
          </a:p>
          <a:p>
            <a:pPr algn="ctr"/>
            <a:endParaRPr lang="es-CL" dirty="0"/>
          </a:p>
        </p:txBody>
      </p:sp>
      <p:sp>
        <p:nvSpPr>
          <p:cNvPr id="4" name="Llamada rectangular redondeada 3"/>
          <p:cNvSpPr/>
          <p:nvPr/>
        </p:nvSpPr>
        <p:spPr>
          <a:xfrm>
            <a:off x="5301761" y="3086100"/>
            <a:ext cx="2338753" cy="1362808"/>
          </a:xfrm>
          <a:prstGeom prst="wedgeRoundRectCallout">
            <a:avLst>
              <a:gd name="adj1" fmla="val -99404"/>
              <a:gd name="adj2" fmla="val -28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¿Qué crees que es un plano?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720" y="2321169"/>
            <a:ext cx="31908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95" y="873139"/>
            <a:ext cx="1835055" cy="2597121"/>
          </a:xfrm>
          <a:prstGeom prst="rect">
            <a:avLst/>
          </a:prstGeom>
        </p:spPr>
      </p:pic>
      <p:sp>
        <p:nvSpPr>
          <p:cNvPr id="3" name="Llamada ovalada 2"/>
          <p:cNvSpPr/>
          <p:nvPr/>
        </p:nvSpPr>
        <p:spPr>
          <a:xfrm>
            <a:off x="2954215" y="378069"/>
            <a:ext cx="7719647" cy="1037493"/>
          </a:xfrm>
          <a:prstGeom prst="wedgeEllipseCallout">
            <a:avLst>
              <a:gd name="adj1" fmla="val -56710"/>
              <a:gd name="adj2" fmla="val 9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un plano?</a:t>
            </a:r>
            <a:endParaRPr lang="es-C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54215" y="1951892"/>
            <a:ext cx="802737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plano es un dibujo de un lugar que presenta sus objetos como mirados desde arriba. </a:t>
            </a:r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8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acterísticas de los planos - ppt video online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9" y="-1"/>
            <a:ext cx="9144000" cy="55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35" y="881062"/>
            <a:ext cx="5591175" cy="32670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11" y="881062"/>
            <a:ext cx="1251300" cy="29423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42638" y="474785"/>
            <a:ext cx="44401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Actividades: </a:t>
            </a:r>
          </a:p>
          <a:p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1.¿Qué simbología se ve en el plano?</a:t>
            </a:r>
          </a:p>
          <a:p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2.¿Cuántos estudiantes se ven en la sala?</a:t>
            </a:r>
          </a:p>
          <a:p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3.¿En qué posición se ubica la mesa del profesor?</a:t>
            </a:r>
          </a:p>
          <a:p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9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105508" y="439615"/>
            <a:ext cx="3886200" cy="2426677"/>
          </a:xfrm>
          <a:prstGeom prst="wedgeEllipseCallout">
            <a:avLst>
              <a:gd name="adj1" fmla="val 64008"/>
              <a:gd name="adj2" fmla="val 39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Soy Dora y me encuentro perdida. </a:t>
            </a:r>
          </a:p>
          <a:p>
            <a:pPr algn="ctr"/>
            <a:r>
              <a:rPr lang="es-CL" dirty="0" smtClean="0"/>
              <a:t>¿Ustedes me podrían ayudar? </a:t>
            </a:r>
            <a:endParaRPr lang="es-CL" dirty="0"/>
          </a:p>
        </p:txBody>
      </p:sp>
      <p:sp>
        <p:nvSpPr>
          <p:cNvPr id="4" name="Llamada rectangular redondeada 3"/>
          <p:cNvSpPr/>
          <p:nvPr/>
        </p:nvSpPr>
        <p:spPr>
          <a:xfrm>
            <a:off x="571500" y="3472962"/>
            <a:ext cx="3130062" cy="1538653"/>
          </a:xfrm>
          <a:prstGeom prst="wedgeRoundRectCallout">
            <a:avLst>
              <a:gd name="adj1" fmla="val 72145"/>
              <a:gd name="adj2" fmla="val -56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¿Te haz perdido alguna vez? </a:t>
            </a:r>
          </a:p>
          <a:p>
            <a:pPr algn="ctr"/>
            <a:r>
              <a:rPr lang="es-CL" dirty="0" smtClean="0"/>
              <a:t>¿Cómo lograste ubicarte?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52392" y="1255376"/>
            <a:ext cx="3780693" cy="37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3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186" y="79131"/>
            <a:ext cx="10396882" cy="1151965"/>
          </a:xfrm>
        </p:spPr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Observamos planos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50" name="Picture 2" descr="plano2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5" y="1424251"/>
            <a:ext cx="4439627" cy="346866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07" y="1424251"/>
            <a:ext cx="5563699" cy="36290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60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063" y="228600"/>
            <a:ext cx="10396882" cy="1151965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Actividad. Observa detenidamente y dibuja el plano de la sala de clases. </a:t>
            </a:r>
            <a:endParaRPr lang="es-C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584" y="2418325"/>
            <a:ext cx="1322250" cy="2496134"/>
          </a:xfrm>
          <a:prstGeom prst="rect">
            <a:avLst/>
          </a:prstGeom>
        </p:spPr>
      </p:pic>
      <p:sp>
        <p:nvSpPr>
          <p:cNvPr id="4" name="Llamada ovalada 3"/>
          <p:cNvSpPr/>
          <p:nvPr/>
        </p:nvSpPr>
        <p:spPr>
          <a:xfrm>
            <a:off x="4220308" y="1565031"/>
            <a:ext cx="4308230" cy="1846384"/>
          </a:xfrm>
          <a:prstGeom prst="wedgeEllipseCallout">
            <a:avLst>
              <a:gd name="adj1" fmla="val -58678"/>
              <a:gd name="adj2" fmla="val -1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Recuerda poner la simbología. </a:t>
            </a:r>
            <a:endParaRPr lang="es-C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620" y="2488223"/>
            <a:ext cx="1835055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49808" cy="57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431" y="211015"/>
            <a:ext cx="10396882" cy="11519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una cuadrícula?</a:t>
            </a:r>
            <a:endParaRPr lang="es-C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8" y="1666314"/>
            <a:ext cx="2280949" cy="3385038"/>
          </a:xfrm>
          <a:prstGeom prst="rect">
            <a:avLst/>
          </a:prstGeom>
        </p:spPr>
      </p:pic>
      <p:sp>
        <p:nvSpPr>
          <p:cNvPr id="4" name="Llamada ovalada 3"/>
          <p:cNvSpPr/>
          <p:nvPr/>
        </p:nvSpPr>
        <p:spPr>
          <a:xfrm>
            <a:off x="2558563" y="1517018"/>
            <a:ext cx="4281852" cy="1995853"/>
          </a:xfrm>
          <a:prstGeom prst="wedgeEllipseCallout">
            <a:avLst>
              <a:gd name="adj1" fmla="val -63115"/>
              <a:gd name="adj2" fmla="val -28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una figura formada por un conjunto de </a:t>
            </a:r>
            <a:r>
              <a:rPr lang="es-C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cuadros que se dividen en filas y columnas. </a:t>
            </a:r>
            <a:endParaRPr lang="es-C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21" y="1996199"/>
            <a:ext cx="4243954" cy="34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60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423" y="167054"/>
            <a:ext cx="11034345" cy="1151965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¿Cuál es la coordenada del cocodrilo?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30" y="1213338"/>
            <a:ext cx="7168662" cy="4249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113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1" y="0"/>
            <a:ext cx="8308731" cy="55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2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1" y="202223"/>
            <a:ext cx="11558692" cy="53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8373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485" y="738555"/>
            <a:ext cx="3552091" cy="97594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Artes visuales: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46" y="87924"/>
            <a:ext cx="8427040" cy="54336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82056">
            <a:off x="406436" y="2178409"/>
            <a:ext cx="2446660" cy="25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2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Vamos a continuar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3074" name="Picture 2" descr="Niño haciendo la tarea leyendo y escribiendo en su escritorio ilustración  vectorial | Vec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7" y="1715084"/>
            <a:ext cx="3798392" cy="316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222639" y="2086942"/>
            <a:ext cx="6631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Realiza las actividades propuestas desde la página</a:t>
            </a:r>
          </a:p>
          <a:p>
            <a:r>
              <a:rPr lang="es-CL" sz="2400" dirty="0" smtClean="0"/>
              <a:t> 16 a 19 en el libro de clases.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23798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02" y="254244"/>
            <a:ext cx="6539147" cy="48980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6089" y="254244"/>
            <a:ext cx="450478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Para poder ubicarnos en el espacio</a:t>
            </a:r>
          </a:p>
          <a:p>
            <a:pPr algn="just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usamos conceptos básicos:</a:t>
            </a:r>
          </a:p>
          <a:p>
            <a:pPr algn="just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Arriba </a:t>
            </a:r>
          </a:p>
          <a:p>
            <a:pPr algn="just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Abajo </a:t>
            </a:r>
          </a:p>
          <a:p>
            <a:pPr algn="just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Derecha </a:t>
            </a:r>
          </a:p>
          <a:p>
            <a:pPr algn="just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Izquierda 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7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97" y="460438"/>
            <a:ext cx="7781925" cy="50958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117933" y="460438"/>
            <a:ext cx="21755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/>
              </a:rPr>
              <a:t>Derecha- izquierda</a:t>
            </a:r>
            <a:endParaRPr lang="es-ES" sz="2000" b="0" cap="none" spc="0" dirty="0">
              <a:ln w="0"/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717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4904" y="109728"/>
            <a:ext cx="111831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000" u="sng" dirty="0" smtClean="0">
                <a:latin typeface="Arial Black" panose="020B0A04020102020204" pitchFamily="34" charset="0"/>
              </a:rPr>
              <a:t>¿Cómo nos ubicamos en el espacio?</a:t>
            </a:r>
          </a:p>
          <a:p>
            <a:endParaRPr lang="es-CL" dirty="0"/>
          </a:p>
          <a:p>
            <a:pPr algn="just"/>
            <a:r>
              <a:rPr lang="es-CL" sz="4000" dirty="0" smtClean="0">
                <a:latin typeface="Bahnschrift" panose="020B0502040204020203" pitchFamily="34" charset="0"/>
              </a:rPr>
              <a:t>Los puntos cardinales son puntos universales de referencia que sirven para orientarnos y ubicarnos en el espacio.  </a:t>
            </a:r>
          </a:p>
          <a:p>
            <a:pPr algn="just"/>
            <a:r>
              <a:rPr lang="es-CL" sz="4000" dirty="0" smtClean="0">
                <a:latin typeface="Bahnschrift" panose="020B0502040204020203" pitchFamily="34" charset="0"/>
              </a:rPr>
              <a:t>Tenemos 4 puntos cardinales:</a:t>
            </a:r>
          </a:p>
          <a:p>
            <a:pPr algn="just"/>
            <a:r>
              <a:rPr lang="es-CL" sz="4000" dirty="0" smtClean="0">
                <a:latin typeface="Bahnschrift" panose="020B0502040204020203" pitchFamily="34" charset="0"/>
              </a:rPr>
              <a:t>NORTE</a:t>
            </a:r>
          </a:p>
          <a:p>
            <a:pPr algn="just"/>
            <a:r>
              <a:rPr lang="es-CL" sz="4000" dirty="0" smtClean="0">
                <a:latin typeface="Bahnschrift" panose="020B0502040204020203" pitchFamily="34" charset="0"/>
              </a:rPr>
              <a:t>SUR</a:t>
            </a:r>
          </a:p>
          <a:p>
            <a:pPr algn="just"/>
            <a:r>
              <a:rPr lang="es-CL" sz="4000" dirty="0" smtClean="0">
                <a:latin typeface="Bahnschrift" panose="020B0502040204020203" pitchFamily="34" charset="0"/>
              </a:rPr>
              <a:t>ESTE </a:t>
            </a:r>
          </a:p>
          <a:p>
            <a:pPr algn="just"/>
            <a:r>
              <a:rPr lang="es-CL" sz="4000" dirty="0" smtClean="0">
                <a:latin typeface="Bahnschrift" panose="020B0502040204020203" pitchFamily="34" charset="0"/>
              </a:rPr>
              <a:t>OESTE </a:t>
            </a:r>
          </a:p>
          <a:p>
            <a:endParaRPr lang="es-CL" sz="4000" dirty="0" smtClean="0">
              <a:latin typeface="Bahnschrift" panose="020B0502040204020203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1373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48" y="761909"/>
            <a:ext cx="4411906" cy="48017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4102" y="0"/>
            <a:ext cx="1141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Dibujamos en el cuaderno los puntos cardinales y jugamos a ubicarnos en el espacio. </a:t>
            </a:r>
            <a:endParaRPr lang="es-CL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534508" y="589085"/>
            <a:ext cx="17936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Se encuentra a tu cabeza 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6137031" y="4906108"/>
            <a:ext cx="156503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Se ubica a la espalda de la persona.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8031746" y="2048366"/>
            <a:ext cx="168375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Es por donde sale el sol </a:t>
            </a:r>
          </a:p>
          <a:p>
            <a:pPr algn="just"/>
            <a:r>
              <a:rPr lang="es-CL" dirty="0" smtClean="0"/>
              <a:t>cada día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062" y="739568"/>
            <a:ext cx="984740" cy="92784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13389" y="2658741"/>
            <a:ext cx="201343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Es la dirección por donde se esconde el sol. </a:t>
            </a:r>
          </a:p>
          <a:p>
            <a:r>
              <a:rPr lang="es-CL" dirty="0" smtClean="0"/>
              <a:t>En Chile océano.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2754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61821" y="224135"/>
            <a:ext cx="79928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Para poder ubicarnos usamos la rosa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 de los  vientos</a:t>
            </a:r>
            <a:endParaRPr lang="es-ES" sz="40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064" y="2258568"/>
            <a:ext cx="3160776" cy="316077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8056" y="2286000"/>
            <a:ext cx="52578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rosa de los vientos es una figura que se compone de un círculo que lleva marcado los 4 puntos cardinales. </a:t>
            </a:r>
          </a:p>
          <a:p>
            <a:pPr algn="just"/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Sirve para que la persona se oriente en un lugar </a:t>
            </a:r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4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24" y="867509"/>
            <a:ext cx="4248516" cy="42485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0823" y="0"/>
            <a:ext cx="5716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dirty="0" smtClean="0"/>
              <a:t>Ampliamos información</a:t>
            </a:r>
            <a:endParaRPr lang="es-CL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30" y="1480955"/>
            <a:ext cx="3021623" cy="30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Vamos a practicar lo aprendido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38902" y="2324992"/>
            <a:ext cx="2148559" cy="23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8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134</TotalTime>
  <Words>361</Words>
  <Application>Microsoft Office PowerPoint</Application>
  <PresentationFormat>Panorámica</PresentationFormat>
  <Paragraphs>57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Bahnschrift</vt:lpstr>
      <vt:lpstr>Impact</vt:lpstr>
      <vt:lpstr>Evento principal</vt:lpstr>
      <vt:lpstr>UNIDAD 1: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Vamos a practicar lo aprendido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Clase 2:</vt:lpstr>
      <vt:lpstr>Presentación de PowerPoint</vt:lpstr>
      <vt:lpstr>Presentación de PowerPoint</vt:lpstr>
      <vt:lpstr>Presentación de PowerPoint</vt:lpstr>
      <vt:lpstr>Presentación de PowerPoint</vt:lpstr>
      <vt:lpstr>Observamos planos </vt:lpstr>
      <vt:lpstr>Actividad. Observa detenidamente y dibuja el plano de la sala de clases. </vt:lpstr>
      <vt:lpstr>Presentación de PowerPoint</vt:lpstr>
      <vt:lpstr>¿Qué es una cuadrícula?</vt:lpstr>
      <vt:lpstr>¿Cuál es la coordenada del cocodrilo? </vt:lpstr>
      <vt:lpstr>Presentación de PowerPoint</vt:lpstr>
      <vt:lpstr>Presentación de PowerPoint</vt:lpstr>
      <vt:lpstr>Artes visuales: </vt:lpstr>
      <vt:lpstr>Vamos a continuar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</dc:title>
  <dc:creator>Escuela Jose Rivas</dc:creator>
  <cp:lastModifiedBy>Escuela Jose Rivas</cp:lastModifiedBy>
  <cp:revision>12</cp:revision>
  <dcterms:created xsi:type="dcterms:W3CDTF">2023-03-11T16:37:44Z</dcterms:created>
  <dcterms:modified xsi:type="dcterms:W3CDTF">2023-03-11T18:52:16Z</dcterms:modified>
</cp:coreProperties>
</file>