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Comfortaa Light"/>
      <p:regular r:id="rId8"/>
      <p:bold r:id="rId9"/>
    </p:embeddedFont>
    <p:embeddedFont>
      <p:font typeface="Comfortaa SemiBold"/>
      <p:regular r:id="rId10"/>
      <p:bold r:id="rId11"/>
    </p:embeddedFont>
    <p:embeddedFont>
      <p:font typeface="Mali"/>
      <p:regular r:id="rId12"/>
      <p:bold r:id="rId13"/>
      <p:italic r:id="rId14"/>
      <p:boldItalic r:id="rId15"/>
    </p:embeddedFont>
    <p:embeddedFont>
      <p:font typeface="Mali Medium"/>
      <p:regular r:id="rId16"/>
      <p:bold r:id="rId17"/>
      <p:italic r:id="rId18"/>
      <p:boldItalic r:id="rId19"/>
    </p:embeddedFont>
    <p:embeddedFont>
      <p:font typeface="Single Day"/>
      <p:regular r:id="rId20"/>
    </p:embeddedFont>
    <p:embeddedFont>
      <p:font typeface="Mali SemiBold"/>
      <p:regular r:id="rId21"/>
      <p:bold r:id="rId22"/>
      <p:italic r:id="rId23"/>
      <p:boldItalic r:id="rId24"/>
    </p:embeddedFont>
    <p:embeddedFont>
      <p:font typeface="Comfortaa Medium"/>
      <p:regular r:id="rId25"/>
      <p:bold r:id="rId26"/>
    </p:embeddedFont>
    <p:embeddedFont>
      <p:font typeface="Comfort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ingleDay-regular.fntdata"/><Relationship Id="rId22" Type="http://schemas.openxmlformats.org/officeDocument/2006/relationships/font" Target="fonts/MaliSemiBold-bold.fntdata"/><Relationship Id="rId21" Type="http://schemas.openxmlformats.org/officeDocument/2006/relationships/font" Target="fonts/MaliSemiBold-regular.fntdata"/><Relationship Id="rId24" Type="http://schemas.openxmlformats.org/officeDocument/2006/relationships/font" Target="fonts/MaliSemiBold-boldItalic.fntdata"/><Relationship Id="rId23" Type="http://schemas.openxmlformats.org/officeDocument/2006/relationships/font" Target="fonts/Mali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omfortaaLight-bold.fntdata"/><Relationship Id="rId26" Type="http://schemas.openxmlformats.org/officeDocument/2006/relationships/font" Target="fonts/ComfortaaMedium-bold.fntdata"/><Relationship Id="rId25" Type="http://schemas.openxmlformats.org/officeDocument/2006/relationships/font" Target="fonts/ComfortaaMedium-regular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ComfortaaLight-regular.fntdata"/><Relationship Id="rId11" Type="http://schemas.openxmlformats.org/officeDocument/2006/relationships/font" Target="fonts/ComfortaaSemiBold-bold.fntdata"/><Relationship Id="rId10" Type="http://schemas.openxmlformats.org/officeDocument/2006/relationships/font" Target="fonts/ComfortaaSemiBold-regular.fntdata"/><Relationship Id="rId13" Type="http://schemas.openxmlformats.org/officeDocument/2006/relationships/font" Target="fonts/Mali-bold.fntdata"/><Relationship Id="rId12" Type="http://schemas.openxmlformats.org/officeDocument/2006/relationships/font" Target="fonts/Mali-regular.fntdata"/><Relationship Id="rId15" Type="http://schemas.openxmlformats.org/officeDocument/2006/relationships/font" Target="fonts/Mali-boldItalic.fntdata"/><Relationship Id="rId14" Type="http://schemas.openxmlformats.org/officeDocument/2006/relationships/font" Target="fonts/Mali-italic.fntdata"/><Relationship Id="rId17" Type="http://schemas.openxmlformats.org/officeDocument/2006/relationships/font" Target="fonts/MaliMedium-bold.fntdata"/><Relationship Id="rId16" Type="http://schemas.openxmlformats.org/officeDocument/2006/relationships/font" Target="fonts/MaliMedium-regular.fntdata"/><Relationship Id="rId19" Type="http://schemas.openxmlformats.org/officeDocument/2006/relationships/font" Target="fonts/MaliMedium-boldItalic.fntdata"/><Relationship Id="rId18" Type="http://schemas.openxmlformats.org/officeDocument/2006/relationships/font" Target="fonts/Mali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53af59b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53af59b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2ce8962a5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2ce8962a5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50">
              <a:solidFill>
                <a:srgbClr val="E6007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24af5f1ae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24af5f1ae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50">
              <a:solidFill>
                <a:srgbClr val="E6007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ECA2A">
            <a:alpha val="10270"/>
          </a:srgbClr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33450" y="3144075"/>
            <a:ext cx="3212298" cy="2054797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098500" y="3938150"/>
            <a:ext cx="5045507" cy="1218927"/>
          </a:xfrm>
          <a:custGeom>
            <a:rect b="b" l="l" r="r" t="t"/>
            <a:pathLst>
              <a:path extrusionOk="0" h="14279" w="42124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31700" y="0"/>
            <a:ext cx="3212298" cy="2054797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5045507" cy="1218927"/>
          </a:xfrm>
          <a:custGeom>
            <a:rect b="b" l="l" r="r" t="t"/>
            <a:pathLst>
              <a:path extrusionOk="0" h="14279" w="42124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216350" y="482025"/>
            <a:ext cx="6719308" cy="3880271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4260000" dist="76200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 rot="-655">
            <a:off x="2208899" y="3559751"/>
            <a:ext cx="47262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1630500" y="1009825"/>
            <a:ext cx="58830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b="0" sz="9600">
                <a:latin typeface="Mali Medium"/>
                <a:ea typeface="Mali Medium"/>
                <a:cs typeface="Mali Medium"/>
                <a:sym typeface="Mali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2" y="0"/>
            <a:ext cx="9143962" cy="836392"/>
          </a:xfrm>
          <a:custGeom>
            <a:rect b="b" l="l" r="r" t="t"/>
            <a:pathLst>
              <a:path extrusionOk="0" h="14279" w="42124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 rot="5400000">
            <a:off x="4107168" y="30455"/>
            <a:ext cx="895338" cy="9330728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 txBox="1"/>
          <p:nvPr>
            <p:ph hasCustomPrompt="1" type="title"/>
          </p:nvPr>
        </p:nvSpPr>
        <p:spPr>
          <a:xfrm rot="159">
            <a:off x="1333650" y="1746099"/>
            <a:ext cx="6476700" cy="10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/>
          <p:nvPr>
            <p:ph idx="1" type="subTitle"/>
          </p:nvPr>
        </p:nvSpPr>
        <p:spPr>
          <a:xfrm>
            <a:off x="2877525" y="3393000"/>
            <a:ext cx="33888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5985575" y="0"/>
            <a:ext cx="3158420" cy="2149925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5" name="Google Shape;125;p13"/>
          <p:cNvSpPr/>
          <p:nvPr/>
        </p:nvSpPr>
        <p:spPr>
          <a:xfrm rot="-10646720">
            <a:off x="8774510" y="2375895"/>
            <a:ext cx="306568" cy="306608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0" y="915022"/>
            <a:ext cx="2001339" cy="4228507"/>
          </a:xfrm>
          <a:custGeom>
            <a:rect b="b" l="l" r="r" t="t"/>
            <a:pathLst>
              <a:path extrusionOk="0" h="46193" w="21863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397658" y="1229850"/>
            <a:ext cx="8348685" cy="3598841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>
            <a:hlinkClick/>
          </p:cNvPr>
          <p:cNvSpPr txBox="1"/>
          <p:nvPr>
            <p:ph hasCustomPrompt="1" idx="2" type="title"/>
          </p:nvPr>
        </p:nvSpPr>
        <p:spPr>
          <a:xfrm rot="1545">
            <a:off x="4762608" y="1799750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/>
          </p:cNvPr>
          <p:cNvSpPr txBox="1"/>
          <p:nvPr>
            <p:ph idx="3" type="title"/>
          </p:nvPr>
        </p:nvSpPr>
        <p:spPr>
          <a:xfrm>
            <a:off x="1900962" y="1799600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0" name="Google Shape;130;p13">
            <a:hlinkClick/>
          </p:cNvPr>
          <p:cNvSpPr txBox="1"/>
          <p:nvPr>
            <p:ph idx="1" type="subTitle"/>
          </p:nvPr>
        </p:nvSpPr>
        <p:spPr>
          <a:xfrm>
            <a:off x="1900962" y="2198631"/>
            <a:ext cx="2518200" cy="593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31" name="Google Shape;131;p13">
            <a:hlinkClick/>
          </p:cNvPr>
          <p:cNvSpPr txBox="1"/>
          <p:nvPr>
            <p:ph idx="4" type="title"/>
          </p:nvPr>
        </p:nvSpPr>
        <p:spPr>
          <a:xfrm>
            <a:off x="1900962" y="3127021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2" name="Google Shape;132;p13">
            <a:hlinkClick/>
          </p:cNvPr>
          <p:cNvSpPr txBox="1"/>
          <p:nvPr>
            <p:ph idx="5" type="subTitle"/>
          </p:nvPr>
        </p:nvSpPr>
        <p:spPr>
          <a:xfrm>
            <a:off x="1900962" y="3528224"/>
            <a:ext cx="2518200" cy="5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33" name="Google Shape;133;p13">
            <a:hlinkClick/>
          </p:cNvPr>
          <p:cNvSpPr txBox="1"/>
          <p:nvPr>
            <p:ph hasCustomPrompt="1" idx="6" type="title"/>
          </p:nvPr>
        </p:nvSpPr>
        <p:spPr>
          <a:xfrm rot="1545">
            <a:off x="4762608" y="3127171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/>
          </p:cNvPr>
          <p:cNvSpPr txBox="1"/>
          <p:nvPr>
            <p:ph idx="7" type="title"/>
          </p:nvPr>
        </p:nvSpPr>
        <p:spPr>
          <a:xfrm>
            <a:off x="5554063" y="3127021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5" name="Google Shape;135;p13">
            <a:hlinkClick/>
          </p:cNvPr>
          <p:cNvSpPr txBox="1"/>
          <p:nvPr>
            <p:ph idx="8" type="subTitle"/>
          </p:nvPr>
        </p:nvSpPr>
        <p:spPr>
          <a:xfrm>
            <a:off x="5554058" y="3528224"/>
            <a:ext cx="2518200" cy="593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36" name="Google Shape;136;p13">
            <a:hlinkClick/>
          </p:cNvPr>
          <p:cNvSpPr txBox="1"/>
          <p:nvPr>
            <p:ph hasCustomPrompt="1" idx="9" type="title"/>
          </p:nvPr>
        </p:nvSpPr>
        <p:spPr>
          <a:xfrm rot="1538">
            <a:off x="1108152" y="1799750"/>
            <a:ext cx="6705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/>
          </p:cNvPr>
          <p:cNvSpPr txBox="1"/>
          <p:nvPr>
            <p:ph hasCustomPrompt="1" idx="13" type="title"/>
          </p:nvPr>
        </p:nvSpPr>
        <p:spPr>
          <a:xfrm rot="3107">
            <a:off x="1108152" y="3127321"/>
            <a:ext cx="6639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/>
          </p:cNvPr>
          <p:cNvSpPr txBox="1"/>
          <p:nvPr>
            <p:ph idx="14" type="title"/>
          </p:nvPr>
        </p:nvSpPr>
        <p:spPr>
          <a:xfrm>
            <a:off x="5554053" y="1799600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9" name="Google Shape;139;p13">
            <a:hlinkClick/>
          </p:cNvPr>
          <p:cNvSpPr txBox="1"/>
          <p:nvPr>
            <p:ph idx="15" type="subTitle"/>
          </p:nvPr>
        </p:nvSpPr>
        <p:spPr>
          <a:xfrm>
            <a:off x="5554040" y="2194431"/>
            <a:ext cx="2518200" cy="597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rgbClr val="FECA2A">
            <a:alpha val="10270"/>
          </a:srgbClr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5985575" y="0"/>
            <a:ext cx="3158420" cy="2149925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0" y="915022"/>
            <a:ext cx="2001339" cy="4228507"/>
          </a:xfrm>
          <a:custGeom>
            <a:rect b="b" l="l" r="r" t="t"/>
            <a:pathLst>
              <a:path extrusionOk="0" h="46193" w="21863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397658" y="915025"/>
            <a:ext cx="8348685" cy="3598841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 txBox="1"/>
          <p:nvPr>
            <p:ph type="title"/>
          </p:nvPr>
        </p:nvSpPr>
        <p:spPr>
          <a:xfrm rot="-1044">
            <a:off x="3090950" y="3495633"/>
            <a:ext cx="29622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14"/>
          <p:cNvSpPr txBox="1"/>
          <p:nvPr>
            <p:ph idx="1" type="subTitle"/>
          </p:nvPr>
        </p:nvSpPr>
        <p:spPr>
          <a:xfrm>
            <a:off x="1952450" y="1612275"/>
            <a:ext cx="5239200" cy="16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47" name="Google Shape;147;p14"/>
          <p:cNvSpPr/>
          <p:nvPr/>
        </p:nvSpPr>
        <p:spPr>
          <a:xfrm rot="-10646720">
            <a:off x="8774510" y="2375895"/>
            <a:ext cx="306568" cy="306608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7307706" y="-6170881"/>
            <a:ext cx="1884228" cy="11338565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5203161" y="89860"/>
            <a:ext cx="4470629" cy="3506510"/>
          </a:xfrm>
          <a:custGeom>
            <a:rect b="b" l="l" r="r" t="t"/>
            <a:pathLst>
              <a:path extrusionOk="0" h="30209" w="38515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 txBox="1"/>
          <p:nvPr>
            <p:ph hasCustomPrompt="1" type="title"/>
          </p:nvPr>
        </p:nvSpPr>
        <p:spPr>
          <a:xfrm>
            <a:off x="7168250" y="981250"/>
            <a:ext cx="12558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/>
          <p:nvPr>
            <p:ph idx="1" type="subTitle"/>
          </p:nvPr>
        </p:nvSpPr>
        <p:spPr>
          <a:xfrm rot="461">
            <a:off x="3953450" y="3876213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54" name="Google Shape;154;p15"/>
          <p:cNvSpPr txBox="1"/>
          <p:nvPr>
            <p:ph idx="2" type="title"/>
          </p:nvPr>
        </p:nvSpPr>
        <p:spPr>
          <a:xfrm>
            <a:off x="3402650" y="2598863"/>
            <a:ext cx="5021400" cy="8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5" name="Google Shape;155;p15"/>
          <p:cNvSpPr/>
          <p:nvPr/>
        </p:nvSpPr>
        <p:spPr>
          <a:xfrm>
            <a:off x="0" y="-1255425"/>
            <a:ext cx="3546507" cy="7493197"/>
          </a:xfrm>
          <a:custGeom>
            <a:rect b="b" l="l" r="r" t="t"/>
            <a:pathLst>
              <a:path extrusionOk="0" h="46193" w="21863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4579103" y="-240970"/>
            <a:ext cx="4564839" cy="5436692"/>
          </a:xfrm>
          <a:custGeom>
            <a:rect b="b" l="l" r="r" t="t"/>
            <a:pathLst>
              <a:path extrusionOk="0" h="47392" w="39792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0" y="114225"/>
            <a:ext cx="1935786" cy="5807034"/>
          </a:xfrm>
          <a:custGeom>
            <a:rect b="b" l="l" r="r" t="t"/>
            <a:pathLst>
              <a:path extrusionOk="0" h="35968" w="1199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674875" y="848200"/>
            <a:ext cx="1450408" cy="1223689"/>
          </a:xfrm>
          <a:custGeom>
            <a:rect b="b" l="l" r="r" t="t"/>
            <a:pathLst>
              <a:path extrusionOk="0" h="13539" w="13852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643800" y="2439200"/>
            <a:ext cx="5341942" cy="1042423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 txBox="1"/>
          <p:nvPr>
            <p:ph type="title"/>
          </p:nvPr>
        </p:nvSpPr>
        <p:spPr>
          <a:xfrm>
            <a:off x="720000" y="2618500"/>
            <a:ext cx="4998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3" name="Google Shape;163;p16"/>
          <p:cNvSpPr txBox="1"/>
          <p:nvPr>
            <p:ph hasCustomPrompt="1" idx="2" type="title"/>
          </p:nvPr>
        </p:nvSpPr>
        <p:spPr>
          <a:xfrm>
            <a:off x="720000" y="1015000"/>
            <a:ext cx="14607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/>
          <p:nvPr>
            <p:ph idx="1" type="subTitle"/>
          </p:nvPr>
        </p:nvSpPr>
        <p:spPr>
          <a:xfrm rot="461">
            <a:off x="720000" y="3646650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MAIN_POINT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5124450" y="0"/>
            <a:ext cx="4019565" cy="1376495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25" y="194500"/>
            <a:ext cx="9143947" cy="4948994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 txBox="1"/>
          <p:nvPr>
            <p:ph idx="1" type="subTitle"/>
          </p:nvPr>
        </p:nvSpPr>
        <p:spPr>
          <a:xfrm rot="210">
            <a:off x="1985850" y="3676625"/>
            <a:ext cx="4908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170" name="Google Shape;170;p17"/>
          <p:cNvSpPr txBox="1"/>
          <p:nvPr>
            <p:ph type="title"/>
          </p:nvPr>
        </p:nvSpPr>
        <p:spPr>
          <a:xfrm>
            <a:off x="1577850" y="1544912"/>
            <a:ext cx="59883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SECTION_TITLE_AND_DESCRIPTION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720000" y="2554300"/>
            <a:ext cx="3337800" cy="13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11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74" name="Google Shape;174;p18"/>
          <p:cNvSpPr/>
          <p:nvPr/>
        </p:nvSpPr>
        <p:spPr>
          <a:xfrm rot="-10646772">
            <a:off x="8290116" y="3141076"/>
            <a:ext cx="1394995" cy="1395175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7473941" y="4796828"/>
            <a:ext cx="837069" cy="837250"/>
          </a:xfrm>
          <a:custGeom>
            <a:rect b="b" l="l" r="r" t="t"/>
            <a:pathLst>
              <a:path extrusionOk="0" h="4640" w="4639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 flipH="1">
            <a:off x="-331907" y="1078828"/>
            <a:ext cx="1821120" cy="8364755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 txBox="1"/>
          <p:nvPr>
            <p:ph type="title"/>
          </p:nvPr>
        </p:nvSpPr>
        <p:spPr>
          <a:xfrm>
            <a:off x="720000" y="1447800"/>
            <a:ext cx="2577600" cy="8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8" name="Google Shape;178;p18"/>
          <p:cNvSpPr/>
          <p:nvPr/>
        </p:nvSpPr>
        <p:spPr>
          <a:xfrm>
            <a:off x="7861325" y="-56100"/>
            <a:ext cx="1455812" cy="873682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BLANK_1_1_1_2_1_1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3" name="Google Shape;183;p19"/>
          <p:cNvSpPr/>
          <p:nvPr/>
        </p:nvSpPr>
        <p:spPr>
          <a:xfrm>
            <a:off x="0" y="3908050"/>
            <a:ext cx="9143947" cy="1390621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2392600" y="2014062"/>
            <a:ext cx="3175800" cy="18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BLANK_1_1_1_2_1_1_1_1_1_1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1892221" y="-2101756"/>
            <a:ext cx="4750010" cy="9753652"/>
          </a:xfrm>
          <a:custGeom>
            <a:rect b="b" l="l" r="r" t="t"/>
            <a:pathLst>
              <a:path extrusionOk="0" h="46193" w="21863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720000" y="2571750"/>
            <a:ext cx="3604200" cy="14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89" name="Google Shape;189;p20"/>
          <p:cNvSpPr/>
          <p:nvPr/>
        </p:nvSpPr>
        <p:spPr>
          <a:xfrm>
            <a:off x="7339193" y="233050"/>
            <a:ext cx="2877913" cy="2005304"/>
          </a:xfrm>
          <a:custGeom>
            <a:rect b="b" l="l" r="r" t="t"/>
            <a:pathLst>
              <a:path extrusionOk="0" h="23493" w="33716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>
            <p:ph type="title"/>
          </p:nvPr>
        </p:nvSpPr>
        <p:spPr>
          <a:xfrm>
            <a:off x="720000" y="1021998"/>
            <a:ext cx="3604200" cy="12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flipH="1" rot="-10799904">
            <a:off x="6382872" y="3940025"/>
            <a:ext cx="2837364" cy="1269520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6" y="1300"/>
            <a:ext cx="4618656" cy="2070553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hasCustomPrompt="1" type="title"/>
          </p:nvPr>
        </p:nvSpPr>
        <p:spPr>
          <a:xfrm>
            <a:off x="720000" y="1463700"/>
            <a:ext cx="13479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 rot="303">
            <a:off x="729575" y="3735325"/>
            <a:ext cx="3405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2" type="title"/>
          </p:nvPr>
        </p:nvSpPr>
        <p:spPr>
          <a:xfrm>
            <a:off x="729675" y="2801000"/>
            <a:ext cx="39255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BLANK_1_1_1_2_1_1_1_1_1_1_3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6775602" y="2889026"/>
            <a:ext cx="3567003" cy="1442747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-152400" y="3710601"/>
            <a:ext cx="4885298" cy="1683355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3973475" y="0"/>
            <a:ext cx="5170528" cy="817180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"/>
          <p:cNvSpPr txBox="1"/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4934850" y="2094950"/>
            <a:ext cx="3229500" cy="19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BLANK_1_1_1_2_1_1_1_1_1_1_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95250" y="-52394"/>
            <a:ext cx="994800" cy="1814521"/>
          </a:xfrm>
          <a:custGeom>
            <a:rect b="b" l="l" r="r" t="t"/>
            <a:pathLst>
              <a:path extrusionOk="0" h="47392" w="39792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5985575" y="0"/>
            <a:ext cx="3158420" cy="2149925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8774510" y="2375895"/>
            <a:ext cx="306568" cy="306608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720150" y="1187550"/>
            <a:ext cx="7704000" cy="5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 SemiBold"/>
              <a:buChar char="○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omfortaa SemiBold"/>
              <a:buChar char="■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/>
        </p:txBody>
      </p:sp>
      <p:sp>
        <p:nvSpPr>
          <p:cNvPr id="205" name="Google Shape;205;p22"/>
          <p:cNvSpPr/>
          <p:nvPr/>
        </p:nvSpPr>
        <p:spPr>
          <a:xfrm>
            <a:off x="876300" y="1866900"/>
            <a:ext cx="7410315" cy="2736340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BLANK_1_1_1_1_2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3401700" y="0"/>
            <a:ext cx="5742302" cy="1966444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0" y="540100"/>
            <a:ext cx="1552195" cy="4656327"/>
          </a:xfrm>
          <a:custGeom>
            <a:rect b="b" l="l" r="r" t="t"/>
            <a:pathLst>
              <a:path extrusionOk="0" h="35968" w="1199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582625" y="1268175"/>
            <a:ext cx="8238455" cy="3470546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7731738" y="4160000"/>
            <a:ext cx="560415" cy="560415"/>
          </a:xfrm>
          <a:custGeom>
            <a:rect b="b" l="l" r="r" t="t"/>
            <a:pathLst>
              <a:path extrusionOk="0" h="7894" w="7894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8270907" y="4814670"/>
            <a:ext cx="548843" cy="548914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8786934" y="4364096"/>
            <a:ext cx="329334" cy="329405"/>
          </a:xfrm>
          <a:custGeom>
            <a:rect b="b" l="l" r="r" t="t"/>
            <a:pathLst>
              <a:path extrusionOk="0" h="4640" w="4639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"/>
          <p:cNvSpPr txBox="1"/>
          <p:nvPr>
            <p:ph idx="1" type="subTitle"/>
          </p:nvPr>
        </p:nvSpPr>
        <p:spPr>
          <a:xfrm>
            <a:off x="904800" y="1478650"/>
            <a:ext cx="73344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17" name="Google Shape;217;p23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SECTION_TITLE_AND_DESCRIPTION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5086200" y="2507113"/>
            <a:ext cx="3337800" cy="13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11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22" name="Google Shape;222;p24"/>
          <p:cNvSpPr/>
          <p:nvPr/>
        </p:nvSpPr>
        <p:spPr>
          <a:xfrm flipH="1" rot="10800000">
            <a:off x="7646718" y="-2353472"/>
            <a:ext cx="1821120" cy="8364755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 txBox="1"/>
          <p:nvPr>
            <p:ph type="title"/>
          </p:nvPr>
        </p:nvSpPr>
        <p:spPr>
          <a:xfrm>
            <a:off x="5617075" y="1492071"/>
            <a:ext cx="2171700" cy="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4" name="Google Shape;224;p24"/>
          <p:cNvSpPr/>
          <p:nvPr/>
        </p:nvSpPr>
        <p:spPr>
          <a:xfrm rot="10800000">
            <a:off x="-95250" y="-52394"/>
            <a:ext cx="994800" cy="1814521"/>
          </a:xfrm>
          <a:custGeom>
            <a:rect b="b" l="l" r="r" t="t"/>
            <a:pathLst>
              <a:path extrusionOk="0" h="47392" w="39792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0" y="4155700"/>
            <a:ext cx="6838995" cy="1390621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BLANK_1_1_1_2_1_1_1_1_1_1_3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6058608" y="1984906"/>
            <a:ext cx="5231711" cy="1226177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731693" y="4529521"/>
            <a:ext cx="5170528" cy="817180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720000" y="1391325"/>
            <a:ext cx="3743406" cy="3110535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5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5"/>
          <p:cNvSpPr txBox="1"/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3" name="Google Shape;233;p25"/>
          <p:cNvSpPr txBox="1"/>
          <p:nvPr>
            <p:ph idx="1" type="body"/>
          </p:nvPr>
        </p:nvSpPr>
        <p:spPr>
          <a:xfrm>
            <a:off x="971900" y="1687050"/>
            <a:ext cx="3229500" cy="22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BLANK_1_1_1_1_2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1892221" y="-2101756"/>
            <a:ext cx="4750010" cy="9753652"/>
          </a:xfrm>
          <a:custGeom>
            <a:rect b="b" l="l" r="r" t="t"/>
            <a:pathLst>
              <a:path extrusionOk="0" h="46193" w="21863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582625" y="1287375"/>
            <a:ext cx="8238455" cy="3470546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6"/>
          <p:cNvSpPr txBox="1"/>
          <p:nvPr>
            <p:ph idx="1" type="subTitle"/>
          </p:nvPr>
        </p:nvSpPr>
        <p:spPr>
          <a:xfrm>
            <a:off x="615013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39" name="Google Shape;239;p26"/>
          <p:cNvSpPr txBox="1"/>
          <p:nvPr>
            <p:ph idx="2" type="subTitle"/>
          </p:nvPr>
        </p:nvSpPr>
        <p:spPr>
          <a:xfrm>
            <a:off x="4598032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40" name="Google Shape;240;p26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BLANK_1_1_1_2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3" y="4400548"/>
            <a:ext cx="5170528" cy="817180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397658" y="1229850"/>
            <a:ext cx="8348685" cy="3598841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3973475" y="0"/>
            <a:ext cx="5170528" cy="817180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0" y="-80430"/>
            <a:ext cx="9143965" cy="5252358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rect b="b" l="l" r="r" t="t"/>
              <a:pathLst>
                <a:path extrusionOk="0" h="21510" w="3160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rect b="b" l="l" r="r" t="t"/>
              <a:pathLst>
                <a:path extrusionOk="0" h="35968" w="1199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397658" y="1229850"/>
            <a:ext cx="8348685" cy="3598841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BLANK_1_1_1_2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6775602" y="2889026"/>
            <a:ext cx="3567003" cy="1442747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-152400" y="3710601"/>
            <a:ext cx="4885298" cy="1683355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397658" y="1229850"/>
            <a:ext cx="8348685" cy="3598841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3973475" y="0"/>
            <a:ext cx="5170528" cy="817180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BLANK_1_1_1_2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6807600" y="0"/>
            <a:ext cx="2336411" cy="800101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8501397" y="920040"/>
            <a:ext cx="413093" cy="413093"/>
          </a:xfrm>
          <a:custGeom>
            <a:rect b="b" l="l" r="r" t="t"/>
            <a:pathLst>
              <a:path extrusionOk="0" h="7894" w="7894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8771399" y="1453074"/>
            <a:ext cx="232794" cy="232794"/>
          </a:xfrm>
          <a:custGeom>
            <a:rect b="b" l="l" r="r" t="t"/>
            <a:pathLst>
              <a:path extrusionOk="0" h="7894" w="7894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679577" y="2891584"/>
            <a:ext cx="2799167" cy="2195440"/>
          </a:xfrm>
          <a:custGeom>
            <a:rect b="b" l="l" r="r" t="t"/>
            <a:pathLst>
              <a:path extrusionOk="0" h="30209" w="38515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3975291" y="2939815"/>
            <a:ext cx="1726794" cy="4876826"/>
          </a:xfrm>
          <a:custGeom>
            <a:rect b="b" l="l" r="r" t="t"/>
            <a:pathLst>
              <a:path extrusionOk="0" h="46193" w="21863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95250" y="-52400"/>
            <a:ext cx="994800" cy="1184800"/>
          </a:xfrm>
          <a:custGeom>
            <a:rect b="b" l="l" r="r" t="t"/>
            <a:pathLst>
              <a:path extrusionOk="0" h="47392" w="39792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97650" y="1174550"/>
            <a:ext cx="8348685" cy="3598841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rot="1573647">
            <a:off x="6861901" y="2501021"/>
            <a:ext cx="3369028" cy="2642476"/>
          </a:xfrm>
          <a:custGeom>
            <a:rect b="b" l="l" r="r" t="t"/>
            <a:pathLst>
              <a:path extrusionOk="0" h="30209" w="38515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720000" y="583183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0000" y="1281975"/>
            <a:ext cx="7704000" cy="3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5275" lvl="0" marL="45720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05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indent="-3111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indent="-3111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4pPr>
            <a:lvl5pPr indent="-3111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indent="-3111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indent="-3111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7pPr>
            <a:lvl8pPr indent="-3111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indent="-3111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AutoNum type="romanLcPeriod"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 rot="-10646755">
            <a:off x="8772734" y="815464"/>
            <a:ext cx="450198" cy="450256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 rot="-10646755">
            <a:off x="8509332" y="1349816"/>
            <a:ext cx="270142" cy="270200"/>
          </a:xfrm>
          <a:custGeom>
            <a:rect b="b" l="l" r="r" t="t"/>
            <a:pathLst>
              <a:path extrusionOk="0" h="4640" w="4639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-326418" y="-398049"/>
            <a:ext cx="1271740" cy="5841407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BLANK_1_1_1_2_1_1_1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971530" y="-95251"/>
            <a:ext cx="9280678" cy="5924548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rect b="b" l="l" r="r" t="t"/>
              <a:pathLst>
                <a:path extrusionOk="0" h="26881" w="49665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rect b="b" l="l" r="r" t="t"/>
              <a:pathLst>
                <a:path extrusionOk="0" h="14279" w="42124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7680275" y="-95250"/>
            <a:ext cx="1533706" cy="1193536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_2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6807600" y="0"/>
            <a:ext cx="2336411" cy="800101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8501397" y="920040"/>
            <a:ext cx="413093" cy="413093"/>
          </a:xfrm>
          <a:custGeom>
            <a:rect b="b" l="l" r="r" t="t"/>
            <a:pathLst>
              <a:path extrusionOk="0" h="7894" w="7894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8771399" y="1453074"/>
            <a:ext cx="232794" cy="232794"/>
          </a:xfrm>
          <a:custGeom>
            <a:rect b="b" l="l" r="r" t="t"/>
            <a:pathLst>
              <a:path extrusionOk="0" h="7894" w="7894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 txBox="1"/>
          <p:nvPr>
            <p:ph type="title"/>
          </p:nvPr>
        </p:nvSpPr>
        <p:spPr>
          <a:xfrm>
            <a:off x="7200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9" name="Google Shape;289;p32"/>
          <p:cNvSpPr txBox="1"/>
          <p:nvPr>
            <p:ph idx="1" type="subTitle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90" name="Google Shape;290;p32"/>
          <p:cNvSpPr txBox="1"/>
          <p:nvPr>
            <p:ph idx="2" type="title"/>
          </p:nvPr>
        </p:nvSpPr>
        <p:spPr>
          <a:xfrm>
            <a:off x="3403800" y="303366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1" name="Google Shape;291;p32"/>
          <p:cNvSpPr txBox="1"/>
          <p:nvPr>
            <p:ph idx="3" type="subTitle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92" name="Google Shape;292;p32"/>
          <p:cNvSpPr txBox="1"/>
          <p:nvPr>
            <p:ph idx="4" type="title"/>
          </p:nvPr>
        </p:nvSpPr>
        <p:spPr>
          <a:xfrm>
            <a:off x="60876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3" name="Google Shape;293;p32"/>
          <p:cNvSpPr txBox="1"/>
          <p:nvPr>
            <p:ph idx="5" type="subTitle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94" name="Google Shape;294;p32"/>
          <p:cNvSpPr txBox="1"/>
          <p:nvPr>
            <p:ph idx="6" type="subTitle"/>
          </p:nvPr>
        </p:nvSpPr>
        <p:spPr>
          <a:xfrm>
            <a:off x="720000" y="1189376"/>
            <a:ext cx="77040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295" name="Google Shape;295;p32"/>
          <p:cNvSpPr/>
          <p:nvPr/>
        </p:nvSpPr>
        <p:spPr>
          <a:xfrm>
            <a:off x="0" y="3822324"/>
            <a:ext cx="2886157" cy="1562122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2"/>
          <p:cNvSpPr txBox="1"/>
          <p:nvPr>
            <p:ph idx="7"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2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6775602" y="2889026"/>
            <a:ext cx="3567003" cy="1442747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3"/>
          <p:cNvSpPr/>
          <p:nvPr/>
        </p:nvSpPr>
        <p:spPr>
          <a:xfrm>
            <a:off x="-152400" y="3710601"/>
            <a:ext cx="4885298" cy="1683355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3973475" y="0"/>
            <a:ext cx="5170528" cy="817180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3"/>
          <p:cNvSpPr txBox="1"/>
          <p:nvPr>
            <p:ph type="title"/>
          </p:nvPr>
        </p:nvSpPr>
        <p:spPr>
          <a:xfrm>
            <a:off x="720000" y="310267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05" name="Google Shape;305;p33"/>
          <p:cNvSpPr txBox="1"/>
          <p:nvPr>
            <p:ph idx="2" type="title"/>
          </p:nvPr>
        </p:nvSpPr>
        <p:spPr>
          <a:xfrm>
            <a:off x="3403800" y="310268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6" name="Google Shape;306;p33"/>
          <p:cNvSpPr txBox="1"/>
          <p:nvPr>
            <p:ph idx="3" type="subTitle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07" name="Google Shape;307;p33"/>
          <p:cNvSpPr txBox="1"/>
          <p:nvPr>
            <p:ph idx="4" type="title"/>
          </p:nvPr>
        </p:nvSpPr>
        <p:spPr>
          <a:xfrm>
            <a:off x="6087600" y="3102671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" name="Google Shape;308;p33"/>
          <p:cNvSpPr txBox="1"/>
          <p:nvPr>
            <p:ph idx="5" type="subTitle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09" name="Google Shape;309;p33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3"/>
          <p:cNvSpPr txBox="1"/>
          <p:nvPr>
            <p:ph idx="6" type="title"/>
          </p:nvPr>
        </p:nvSpPr>
        <p:spPr>
          <a:xfrm>
            <a:off x="720000" y="540000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0" y="540100"/>
            <a:ext cx="1552195" cy="4656327"/>
          </a:xfrm>
          <a:custGeom>
            <a:rect b="b" l="l" r="r" t="t"/>
            <a:pathLst>
              <a:path extrusionOk="0" h="35968" w="1199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3401700" y="0"/>
            <a:ext cx="5742302" cy="1966444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4"/>
          <p:cNvSpPr txBox="1"/>
          <p:nvPr>
            <p:ph type="title"/>
          </p:nvPr>
        </p:nvSpPr>
        <p:spPr>
          <a:xfrm>
            <a:off x="6765200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6" name="Google Shape;316;p34"/>
          <p:cNvSpPr txBox="1"/>
          <p:nvPr>
            <p:ph idx="2" type="title"/>
          </p:nvPr>
        </p:nvSpPr>
        <p:spPr>
          <a:xfrm>
            <a:off x="4785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7" name="Google Shape;317;p34"/>
          <p:cNvSpPr txBox="1"/>
          <p:nvPr>
            <p:ph idx="3" type="title"/>
          </p:nvPr>
        </p:nvSpPr>
        <p:spPr>
          <a:xfrm>
            <a:off x="28062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8" name="Google Shape;318;p34"/>
          <p:cNvSpPr txBox="1"/>
          <p:nvPr>
            <p:ph idx="4" type="title"/>
          </p:nvPr>
        </p:nvSpPr>
        <p:spPr>
          <a:xfrm>
            <a:off x="826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9" name="Google Shape;319;p34"/>
          <p:cNvSpPr txBox="1"/>
          <p:nvPr>
            <p:ph idx="1" type="subTitle"/>
          </p:nvPr>
        </p:nvSpPr>
        <p:spPr>
          <a:xfrm>
            <a:off x="826575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idx="5" type="subTitle"/>
          </p:nvPr>
        </p:nvSpPr>
        <p:spPr>
          <a:xfrm>
            <a:off x="2806233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idx="6" type="subTitle"/>
          </p:nvPr>
        </p:nvSpPr>
        <p:spPr>
          <a:xfrm>
            <a:off x="4785717" y="2852992"/>
            <a:ext cx="1552200" cy="111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22" name="Google Shape;322;p34"/>
          <p:cNvSpPr txBox="1"/>
          <p:nvPr>
            <p:ph idx="7" type="subTitle"/>
          </p:nvPr>
        </p:nvSpPr>
        <p:spPr>
          <a:xfrm>
            <a:off x="6765200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23" name="Google Shape;323;p34"/>
          <p:cNvSpPr/>
          <p:nvPr/>
        </p:nvSpPr>
        <p:spPr>
          <a:xfrm>
            <a:off x="7731738" y="4160000"/>
            <a:ext cx="560415" cy="560415"/>
          </a:xfrm>
          <a:custGeom>
            <a:rect b="b" l="l" r="r" t="t"/>
            <a:pathLst>
              <a:path extrusionOk="0" h="7894" w="7894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8270907" y="4814670"/>
            <a:ext cx="548843" cy="548914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4"/>
          <p:cNvSpPr/>
          <p:nvPr/>
        </p:nvSpPr>
        <p:spPr>
          <a:xfrm>
            <a:off x="8786934" y="4364096"/>
            <a:ext cx="329334" cy="329405"/>
          </a:xfrm>
          <a:custGeom>
            <a:rect b="b" l="l" r="r" t="t"/>
            <a:pathLst>
              <a:path extrusionOk="0" h="4640" w="4639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4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4"/>
          <p:cNvSpPr txBox="1"/>
          <p:nvPr>
            <p:ph idx="8"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5774900" y="60688"/>
            <a:ext cx="3865558" cy="3031926"/>
          </a:xfrm>
          <a:custGeom>
            <a:rect b="b" l="l" r="r" t="t"/>
            <a:pathLst>
              <a:path extrusionOk="0" h="30209" w="38515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0" y="3619920"/>
            <a:ext cx="3716432" cy="1814468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0" y="6038"/>
            <a:ext cx="4191443" cy="1626235"/>
          </a:xfrm>
          <a:custGeom>
            <a:rect b="b" l="l" r="r" t="t"/>
            <a:pathLst>
              <a:path extrusionOk="0" h="14279" w="42124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973675" y="1518000"/>
            <a:ext cx="3170328" cy="3625488"/>
          </a:xfrm>
          <a:custGeom>
            <a:rect b="b" l="l" r="r" t="t"/>
            <a:pathLst>
              <a:path extrusionOk="0" h="47392" w="39792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5"/>
          <p:cNvSpPr txBox="1"/>
          <p:nvPr>
            <p:ph type="title"/>
          </p:nvPr>
        </p:nvSpPr>
        <p:spPr>
          <a:xfrm>
            <a:off x="749782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35"/>
          <p:cNvSpPr txBox="1"/>
          <p:nvPr>
            <p:ph idx="2" type="title"/>
          </p:nvPr>
        </p:nvSpPr>
        <p:spPr>
          <a:xfrm>
            <a:off x="3419197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6" name="Google Shape;336;p35"/>
          <p:cNvSpPr txBox="1"/>
          <p:nvPr>
            <p:ph idx="3" type="title"/>
          </p:nvPr>
        </p:nvSpPr>
        <p:spPr>
          <a:xfrm>
            <a:off x="749782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7" name="Google Shape;337;p35"/>
          <p:cNvSpPr txBox="1"/>
          <p:nvPr>
            <p:ph idx="4" type="title"/>
          </p:nvPr>
        </p:nvSpPr>
        <p:spPr>
          <a:xfrm>
            <a:off x="3419197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8" name="Google Shape;338;p35"/>
          <p:cNvSpPr txBox="1"/>
          <p:nvPr>
            <p:ph idx="5" type="title"/>
          </p:nvPr>
        </p:nvSpPr>
        <p:spPr>
          <a:xfrm>
            <a:off x="6088612" y="1738600"/>
            <a:ext cx="23055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9" name="Google Shape;339;p35"/>
          <p:cNvSpPr txBox="1"/>
          <p:nvPr>
            <p:ph idx="6" type="title"/>
          </p:nvPr>
        </p:nvSpPr>
        <p:spPr>
          <a:xfrm>
            <a:off x="6088612" y="3278925"/>
            <a:ext cx="23055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0" name="Google Shape;340;p35"/>
          <p:cNvSpPr txBox="1"/>
          <p:nvPr>
            <p:ph idx="1" type="subTitle"/>
          </p:nvPr>
        </p:nvSpPr>
        <p:spPr>
          <a:xfrm>
            <a:off x="749782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1" name="Google Shape;341;p35"/>
          <p:cNvSpPr txBox="1"/>
          <p:nvPr>
            <p:ph idx="7" type="subTitle"/>
          </p:nvPr>
        </p:nvSpPr>
        <p:spPr>
          <a:xfrm>
            <a:off x="3419197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2" name="Google Shape;342;p35"/>
          <p:cNvSpPr txBox="1"/>
          <p:nvPr>
            <p:ph idx="8" type="subTitle"/>
          </p:nvPr>
        </p:nvSpPr>
        <p:spPr>
          <a:xfrm>
            <a:off x="6088612" y="2186810"/>
            <a:ext cx="2305500" cy="55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3" name="Google Shape;343;p35"/>
          <p:cNvSpPr txBox="1"/>
          <p:nvPr>
            <p:ph idx="9" type="subTitle"/>
          </p:nvPr>
        </p:nvSpPr>
        <p:spPr>
          <a:xfrm>
            <a:off x="6088612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4" name="Google Shape;344;p35"/>
          <p:cNvSpPr txBox="1"/>
          <p:nvPr>
            <p:ph idx="13" type="subTitle"/>
          </p:nvPr>
        </p:nvSpPr>
        <p:spPr>
          <a:xfrm>
            <a:off x="3419197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5" name="Google Shape;345;p35"/>
          <p:cNvSpPr txBox="1"/>
          <p:nvPr>
            <p:ph idx="14" type="subTitle"/>
          </p:nvPr>
        </p:nvSpPr>
        <p:spPr>
          <a:xfrm>
            <a:off x="749782" y="3722925"/>
            <a:ext cx="2305500" cy="55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46" name="Google Shape;346;p35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5"/>
          <p:cNvSpPr txBox="1"/>
          <p:nvPr>
            <p:ph idx="15" type="title"/>
          </p:nvPr>
        </p:nvSpPr>
        <p:spPr>
          <a:xfrm>
            <a:off x="720025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6400" y="15240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7093682" cy="2404584"/>
          </a:xfrm>
          <a:custGeom>
            <a:rect b="b" l="l" r="r" t="t"/>
            <a:pathLst>
              <a:path extrusionOk="0" h="14279" w="42124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6118489" y="-17"/>
            <a:ext cx="3025511" cy="6392418"/>
          </a:xfrm>
          <a:custGeom>
            <a:rect b="b" l="l" r="r" t="t"/>
            <a:pathLst>
              <a:path extrusionOk="0" h="46193" w="21863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6"/>
          <p:cNvSpPr/>
          <p:nvPr/>
        </p:nvSpPr>
        <p:spPr>
          <a:xfrm rot="5400000">
            <a:off x="4879190" y="-1834977"/>
            <a:ext cx="1988825" cy="11968145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"/>
          <p:cNvSpPr txBox="1"/>
          <p:nvPr>
            <p:ph idx="1" type="subTitle"/>
          </p:nvPr>
        </p:nvSpPr>
        <p:spPr>
          <a:xfrm>
            <a:off x="623338" y="3590000"/>
            <a:ext cx="38301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54" name="Google Shape;354;p36"/>
          <p:cNvSpPr txBox="1"/>
          <p:nvPr>
            <p:ph hasCustomPrompt="1" type="title"/>
          </p:nvPr>
        </p:nvSpPr>
        <p:spPr>
          <a:xfrm>
            <a:off x="842188" y="3019407"/>
            <a:ext cx="3392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/>
          <p:nvPr>
            <p:ph idx="2" type="subTitle"/>
          </p:nvPr>
        </p:nvSpPr>
        <p:spPr>
          <a:xfrm>
            <a:off x="2653402" y="1934375"/>
            <a:ext cx="38313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56" name="Google Shape;356;p36"/>
          <p:cNvSpPr txBox="1"/>
          <p:nvPr>
            <p:ph hasCustomPrompt="1" idx="3" type="title"/>
          </p:nvPr>
        </p:nvSpPr>
        <p:spPr>
          <a:xfrm>
            <a:off x="2930602" y="1366170"/>
            <a:ext cx="33909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/>
          <p:nvPr>
            <p:ph idx="4" type="subTitle"/>
          </p:nvPr>
        </p:nvSpPr>
        <p:spPr>
          <a:xfrm>
            <a:off x="4690562" y="3590000"/>
            <a:ext cx="38301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58" name="Google Shape;358;p36"/>
          <p:cNvSpPr txBox="1"/>
          <p:nvPr>
            <p:ph hasCustomPrompt="1" idx="5" type="title"/>
          </p:nvPr>
        </p:nvSpPr>
        <p:spPr>
          <a:xfrm>
            <a:off x="4909412" y="3019407"/>
            <a:ext cx="3392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AND_TWO_COLUMNS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5746301" y="0"/>
            <a:ext cx="3397707" cy="1838996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0" y="1"/>
            <a:ext cx="854737" cy="5143480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7"/>
          <p:cNvSpPr/>
          <p:nvPr/>
        </p:nvSpPr>
        <p:spPr>
          <a:xfrm flipH="1" rot="10800000">
            <a:off x="7350466" y="4149248"/>
            <a:ext cx="1793537" cy="994246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7"/>
          <p:cNvSpPr txBox="1"/>
          <p:nvPr>
            <p:ph idx="1" type="subTitle"/>
          </p:nvPr>
        </p:nvSpPr>
        <p:spPr>
          <a:xfrm>
            <a:off x="720000" y="3573550"/>
            <a:ext cx="2296500" cy="61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66" name="Google Shape;366;p37"/>
          <p:cNvSpPr txBox="1"/>
          <p:nvPr>
            <p:ph hasCustomPrompt="1" type="title"/>
          </p:nvPr>
        </p:nvSpPr>
        <p:spPr>
          <a:xfrm>
            <a:off x="1209900" y="3037000"/>
            <a:ext cx="1316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/>
          <p:nvPr>
            <p:ph idx="2" type="subTitle"/>
          </p:nvPr>
        </p:nvSpPr>
        <p:spPr>
          <a:xfrm>
            <a:off x="3389300" y="1542650"/>
            <a:ext cx="2296500" cy="61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68" name="Google Shape;368;p37"/>
          <p:cNvSpPr txBox="1"/>
          <p:nvPr>
            <p:ph hasCustomPrompt="1" idx="3" type="title"/>
          </p:nvPr>
        </p:nvSpPr>
        <p:spPr>
          <a:xfrm>
            <a:off x="3879200" y="2189038"/>
            <a:ext cx="13167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/>
          <p:nvPr>
            <p:ph idx="4" type="subTitle"/>
          </p:nvPr>
        </p:nvSpPr>
        <p:spPr>
          <a:xfrm>
            <a:off x="6127250" y="3573550"/>
            <a:ext cx="2296500" cy="61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370" name="Google Shape;370;p37"/>
          <p:cNvSpPr txBox="1"/>
          <p:nvPr>
            <p:ph hasCustomPrompt="1" idx="5" type="title"/>
          </p:nvPr>
        </p:nvSpPr>
        <p:spPr>
          <a:xfrm>
            <a:off x="6619050" y="3037000"/>
            <a:ext cx="13134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7"/>
          <p:cNvSpPr txBox="1"/>
          <p:nvPr>
            <p:ph idx="6"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0" y="3304497"/>
            <a:ext cx="3397707" cy="1838996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8"/>
          <p:cNvSpPr txBox="1"/>
          <p:nvPr>
            <p:ph idx="1" type="subTitle"/>
          </p:nvPr>
        </p:nvSpPr>
        <p:spPr>
          <a:xfrm>
            <a:off x="2448100" y="1680375"/>
            <a:ext cx="4352100" cy="11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700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7" name="Google Shape;377;p38"/>
          <p:cNvSpPr txBox="1"/>
          <p:nvPr>
            <p:ph idx="2" type="subTitle"/>
          </p:nvPr>
        </p:nvSpPr>
        <p:spPr>
          <a:xfrm rot="-711">
            <a:off x="2448000" y="2868910"/>
            <a:ext cx="43521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5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8" name="Google Shape;378;p38"/>
          <p:cNvSpPr txBox="1"/>
          <p:nvPr>
            <p:ph type="ctrTitle"/>
          </p:nvPr>
        </p:nvSpPr>
        <p:spPr>
          <a:xfrm>
            <a:off x="2448100" y="674925"/>
            <a:ext cx="4352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9" name="Google Shape;379;p38"/>
          <p:cNvSpPr/>
          <p:nvPr/>
        </p:nvSpPr>
        <p:spPr>
          <a:xfrm>
            <a:off x="8289271" y="13"/>
            <a:ext cx="854737" cy="5143480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8"/>
          <p:cNvSpPr/>
          <p:nvPr/>
        </p:nvSpPr>
        <p:spPr>
          <a:xfrm flipH="1">
            <a:off x="5" y="0"/>
            <a:ext cx="1793537" cy="994246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8"/>
          <p:cNvSpPr txBox="1"/>
          <p:nvPr/>
        </p:nvSpPr>
        <p:spPr>
          <a:xfrm>
            <a:off x="2151475" y="4080175"/>
            <a:ext cx="5119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b="1" lang="en" sz="1100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b="1" lang="en" sz="1100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b="1" lang="en" sz="1100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rgbClr val="FECA2A">
            <a:alpha val="10270"/>
          </a:srgbClr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0" y="540100"/>
            <a:ext cx="1552195" cy="4656327"/>
          </a:xfrm>
          <a:custGeom>
            <a:rect b="b" l="l" r="r" t="t"/>
            <a:pathLst>
              <a:path extrusionOk="0" h="35968" w="1199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3401700" y="0"/>
            <a:ext cx="5742302" cy="1966444"/>
          </a:xfrm>
          <a:custGeom>
            <a:rect b="b" l="l" r="r" t="t"/>
            <a:pathLst>
              <a:path extrusionOk="0" h="12698" w="3708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731738" y="4160000"/>
            <a:ext cx="560415" cy="560415"/>
          </a:xfrm>
          <a:custGeom>
            <a:rect b="b" l="l" r="r" t="t"/>
            <a:pathLst>
              <a:path extrusionOk="0" h="7894" w="7894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8270907" y="4814670"/>
            <a:ext cx="548843" cy="548914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8786934" y="4364096"/>
            <a:ext cx="329334" cy="329405"/>
          </a:xfrm>
          <a:custGeom>
            <a:rect b="b" l="l" r="r" t="t"/>
            <a:pathLst>
              <a:path extrusionOk="0" h="4640" w="4639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rgbClr val="FECA2A">
            <a:alpha val="10270"/>
          </a:srgbClr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36680" y="3536125"/>
            <a:ext cx="9280650" cy="1835972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-136680" y="-95251"/>
            <a:ext cx="4308443" cy="975256"/>
          </a:xfrm>
          <a:custGeom>
            <a:rect b="b" l="l" r="r" t="t"/>
            <a:pathLst>
              <a:path extrusionOk="0" h="14279" w="42124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7680275" y="-95250"/>
            <a:ext cx="1533706" cy="1193536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5985575" y="0"/>
            <a:ext cx="3158420" cy="2149925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 rot="-10646720">
            <a:off x="8774510" y="2375895"/>
            <a:ext cx="306568" cy="306608"/>
          </a:xfrm>
          <a:custGeom>
            <a:rect b="b" l="l" r="r" t="t"/>
            <a:pathLst>
              <a:path extrusionOk="0" h="7732" w="7731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720000" y="588125"/>
            <a:ext cx="7704000" cy="42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189822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SzPts val="2000"/>
              <a:buFont typeface="Mali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5046575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/>
              <a:buNone/>
              <a:defRPr b="1" sz="2000"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3" type="subTitle"/>
          </p:nvPr>
        </p:nvSpPr>
        <p:spPr>
          <a:xfrm rot="402">
            <a:off x="720000" y="1182112"/>
            <a:ext cx="77040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-183128" y="1867178"/>
            <a:ext cx="419704" cy="419704"/>
          </a:xfrm>
          <a:custGeom>
            <a:rect b="b" l="l" r="r" t="t"/>
            <a:pathLst>
              <a:path extrusionOk="0" h="7894" w="7894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2508161"/>
            <a:ext cx="957222" cy="2871505"/>
          </a:xfrm>
          <a:custGeom>
            <a:rect b="b" l="l" r="r" t="t"/>
            <a:pathLst>
              <a:path extrusionOk="0" h="35968" w="1199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 txBox="1"/>
          <p:nvPr>
            <p:ph idx="4" type="subTitle"/>
          </p:nvPr>
        </p:nvSpPr>
        <p:spPr>
          <a:xfrm rot="355">
            <a:off x="1189822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5" type="subTitle"/>
          </p:nvPr>
        </p:nvSpPr>
        <p:spPr>
          <a:xfrm rot="355">
            <a:off x="5046575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>
            <a:off x="7164024" y="3716432"/>
            <a:ext cx="1979972" cy="1773891"/>
          </a:xfrm>
          <a:custGeom>
            <a:rect b="b" l="l" r="r" t="t"/>
            <a:pathLst>
              <a:path extrusionOk="0" h="16650" w="18583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181105" cy="3581424"/>
          </a:xfrm>
          <a:custGeom>
            <a:rect b="b" l="l" r="r" t="t"/>
            <a:pathLst>
              <a:path extrusionOk="0" h="35968" w="1199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8149200" y="1809750"/>
            <a:ext cx="994800" cy="3386040"/>
          </a:xfrm>
          <a:custGeom>
            <a:rect b="b" l="l" r="r" t="t"/>
            <a:pathLst>
              <a:path extrusionOk="0" h="47392" w="39792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397658" y="1229850"/>
            <a:ext cx="8348685" cy="3598841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729675" y="1409700"/>
            <a:ext cx="4248269" cy="3193768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 flipH="1">
            <a:off x="-11" y="0"/>
            <a:ext cx="2334924" cy="1606098"/>
          </a:xfrm>
          <a:custGeom>
            <a:rect b="b" l="l" r="r" t="t"/>
            <a:pathLst>
              <a:path extrusionOk="0" h="21510" w="3160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 rot="-272">
            <a:off x="957497" y="1663118"/>
            <a:ext cx="37926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6248400" y="1747125"/>
            <a:ext cx="2895564" cy="3448597"/>
          </a:xfrm>
          <a:custGeom>
            <a:rect b="b" l="l" r="r" t="t"/>
            <a:pathLst>
              <a:path extrusionOk="0" h="47392" w="39792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7164024" y="3716432"/>
            <a:ext cx="1979972" cy="1773891"/>
          </a:xfrm>
          <a:custGeom>
            <a:rect b="b" l="l" r="r" t="t"/>
            <a:pathLst>
              <a:path extrusionOk="0" h="16650" w="18583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677015" y="485825"/>
            <a:ext cx="7824385" cy="634442"/>
          </a:xfrm>
          <a:custGeom>
            <a:rect b="b" l="l" r="r" t="t"/>
            <a:pathLst>
              <a:path extrusionOk="0" h="63747" w="197411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720000" y="585216"/>
            <a:ext cx="77085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0"/>
            <a:ext cx="7093682" cy="416483"/>
          </a:xfrm>
          <a:custGeom>
            <a:rect b="b" l="l" r="r" t="t"/>
            <a:pathLst>
              <a:path extrusionOk="0" h="14279" w="42124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 rot="10800000">
            <a:off x="8471931" y="-18"/>
            <a:ext cx="672069" cy="6392418"/>
          </a:xfrm>
          <a:custGeom>
            <a:rect b="b" l="l" r="r" t="t"/>
            <a:pathLst>
              <a:path extrusionOk="0" h="46193" w="21863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 rot="5400000">
            <a:off x="5658848" y="-1055312"/>
            <a:ext cx="429510" cy="11968145"/>
          </a:xfrm>
          <a:custGeom>
            <a:rect b="b" l="l" r="r" t="t"/>
            <a:pathLst>
              <a:path extrusionOk="0" h="62848" w="10444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01600" y="540000"/>
            <a:ext cx="7340689" cy="4063408"/>
          </a:xfrm>
          <a:custGeom>
            <a:rect b="b" l="l" r="r" t="t"/>
            <a:pathLst>
              <a:path extrusionOk="0" h="103467" w="199801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rotWithShape="0" algn="bl" dist="28575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1254750" y="1013250"/>
            <a:ext cx="6634500" cy="31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6761850" y="-99922"/>
            <a:ext cx="2799174" cy="2195439"/>
          </a:xfrm>
          <a:custGeom>
            <a:rect b="b" l="l" r="r" t="t"/>
            <a:pathLst>
              <a:path extrusionOk="0" h="30209" w="38515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 txBox="1"/>
          <p:nvPr>
            <p:ph type="title"/>
          </p:nvPr>
        </p:nvSpPr>
        <p:spPr>
          <a:xfrm>
            <a:off x="1420650" y="1507350"/>
            <a:ext cx="6302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9"/>
          <p:cNvSpPr txBox="1"/>
          <p:nvPr>
            <p:ph idx="1" type="subTitle"/>
          </p:nvPr>
        </p:nvSpPr>
        <p:spPr>
          <a:xfrm>
            <a:off x="2167650" y="2948063"/>
            <a:ext cx="4808700" cy="10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/>
        </p:txBody>
      </p:sp>
      <p:sp>
        <p:nvSpPr>
          <p:cNvPr id="75" name="Google Shape;75;p9"/>
          <p:cNvSpPr/>
          <p:nvPr/>
        </p:nvSpPr>
        <p:spPr>
          <a:xfrm rot="6818514">
            <a:off x="-679577" y="2891584"/>
            <a:ext cx="2799167" cy="2195440"/>
          </a:xfrm>
          <a:custGeom>
            <a:rect b="b" l="l" r="r" t="t"/>
            <a:pathLst>
              <a:path extrusionOk="0" h="30209" w="38515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ECA2A">
            <a:alpha val="10270"/>
          </a:srgbClr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>
            <p:ph type="title"/>
          </p:nvPr>
        </p:nvSpPr>
        <p:spPr>
          <a:xfrm>
            <a:off x="4276775" y="504825"/>
            <a:ext cx="41475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9" name="Google Shape;79;p10"/>
          <p:cNvSpPr/>
          <p:nvPr/>
        </p:nvSpPr>
        <p:spPr>
          <a:xfrm>
            <a:off x="-209550" y="3581833"/>
            <a:ext cx="3716432" cy="1814468"/>
          </a:xfrm>
          <a:custGeom>
            <a:rect b="b" l="l" r="r" t="t"/>
            <a:pathLst>
              <a:path extrusionOk="0" h="26881" w="49665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-209550" y="-908350"/>
            <a:ext cx="5200629" cy="1626235"/>
          </a:xfrm>
          <a:custGeom>
            <a:rect b="b" l="l" r="r" t="t"/>
            <a:pathLst>
              <a:path extrusionOk="0" h="14279" w="42124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7078575" y="2295325"/>
            <a:ext cx="3170328" cy="3625488"/>
          </a:xfrm>
          <a:custGeom>
            <a:rect b="b" l="l" r="r" t="t"/>
            <a:pathLst>
              <a:path extrusionOk="0" h="47392" w="39792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10"/>
          <p:cNvGrpSpPr/>
          <p:nvPr/>
        </p:nvGrpSpPr>
        <p:grpSpPr>
          <a:xfrm>
            <a:off x="1090164" y="539988"/>
            <a:ext cx="320453" cy="409255"/>
            <a:chOff x="5905475" y="2032050"/>
            <a:chExt cx="454350" cy="580175"/>
          </a:xfrm>
        </p:grpSpPr>
        <p:sp>
          <p:nvSpPr>
            <p:cNvPr id="83" name="Google Shape;83;p10"/>
            <p:cNvSpPr/>
            <p:nvPr/>
          </p:nvSpPr>
          <p:spPr>
            <a:xfrm>
              <a:off x="6111625" y="2032050"/>
              <a:ext cx="248200" cy="365225"/>
            </a:xfrm>
            <a:custGeom>
              <a:rect b="b" l="l" r="r" t="t"/>
              <a:pathLst>
                <a:path extrusionOk="0" h="14609" w="9928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5905475" y="2353850"/>
              <a:ext cx="173625" cy="258375"/>
            </a:xfrm>
            <a:custGeom>
              <a:rect b="b" l="l" r="r" t="t"/>
              <a:pathLst>
                <a:path extrusionOk="0" h="10335" w="6945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6111625" y="2032050"/>
              <a:ext cx="248200" cy="365225"/>
            </a:xfrm>
            <a:custGeom>
              <a:rect b="b" l="l" r="r" t="t"/>
              <a:pathLst>
                <a:path extrusionOk="0" h="14609" w="9928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6162475" y="2130075"/>
              <a:ext cx="149200" cy="172950"/>
            </a:xfrm>
            <a:custGeom>
              <a:rect b="b" l="l" r="r" t="t"/>
              <a:pathLst>
                <a:path extrusionOk="0" h="6918" w="5968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5905475" y="2353850"/>
              <a:ext cx="173625" cy="258375"/>
            </a:xfrm>
            <a:custGeom>
              <a:rect b="b" l="l" r="r" t="t"/>
              <a:pathLst>
                <a:path extrusionOk="0" h="10335" w="6945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5950900" y="2433175"/>
              <a:ext cx="78700" cy="100400"/>
            </a:xfrm>
            <a:custGeom>
              <a:rect b="b" l="l" r="r" t="t"/>
              <a:pathLst>
                <a:path extrusionOk="0" h="4016" w="3148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10"/>
          <p:cNvGrpSpPr/>
          <p:nvPr/>
        </p:nvGrpSpPr>
        <p:grpSpPr>
          <a:xfrm>
            <a:off x="597846" y="1402669"/>
            <a:ext cx="244304" cy="306056"/>
            <a:chOff x="7249250" y="2312150"/>
            <a:chExt cx="433317" cy="542846"/>
          </a:xfrm>
        </p:grpSpPr>
        <p:sp>
          <p:nvSpPr>
            <p:cNvPr id="90" name="Google Shape;90;p10"/>
            <p:cNvSpPr/>
            <p:nvPr/>
          </p:nvSpPr>
          <p:spPr>
            <a:xfrm>
              <a:off x="7249250" y="2312150"/>
              <a:ext cx="433317" cy="542846"/>
            </a:xfrm>
            <a:custGeom>
              <a:rect b="b" l="l" r="r" t="t"/>
              <a:pathLst>
                <a:path extrusionOk="0" h="12336" w="9847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7249250" y="2312150"/>
              <a:ext cx="433317" cy="542846"/>
            </a:xfrm>
            <a:custGeom>
              <a:rect b="b" l="l" r="r" t="t"/>
              <a:pathLst>
                <a:path extrusionOk="0" h="12336" w="9847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7351916" y="2479768"/>
              <a:ext cx="245900" cy="253073"/>
            </a:xfrm>
            <a:custGeom>
              <a:rect b="b" l="l" r="r" t="t"/>
              <a:pathLst>
                <a:path extrusionOk="0" h="5751" w="5588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10"/>
          <p:cNvGrpSpPr/>
          <p:nvPr/>
        </p:nvGrpSpPr>
        <p:grpSpPr>
          <a:xfrm rot="195562">
            <a:off x="288233" y="3959317"/>
            <a:ext cx="1094072" cy="1028706"/>
            <a:chOff x="5047850" y="2794950"/>
            <a:chExt cx="1095150" cy="1047150"/>
          </a:xfrm>
        </p:grpSpPr>
        <p:sp>
          <p:nvSpPr>
            <p:cNvPr id="94" name="Google Shape;94;p10"/>
            <p:cNvSpPr/>
            <p:nvPr/>
          </p:nvSpPr>
          <p:spPr>
            <a:xfrm>
              <a:off x="5047850" y="2794950"/>
              <a:ext cx="1095150" cy="1047150"/>
            </a:xfrm>
            <a:custGeom>
              <a:rect b="b" l="l" r="r" t="t"/>
              <a:pathLst>
                <a:path extrusionOk="0" h="41886" w="43806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047850" y="2794975"/>
              <a:ext cx="1095150" cy="1046675"/>
            </a:xfrm>
            <a:custGeom>
              <a:rect b="b" l="l" r="r" t="t"/>
              <a:pathLst>
                <a:path extrusionOk="0" h="41867" w="43806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070250" y="3044625"/>
              <a:ext cx="818475" cy="775400"/>
            </a:xfrm>
            <a:custGeom>
              <a:rect b="b" l="l" r="r" t="t"/>
              <a:pathLst>
                <a:path extrusionOk="0" h="31016" w="32739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5375375" y="3186400"/>
              <a:ext cx="344500" cy="310175"/>
            </a:xfrm>
            <a:custGeom>
              <a:rect b="b" l="l" r="r" t="t"/>
              <a:pathLst>
                <a:path extrusionOk="0" h="12407" w="1378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808675" y="3431050"/>
              <a:ext cx="311275" cy="208825"/>
            </a:xfrm>
            <a:custGeom>
              <a:rect b="b" l="l" r="r" t="t"/>
              <a:pathLst>
                <a:path extrusionOk="0" h="8353" w="12451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5259425" y="2817000"/>
              <a:ext cx="162100" cy="288050"/>
            </a:xfrm>
            <a:custGeom>
              <a:rect b="b" l="l" r="r" t="t"/>
              <a:pathLst>
                <a:path extrusionOk="0" h="11522" w="6484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5267575" y="2945000"/>
              <a:ext cx="79350" cy="90875"/>
            </a:xfrm>
            <a:custGeom>
              <a:rect b="b" l="l" r="r" t="t"/>
              <a:pathLst>
                <a:path extrusionOk="0" h="3635" w="3174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199750" y="3025700"/>
              <a:ext cx="82075" cy="75275"/>
            </a:xfrm>
            <a:custGeom>
              <a:rect b="b" l="l" r="r" t="t"/>
              <a:pathLst>
                <a:path extrusionOk="0" h="3011" w="3283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5928025" y="3585125"/>
              <a:ext cx="95650" cy="84775"/>
            </a:xfrm>
            <a:custGeom>
              <a:rect b="b" l="l" r="r" t="t"/>
              <a:pathLst>
                <a:path extrusionOk="0" h="3391" w="3826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5519150" y="3188425"/>
              <a:ext cx="82750" cy="69200"/>
            </a:xfrm>
            <a:custGeom>
              <a:rect b="b" l="l" r="r" t="t"/>
              <a:pathLst>
                <a:path extrusionOk="0" h="2768" w="331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557100" y="3349150"/>
              <a:ext cx="79375" cy="64425"/>
            </a:xfrm>
            <a:custGeom>
              <a:rect b="b" l="l" r="r" t="t"/>
              <a:pathLst>
                <a:path extrusionOk="0" h="2577" w="3175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5457425" y="3254200"/>
              <a:ext cx="69875" cy="71225"/>
            </a:xfrm>
            <a:custGeom>
              <a:rect b="b" l="l" r="r" t="t"/>
              <a:pathLst>
                <a:path extrusionOk="0" h="2849" w="2795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5843950" y="3511200"/>
              <a:ext cx="73250" cy="57000"/>
            </a:xfrm>
            <a:custGeom>
              <a:rect b="b" l="l" r="r" t="t"/>
              <a:pathLst>
                <a:path extrusionOk="0" h="2280" w="293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5630350" y="3278625"/>
              <a:ext cx="71900" cy="72575"/>
            </a:xfrm>
            <a:custGeom>
              <a:rect b="b" l="l" r="r" t="t"/>
              <a:pathLst>
                <a:path extrusionOk="0" h="2903" w="2876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786300" y="3563425"/>
              <a:ext cx="58350" cy="60375"/>
            </a:xfrm>
            <a:custGeom>
              <a:rect b="b" l="l" r="r" t="t"/>
              <a:pathLst>
                <a:path extrusionOk="0" h="2415" w="2334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0"/>
          <p:cNvGrpSpPr/>
          <p:nvPr/>
        </p:nvGrpSpPr>
        <p:grpSpPr>
          <a:xfrm>
            <a:off x="8293876" y="4065630"/>
            <a:ext cx="207946" cy="313554"/>
            <a:chOff x="7509313" y="3231788"/>
            <a:chExt cx="249575" cy="365575"/>
          </a:xfrm>
        </p:grpSpPr>
        <p:sp>
          <p:nvSpPr>
            <p:cNvPr id="110" name="Google Shape;110;p10"/>
            <p:cNvSpPr/>
            <p:nvPr/>
          </p:nvSpPr>
          <p:spPr>
            <a:xfrm>
              <a:off x="7509313" y="3231788"/>
              <a:ext cx="249575" cy="365575"/>
            </a:xfrm>
            <a:custGeom>
              <a:rect b="b" l="l" r="r" t="t"/>
              <a:pathLst>
                <a:path extrusionOk="0" h="14623" w="9983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7509313" y="3231788"/>
              <a:ext cx="249575" cy="365575"/>
            </a:xfrm>
            <a:custGeom>
              <a:rect b="b" l="l" r="r" t="t"/>
              <a:pathLst>
                <a:path extrusionOk="0" h="14623" w="9983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560863" y="3329488"/>
              <a:ext cx="149200" cy="172950"/>
            </a:xfrm>
            <a:custGeom>
              <a:rect b="b" l="l" r="r" t="t"/>
              <a:pathLst>
                <a:path extrusionOk="0" h="6918" w="5968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ECA2A">
            <a:alpha val="1027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b="1" sz="32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b="1" sz="32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b="1" sz="32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b="1" sz="32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b="1" sz="32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b="1" sz="32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b="1" sz="32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b="1" sz="32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indent="-31115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indent="-31115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indent="-31115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indent="-31115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indent="-31115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indent="-31115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indent="-31115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indent="-31115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CA2A">
            <a:alpha val="10270"/>
          </a:srgbClr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 txBox="1"/>
          <p:nvPr>
            <p:ph type="ctrTitle"/>
          </p:nvPr>
        </p:nvSpPr>
        <p:spPr>
          <a:xfrm>
            <a:off x="1652988" y="1118125"/>
            <a:ext cx="58830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800"/>
              <a:t>Evaluación Tecnología</a:t>
            </a:r>
            <a:endParaRPr sz="6500">
              <a:solidFill>
                <a:schemeClr val="accent3"/>
              </a:solidFill>
            </a:endParaRPr>
          </a:p>
        </p:txBody>
      </p:sp>
      <p:grpSp>
        <p:nvGrpSpPr>
          <p:cNvPr id="399" name="Google Shape;399;p41"/>
          <p:cNvGrpSpPr/>
          <p:nvPr/>
        </p:nvGrpSpPr>
        <p:grpSpPr>
          <a:xfrm>
            <a:off x="7070231" y="419297"/>
            <a:ext cx="1049059" cy="778108"/>
            <a:chOff x="6224675" y="2055325"/>
            <a:chExt cx="920550" cy="682850"/>
          </a:xfrm>
        </p:grpSpPr>
        <p:sp>
          <p:nvSpPr>
            <p:cNvPr id="400" name="Google Shape;400;p41"/>
            <p:cNvSpPr/>
            <p:nvPr/>
          </p:nvSpPr>
          <p:spPr>
            <a:xfrm>
              <a:off x="6225025" y="2055525"/>
              <a:ext cx="920200" cy="682650"/>
            </a:xfrm>
            <a:custGeom>
              <a:rect b="b" l="l" r="r" t="t"/>
              <a:pathLst>
                <a:path extrusionOk="0" h="27306" w="36808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1" name="Google Shape;401;p41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2" name="Google Shape;402;p41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rect b="b" l="l" r="r" t="t"/>
                <a:pathLst>
                  <a:path extrusionOk="0" h="27306" w="36809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41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rect b="b" l="l" r="r" t="t"/>
                <a:pathLst>
                  <a:path extrusionOk="0" h="17257" w="25389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41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rect b="b" l="l" r="r" t="t"/>
                <a:pathLst>
                  <a:path extrusionOk="0" h="13505" w="34747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41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rect b="b" l="l" r="r" t="t"/>
                <a:pathLst>
                  <a:path extrusionOk="0" h="9234" w="22324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41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rect b="b" l="l" r="r" t="t"/>
                <a:pathLst>
                  <a:path extrusionOk="0" h="8604" w="6511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41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rect b="b" l="l" r="r" t="t"/>
                <a:pathLst>
                  <a:path extrusionOk="0" h="6778" w="4585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41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rect b="b" l="l" r="r" t="t"/>
                <a:pathLst>
                  <a:path extrusionOk="0" h="3370" w="3229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41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rect b="b" l="l" r="r" t="t"/>
                <a:pathLst>
                  <a:path extrusionOk="0" h="1771" w="1547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41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rect b="b" l="l" r="r" t="t"/>
                <a:pathLst>
                  <a:path extrusionOk="0" h="3810" w="3875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41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rect b="b" l="l" r="r" t="t"/>
                <a:pathLst>
                  <a:path extrusionOk="0" h="2459" w="1896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41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rect b="b" l="l" r="r" t="t"/>
                <a:pathLst>
                  <a:path extrusionOk="0" h="2488" w="266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41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rect b="b" l="l" r="r" t="t"/>
                <a:pathLst>
                  <a:path extrusionOk="0" h="761" w="76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41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rect b="b" l="l" r="r" t="t"/>
                <a:pathLst>
                  <a:path extrusionOk="0" h="2225" w="2469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41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rect b="b" l="l" r="r" t="t"/>
                <a:pathLst>
                  <a:path extrusionOk="0" h="652" w="57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16" name="Google Shape;416;p41"/>
          <p:cNvGrpSpPr/>
          <p:nvPr/>
        </p:nvGrpSpPr>
        <p:grpSpPr>
          <a:xfrm>
            <a:off x="974063" y="3359317"/>
            <a:ext cx="1049044" cy="1003065"/>
            <a:chOff x="5047850" y="2794950"/>
            <a:chExt cx="1095150" cy="1047150"/>
          </a:xfrm>
        </p:grpSpPr>
        <p:sp>
          <p:nvSpPr>
            <p:cNvPr id="417" name="Google Shape;417;p41"/>
            <p:cNvSpPr/>
            <p:nvPr/>
          </p:nvSpPr>
          <p:spPr>
            <a:xfrm>
              <a:off x="5047850" y="2794950"/>
              <a:ext cx="1095150" cy="1047150"/>
            </a:xfrm>
            <a:custGeom>
              <a:rect b="b" l="l" r="r" t="t"/>
              <a:pathLst>
                <a:path extrusionOk="0" h="41886" w="43806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5047850" y="2794975"/>
              <a:ext cx="1095150" cy="1046675"/>
            </a:xfrm>
            <a:custGeom>
              <a:rect b="b" l="l" r="r" t="t"/>
              <a:pathLst>
                <a:path extrusionOk="0" h="41867" w="43806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5070250" y="3044625"/>
              <a:ext cx="818475" cy="775400"/>
            </a:xfrm>
            <a:custGeom>
              <a:rect b="b" l="l" r="r" t="t"/>
              <a:pathLst>
                <a:path extrusionOk="0" h="31016" w="32739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5375375" y="3186400"/>
              <a:ext cx="344500" cy="310175"/>
            </a:xfrm>
            <a:custGeom>
              <a:rect b="b" l="l" r="r" t="t"/>
              <a:pathLst>
                <a:path extrusionOk="0" h="12407" w="1378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5808675" y="3431050"/>
              <a:ext cx="311275" cy="208825"/>
            </a:xfrm>
            <a:custGeom>
              <a:rect b="b" l="l" r="r" t="t"/>
              <a:pathLst>
                <a:path extrusionOk="0" h="8353" w="12451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5259425" y="2817000"/>
              <a:ext cx="162100" cy="288050"/>
            </a:xfrm>
            <a:custGeom>
              <a:rect b="b" l="l" r="r" t="t"/>
              <a:pathLst>
                <a:path extrusionOk="0" h="11522" w="6484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5267575" y="2945000"/>
              <a:ext cx="79350" cy="90875"/>
            </a:xfrm>
            <a:custGeom>
              <a:rect b="b" l="l" r="r" t="t"/>
              <a:pathLst>
                <a:path extrusionOk="0" h="3635" w="3174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5199750" y="3025700"/>
              <a:ext cx="82075" cy="75275"/>
            </a:xfrm>
            <a:custGeom>
              <a:rect b="b" l="l" r="r" t="t"/>
              <a:pathLst>
                <a:path extrusionOk="0" h="3011" w="3283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5928025" y="3585125"/>
              <a:ext cx="95650" cy="84775"/>
            </a:xfrm>
            <a:custGeom>
              <a:rect b="b" l="l" r="r" t="t"/>
              <a:pathLst>
                <a:path extrusionOk="0" h="3391" w="3826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5519150" y="3188425"/>
              <a:ext cx="82750" cy="69200"/>
            </a:xfrm>
            <a:custGeom>
              <a:rect b="b" l="l" r="r" t="t"/>
              <a:pathLst>
                <a:path extrusionOk="0" h="2768" w="331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5557100" y="3349150"/>
              <a:ext cx="79375" cy="64425"/>
            </a:xfrm>
            <a:custGeom>
              <a:rect b="b" l="l" r="r" t="t"/>
              <a:pathLst>
                <a:path extrusionOk="0" h="2577" w="3175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5457425" y="3254200"/>
              <a:ext cx="69875" cy="71225"/>
            </a:xfrm>
            <a:custGeom>
              <a:rect b="b" l="l" r="r" t="t"/>
              <a:pathLst>
                <a:path extrusionOk="0" h="2849" w="2795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5843950" y="3511200"/>
              <a:ext cx="73250" cy="57000"/>
            </a:xfrm>
            <a:custGeom>
              <a:rect b="b" l="l" r="r" t="t"/>
              <a:pathLst>
                <a:path extrusionOk="0" h="2280" w="293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5630350" y="3278625"/>
              <a:ext cx="71900" cy="72575"/>
            </a:xfrm>
            <a:custGeom>
              <a:rect b="b" l="l" r="r" t="t"/>
              <a:pathLst>
                <a:path extrusionOk="0" h="2903" w="2876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5786300" y="3563425"/>
              <a:ext cx="58350" cy="60375"/>
            </a:xfrm>
            <a:custGeom>
              <a:rect b="b" l="l" r="r" t="t"/>
              <a:pathLst>
                <a:path extrusionOk="0" h="2415" w="2334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41"/>
          <p:cNvGrpSpPr/>
          <p:nvPr/>
        </p:nvGrpSpPr>
        <p:grpSpPr>
          <a:xfrm>
            <a:off x="1362226" y="540000"/>
            <a:ext cx="368024" cy="469826"/>
            <a:chOff x="5905475" y="2032050"/>
            <a:chExt cx="454350" cy="580175"/>
          </a:xfrm>
        </p:grpSpPr>
        <p:sp>
          <p:nvSpPr>
            <p:cNvPr id="433" name="Google Shape;433;p41"/>
            <p:cNvSpPr/>
            <p:nvPr/>
          </p:nvSpPr>
          <p:spPr>
            <a:xfrm>
              <a:off x="6111625" y="2032050"/>
              <a:ext cx="248200" cy="365225"/>
            </a:xfrm>
            <a:custGeom>
              <a:rect b="b" l="l" r="r" t="t"/>
              <a:pathLst>
                <a:path extrusionOk="0" h="14609" w="9928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5905475" y="2353850"/>
              <a:ext cx="173625" cy="258375"/>
            </a:xfrm>
            <a:custGeom>
              <a:rect b="b" l="l" r="r" t="t"/>
              <a:pathLst>
                <a:path extrusionOk="0" h="10335" w="6945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6111625" y="2032050"/>
              <a:ext cx="248200" cy="365225"/>
            </a:xfrm>
            <a:custGeom>
              <a:rect b="b" l="l" r="r" t="t"/>
              <a:pathLst>
                <a:path extrusionOk="0" h="14609" w="9928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6162475" y="2130075"/>
              <a:ext cx="149200" cy="172950"/>
            </a:xfrm>
            <a:custGeom>
              <a:rect b="b" l="l" r="r" t="t"/>
              <a:pathLst>
                <a:path extrusionOk="0" h="6918" w="5968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5905475" y="2353850"/>
              <a:ext cx="173625" cy="258375"/>
            </a:xfrm>
            <a:custGeom>
              <a:rect b="b" l="l" r="r" t="t"/>
              <a:pathLst>
                <a:path extrusionOk="0" h="10335" w="6945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5950900" y="2433175"/>
              <a:ext cx="78700" cy="100400"/>
            </a:xfrm>
            <a:custGeom>
              <a:rect b="b" l="l" r="r" t="t"/>
              <a:pathLst>
                <a:path extrusionOk="0" h="4016" w="3148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41"/>
          <p:cNvGrpSpPr/>
          <p:nvPr/>
        </p:nvGrpSpPr>
        <p:grpSpPr>
          <a:xfrm>
            <a:off x="7227982" y="3388323"/>
            <a:ext cx="454347" cy="974033"/>
            <a:chOff x="7941975" y="230788"/>
            <a:chExt cx="339775" cy="728413"/>
          </a:xfrm>
        </p:grpSpPr>
        <p:sp>
          <p:nvSpPr>
            <p:cNvPr id="440" name="Google Shape;440;p41"/>
            <p:cNvSpPr/>
            <p:nvPr/>
          </p:nvSpPr>
          <p:spPr>
            <a:xfrm>
              <a:off x="7941975" y="230800"/>
              <a:ext cx="339775" cy="728400"/>
            </a:xfrm>
            <a:custGeom>
              <a:rect b="b" l="l" r="r" t="t"/>
              <a:pathLst>
                <a:path extrusionOk="0" h="29136" w="13591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cap="flat" cmpd="sng" w="1143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7941975" y="230788"/>
              <a:ext cx="339775" cy="728400"/>
            </a:xfrm>
            <a:custGeom>
              <a:rect b="b" l="l" r="r" t="t"/>
              <a:pathLst>
                <a:path extrusionOk="0" h="29136" w="13591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7959625" y="412888"/>
              <a:ext cx="252275" cy="527250"/>
            </a:xfrm>
            <a:custGeom>
              <a:rect b="b" l="l" r="r" t="t"/>
              <a:pathLst>
                <a:path extrusionOk="0" h="21090" w="10091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8005050" y="317263"/>
              <a:ext cx="255675" cy="110550"/>
            </a:xfrm>
            <a:custGeom>
              <a:rect b="b" l="l" r="r" t="t"/>
              <a:pathLst>
                <a:path extrusionOk="0" h="4422" w="10227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8085750" y="247363"/>
              <a:ext cx="146500" cy="92300"/>
            </a:xfrm>
            <a:custGeom>
              <a:rect b="b" l="l" r="r" t="t"/>
              <a:pathLst>
                <a:path extrusionOk="0" h="3692" w="586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8072850" y="420338"/>
              <a:ext cx="105825" cy="55625"/>
            </a:xfrm>
            <a:custGeom>
              <a:rect b="b" l="l" r="r" t="t"/>
              <a:pathLst>
                <a:path extrusionOk="0" h="2225" w="4233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7996225" y="633688"/>
              <a:ext cx="145150" cy="267025"/>
            </a:xfrm>
            <a:custGeom>
              <a:rect b="b" l="l" r="r" t="t"/>
              <a:pathLst>
                <a:path extrusionOk="0" h="10681" w="5806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7980650" y="616438"/>
              <a:ext cx="175650" cy="299425"/>
            </a:xfrm>
            <a:custGeom>
              <a:rect b="b" l="l" r="r" t="t"/>
              <a:pathLst>
                <a:path extrusionOk="0" h="11977" w="7026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8014550" y="833313"/>
              <a:ext cx="66375" cy="34675"/>
            </a:xfrm>
            <a:custGeom>
              <a:rect b="b" l="l" r="r" t="t"/>
              <a:pathLst>
                <a:path extrusionOk="0" h="1387" w="2655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8013200" y="787863"/>
              <a:ext cx="16975" cy="16300"/>
            </a:xfrm>
            <a:custGeom>
              <a:rect b="b" l="l" r="r" t="t"/>
              <a:pathLst>
                <a:path extrusionOk="0" h="652" w="679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8066350" y="799938"/>
              <a:ext cx="18750" cy="16925"/>
            </a:xfrm>
            <a:custGeom>
              <a:rect b="b" l="l" r="r" t="t"/>
              <a:pathLst>
                <a:path extrusionOk="0" h="677" w="75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41"/>
          <p:cNvGrpSpPr/>
          <p:nvPr/>
        </p:nvGrpSpPr>
        <p:grpSpPr>
          <a:xfrm>
            <a:off x="6763901" y="4193044"/>
            <a:ext cx="171208" cy="258133"/>
            <a:chOff x="7509313" y="3231788"/>
            <a:chExt cx="249575" cy="365575"/>
          </a:xfrm>
        </p:grpSpPr>
        <p:sp>
          <p:nvSpPr>
            <p:cNvPr id="452" name="Google Shape;452;p41"/>
            <p:cNvSpPr/>
            <p:nvPr/>
          </p:nvSpPr>
          <p:spPr>
            <a:xfrm>
              <a:off x="7509313" y="3231788"/>
              <a:ext cx="249575" cy="365575"/>
            </a:xfrm>
            <a:custGeom>
              <a:rect b="b" l="l" r="r" t="t"/>
              <a:pathLst>
                <a:path extrusionOk="0" h="14623" w="9983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7509313" y="3231788"/>
              <a:ext cx="249575" cy="365575"/>
            </a:xfrm>
            <a:custGeom>
              <a:rect b="b" l="l" r="r" t="t"/>
              <a:pathLst>
                <a:path extrusionOk="0" h="14623" w="9983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7560863" y="3329488"/>
              <a:ext cx="149200" cy="172950"/>
            </a:xfrm>
            <a:custGeom>
              <a:rect b="b" l="l" r="r" t="t"/>
              <a:pathLst>
                <a:path extrusionOk="0" h="6918" w="5968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41"/>
          <p:cNvGrpSpPr/>
          <p:nvPr/>
        </p:nvGrpSpPr>
        <p:grpSpPr>
          <a:xfrm>
            <a:off x="8151362" y="1508842"/>
            <a:ext cx="272648" cy="332583"/>
            <a:chOff x="8203301" y="1315421"/>
            <a:chExt cx="307868" cy="375546"/>
          </a:xfrm>
        </p:grpSpPr>
        <p:sp>
          <p:nvSpPr>
            <p:cNvPr id="456" name="Google Shape;456;p41"/>
            <p:cNvSpPr/>
            <p:nvPr/>
          </p:nvSpPr>
          <p:spPr>
            <a:xfrm>
              <a:off x="8403520" y="1486819"/>
              <a:ext cx="102980" cy="105152"/>
            </a:xfrm>
            <a:custGeom>
              <a:rect b="b" l="l" r="r" t="t"/>
              <a:pathLst>
                <a:path extrusionOk="0" h="2237" w="2333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1143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8276615" y="1608706"/>
              <a:ext cx="95829" cy="82260"/>
            </a:xfrm>
            <a:custGeom>
              <a:rect b="b" l="l" r="r" t="t"/>
              <a:pathLst>
                <a:path extrusionOk="0" h="1750" w="2171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1143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8220054" y="1333083"/>
              <a:ext cx="69476" cy="73187"/>
            </a:xfrm>
            <a:custGeom>
              <a:rect b="b" l="l" r="r" t="t"/>
              <a:pathLst>
                <a:path extrusionOk="0" h="1557" w="1574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1143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8408189" y="1486819"/>
              <a:ext cx="102980" cy="105152"/>
            </a:xfrm>
            <a:custGeom>
              <a:rect b="b" l="l" r="r" t="t"/>
              <a:pathLst>
                <a:path extrusionOk="0" h="2237" w="2333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8281284" y="1608706"/>
              <a:ext cx="95829" cy="82260"/>
            </a:xfrm>
            <a:custGeom>
              <a:rect b="b" l="l" r="r" t="t"/>
              <a:pathLst>
                <a:path extrusionOk="0" h="1750" w="2171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8203301" y="1315421"/>
              <a:ext cx="102975" cy="108496"/>
            </a:xfrm>
            <a:custGeom>
              <a:rect b="b" l="l" r="r" t="t"/>
              <a:pathLst>
                <a:path extrusionOk="0" h="1557" w="1574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41"/>
          <p:cNvGrpSpPr/>
          <p:nvPr/>
        </p:nvGrpSpPr>
        <p:grpSpPr>
          <a:xfrm rot="-876443">
            <a:off x="1020516" y="1153659"/>
            <a:ext cx="387909" cy="828645"/>
            <a:chOff x="5716500" y="4072075"/>
            <a:chExt cx="387900" cy="828625"/>
          </a:xfrm>
        </p:grpSpPr>
        <p:sp>
          <p:nvSpPr>
            <p:cNvPr id="463" name="Google Shape;463;p41"/>
            <p:cNvSpPr/>
            <p:nvPr/>
          </p:nvSpPr>
          <p:spPr>
            <a:xfrm>
              <a:off x="5739550" y="4097650"/>
              <a:ext cx="339075" cy="116175"/>
            </a:xfrm>
            <a:custGeom>
              <a:rect b="b" l="l" r="r" t="t"/>
              <a:pathLst>
                <a:path extrusionOk="0" h="4647" w="13563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5716500" y="4072075"/>
              <a:ext cx="387900" cy="828625"/>
            </a:xfrm>
            <a:custGeom>
              <a:rect b="b" l="l" r="r" t="t"/>
              <a:pathLst>
                <a:path extrusionOk="0" h="33145" w="15516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5799225" y="4207013"/>
              <a:ext cx="280775" cy="667100"/>
            </a:xfrm>
            <a:custGeom>
              <a:rect b="b" l="l" r="r" t="t"/>
              <a:pathLst>
                <a:path extrusionOk="0" h="26684" w="11231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5739550" y="4097163"/>
              <a:ext cx="339075" cy="116650"/>
            </a:xfrm>
            <a:custGeom>
              <a:rect b="b" l="l" r="r" t="t"/>
              <a:pathLst>
                <a:path extrusionOk="0" h="4666" w="13563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5716500" y="4072088"/>
              <a:ext cx="387900" cy="827925"/>
            </a:xfrm>
            <a:custGeom>
              <a:rect b="b" l="l" r="r" t="t"/>
              <a:pathLst>
                <a:path extrusionOk="0" h="33117" w="15516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5833150" y="4445338"/>
              <a:ext cx="227850" cy="409200"/>
            </a:xfrm>
            <a:custGeom>
              <a:rect b="b" l="l" r="r" t="t"/>
              <a:pathLst>
                <a:path extrusionOk="0" h="16368" w="9114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5855525" y="4468763"/>
              <a:ext cx="185125" cy="363150"/>
            </a:xfrm>
            <a:custGeom>
              <a:rect b="b" l="l" r="r" t="t"/>
              <a:pathLst>
                <a:path extrusionOk="0" h="14526" w="7405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5943675" y="4756163"/>
              <a:ext cx="59700" cy="36075"/>
            </a:xfrm>
            <a:custGeom>
              <a:rect b="b" l="l" r="r" t="t"/>
              <a:pathLst>
                <a:path extrusionOk="0" h="1443" w="2388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5917225" y="4716938"/>
              <a:ext cx="21725" cy="23100"/>
            </a:xfrm>
            <a:custGeom>
              <a:rect b="b" l="l" r="r" t="t"/>
              <a:pathLst>
                <a:path extrusionOk="0" h="924" w="869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5984350" y="4703988"/>
              <a:ext cx="21050" cy="20450"/>
            </a:xfrm>
            <a:custGeom>
              <a:rect b="b" l="l" r="r" t="t"/>
              <a:pathLst>
                <a:path extrusionOk="0" h="818" w="842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5859575" y="4345363"/>
              <a:ext cx="80725" cy="65175"/>
            </a:xfrm>
            <a:custGeom>
              <a:rect b="b" l="l" r="r" t="t"/>
              <a:pathLst>
                <a:path extrusionOk="0" h="2607" w="3229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5887375" y="4365013"/>
              <a:ext cx="23100" cy="21225"/>
            </a:xfrm>
            <a:custGeom>
              <a:rect b="b" l="l" r="r" t="t"/>
              <a:pathLst>
                <a:path extrusionOk="0" h="849" w="924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5926725" y="4244238"/>
              <a:ext cx="67150" cy="67250"/>
            </a:xfrm>
            <a:custGeom>
              <a:rect b="b" l="l" r="r" t="t"/>
              <a:pathLst>
                <a:path extrusionOk="0" h="2690" w="2686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5949775" y="4267313"/>
              <a:ext cx="19675" cy="19125"/>
            </a:xfrm>
            <a:custGeom>
              <a:rect b="b" l="l" r="r" t="t"/>
              <a:pathLst>
                <a:path extrusionOk="0" h="765" w="787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41"/>
          <p:cNvGrpSpPr/>
          <p:nvPr/>
        </p:nvGrpSpPr>
        <p:grpSpPr>
          <a:xfrm rot="5973186">
            <a:off x="7674425" y="2528478"/>
            <a:ext cx="525721" cy="428640"/>
            <a:chOff x="5426900" y="3064075"/>
            <a:chExt cx="281450" cy="229525"/>
          </a:xfrm>
        </p:grpSpPr>
        <p:sp>
          <p:nvSpPr>
            <p:cNvPr id="478" name="Google Shape;478;p41"/>
            <p:cNvSpPr/>
            <p:nvPr/>
          </p:nvSpPr>
          <p:spPr>
            <a:xfrm>
              <a:off x="5426900" y="3211925"/>
              <a:ext cx="75975" cy="81675"/>
            </a:xfrm>
            <a:custGeom>
              <a:rect b="b" l="l" r="r" t="t"/>
              <a:pathLst>
                <a:path extrusionOk="0" h="3267" w="3039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5592375" y="3064075"/>
              <a:ext cx="61050" cy="63350"/>
            </a:xfrm>
            <a:custGeom>
              <a:rect b="b" l="l" r="r" t="t"/>
              <a:pathLst>
                <a:path extrusionOk="0" h="2534" w="2442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5635775" y="3219375"/>
              <a:ext cx="72575" cy="65775"/>
            </a:xfrm>
            <a:custGeom>
              <a:rect b="b" l="l" r="r" t="t"/>
              <a:pathLst>
                <a:path extrusionOk="0" h="2631" w="2903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cap="flat" cmpd="sng" w="76200">
              <a:solidFill>
                <a:srgbClr val="FFFDF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5426900" y="3211925"/>
              <a:ext cx="75975" cy="81675"/>
            </a:xfrm>
            <a:custGeom>
              <a:rect b="b" l="l" r="r" t="t"/>
              <a:pathLst>
                <a:path extrusionOk="0" h="3267" w="3039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5441825" y="3228025"/>
              <a:ext cx="44775" cy="48875"/>
            </a:xfrm>
            <a:custGeom>
              <a:rect b="b" l="l" r="r" t="t"/>
              <a:pathLst>
                <a:path extrusionOk="0" h="1955" w="1791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5592375" y="3064075"/>
              <a:ext cx="61050" cy="63350"/>
            </a:xfrm>
            <a:custGeom>
              <a:rect b="b" l="l" r="r" t="t"/>
              <a:pathLst>
                <a:path extrusionOk="0" h="2534" w="2442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5607950" y="3080475"/>
              <a:ext cx="29675" cy="33025"/>
            </a:xfrm>
            <a:custGeom>
              <a:rect b="b" l="l" r="r" t="t"/>
              <a:pathLst>
                <a:path extrusionOk="0" h="1321" w="1187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5635775" y="3219375"/>
              <a:ext cx="72575" cy="65775"/>
            </a:xfrm>
            <a:custGeom>
              <a:rect b="b" l="l" r="r" t="t"/>
              <a:pathLst>
                <a:path extrusionOk="0" h="2631" w="2903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5648650" y="3235450"/>
              <a:ext cx="41725" cy="33875"/>
            </a:xfrm>
            <a:custGeom>
              <a:rect b="b" l="l" r="r" t="t"/>
              <a:pathLst>
                <a:path extrusionOk="0" h="1355" w="1669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42"/>
          <p:cNvPicPr preferRelativeResize="0"/>
          <p:nvPr/>
        </p:nvPicPr>
        <p:blipFill rotWithShape="1">
          <a:blip r:embed="rId3">
            <a:alphaModFix/>
          </a:blip>
          <a:srcRect b="4463" l="0" r="0" t="2348"/>
          <a:stretch/>
        </p:blipFill>
        <p:spPr>
          <a:xfrm>
            <a:off x="0" y="574375"/>
            <a:ext cx="9144000" cy="411342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2"/>
          <p:cNvSpPr txBox="1"/>
          <p:nvPr/>
        </p:nvSpPr>
        <p:spPr>
          <a:xfrm>
            <a:off x="0" y="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ACTIVIDAD 2 y 3</a:t>
            </a:r>
            <a:endParaRPr b="1" sz="26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 txBox="1"/>
          <p:nvPr/>
        </p:nvSpPr>
        <p:spPr>
          <a:xfrm>
            <a:off x="0" y="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ACTIVIDAD 4</a:t>
            </a:r>
            <a:endParaRPr b="1" sz="26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98" name="Google Shape;4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790" y="754575"/>
            <a:ext cx="1821912" cy="21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48" y="455550"/>
            <a:ext cx="2934376" cy="20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2350" y="1932507"/>
            <a:ext cx="2137800" cy="127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9524" y="286350"/>
            <a:ext cx="1522712" cy="2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9299" y="3379625"/>
            <a:ext cx="1886199" cy="9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3662" y="3211000"/>
            <a:ext cx="2487477" cy="177212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3"/>
          <p:cNvSpPr txBox="1"/>
          <p:nvPr/>
        </p:nvSpPr>
        <p:spPr>
          <a:xfrm>
            <a:off x="1906275" y="1035550"/>
            <a:ext cx="213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RESBALÍN</a:t>
            </a:r>
            <a:endParaRPr b="1" sz="17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5" name="Google Shape;505;p43"/>
          <p:cNvSpPr txBox="1"/>
          <p:nvPr/>
        </p:nvSpPr>
        <p:spPr>
          <a:xfrm>
            <a:off x="663550" y="2474150"/>
            <a:ext cx="213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CORCHETERA</a:t>
            </a:r>
            <a:endParaRPr b="1" sz="17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6" name="Google Shape;506;p43"/>
          <p:cNvSpPr txBox="1"/>
          <p:nvPr/>
        </p:nvSpPr>
        <p:spPr>
          <a:xfrm>
            <a:off x="3089225" y="173300"/>
            <a:ext cx="213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MÁQUINA DE GIMNASIO</a:t>
            </a:r>
            <a:endParaRPr b="1" sz="17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7" name="Google Shape;507;p43"/>
          <p:cNvSpPr txBox="1"/>
          <p:nvPr/>
        </p:nvSpPr>
        <p:spPr>
          <a:xfrm>
            <a:off x="6796075" y="46575"/>
            <a:ext cx="213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SILLA DE RUEDAS</a:t>
            </a:r>
            <a:endParaRPr b="1" sz="17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8" name="Google Shape;508;p43"/>
          <p:cNvSpPr txBox="1"/>
          <p:nvPr/>
        </p:nvSpPr>
        <p:spPr>
          <a:xfrm>
            <a:off x="6969400" y="4146263"/>
            <a:ext cx="213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PERRO DE ROPA</a:t>
            </a:r>
            <a:endParaRPr b="1" sz="17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9" name="Google Shape;509;p43"/>
          <p:cNvSpPr txBox="1"/>
          <p:nvPr/>
        </p:nvSpPr>
        <p:spPr>
          <a:xfrm>
            <a:off x="513750" y="4053425"/>
            <a:ext cx="213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GRÚA</a:t>
            </a:r>
            <a:endParaRPr b="1" sz="17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10" name="Google Shape;510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9225" y="3086513"/>
            <a:ext cx="1821900" cy="18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3"/>
          <p:cNvSpPr txBox="1"/>
          <p:nvPr/>
        </p:nvSpPr>
        <p:spPr>
          <a:xfrm>
            <a:off x="3741575" y="3484838"/>
            <a:ext cx="2137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RAMPA </a:t>
            </a:r>
            <a:endParaRPr b="1" sz="17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</a:rPr>
              <a:t>DE SKATE</a:t>
            </a:r>
            <a:endParaRPr b="1" sz="1700" u="sng">
              <a:solidFill>
                <a:schemeClr val="hlink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