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342" r:id="rId2"/>
    <p:sldId id="328" r:id="rId3"/>
    <p:sldId id="258" r:id="rId4"/>
    <p:sldId id="345" r:id="rId5"/>
    <p:sldId id="259" r:id="rId6"/>
    <p:sldId id="349" r:id="rId7"/>
    <p:sldId id="317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46" r:id="rId20"/>
    <p:sldId id="347" r:id="rId21"/>
    <p:sldId id="348" r:id="rId22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lB6I4XePp3b+H6DVTgBs9w6iL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55200" y="1400"/>
            <a:ext cx="92205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101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681850" y="1395600"/>
            <a:ext cx="3780300" cy="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92876" lvl="0" indent="-14465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385754" lvl="1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013"/>
            </a:lvl2pPr>
            <a:lvl3pPr marL="578630" lvl="2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013"/>
            </a:lvl3pPr>
            <a:lvl4pPr marL="771506" lvl="3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013"/>
            </a:lvl4pPr>
            <a:lvl5pPr marL="964382" lvl="4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013"/>
            </a:lvl5pPr>
            <a:lvl6pPr marL="1157259" lvl="5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013"/>
            </a:lvl6pPr>
            <a:lvl7pPr marL="1350135" lvl="6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013"/>
            </a:lvl7pPr>
            <a:lvl8pPr marL="1543012" lvl="7" indent="-144658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013"/>
            </a:lvl8pPr>
            <a:lvl9pPr marL="1735888" lvl="8" indent="-144658"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800"/>
              <a:buChar char="■"/>
              <a:defRPr sz="1013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531850" y="105167"/>
            <a:ext cx="6300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3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9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200" y="438153"/>
            <a:ext cx="8220075" cy="5957887"/>
          </a:xfrm>
          <a:prstGeom prst="roundRect">
            <a:avLst>
              <a:gd name="adj" fmla="val 2649"/>
            </a:avLst>
          </a:prstGeom>
          <a:solidFill>
            <a:srgbClr val="FFFFFF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478895"/>
            <a:ext cx="8220075" cy="994307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88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2.jpg"/><Relationship Id="rId10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texto 1">
            <a:extLst>
              <a:ext uri="{FF2B5EF4-FFF2-40B4-BE49-F238E27FC236}">
                <a16:creationId xmlns:a16="http://schemas.microsoft.com/office/drawing/2014/main" id="{FEA01176-7AD2-C056-7A71-5684E5047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5161" y="2727128"/>
            <a:ext cx="4460379" cy="1616051"/>
          </a:xfrm>
        </p:spPr>
        <p:txBody>
          <a:bodyPr/>
          <a:lstStyle/>
          <a:p>
            <a:pPr marL="192207" indent="-127916">
              <a:spcBef>
                <a:spcPct val="0"/>
              </a:spcBef>
              <a:spcAft>
                <a:spcPct val="0"/>
              </a:spcAft>
            </a:pPr>
            <a:endParaRPr lang="es-CL" altLang="es-CL"/>
          </a:p>
        </p:txBody>
      </p:sp>
      <p:sp>
        <p:nvSpPr>
          <p:cNvPr id="3075" name="Título 2">
            <a:extLst>
              <a:ext uri="{FF2B5EF4-FFF2-40B4-BE49-F238E27FC236}">
                <a16:creationId xmlns:a16="http://schemas.microsoft.com/office/drawing/2014/main" id="{CCB0021F-6267-3A2C-2B00-A75D8EB3E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5435" y="2325291"/>
            <a:ext cx="4339158" cy="32347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s-CL" altLang="es-CL"/>
          </a:p>
        </p:txBody>
      </p:sp>
      <p:pic>
        <p:nvPicPr>
          <p:cNvPr id="3076" name="Picture 6" descr="Clientmoji">
            <a:extLst>
              <a:ext uri="{FF2B5EF4-FFF2-40B4-BE49-F238E27FC236}">
                <a16:creationId xmlns:a16="http://schemas.microsoft.com/office/drawing/2014/main" id="{42BD5B7B-C639-E640-833D-348E207A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3" y="809155"/>
            <a:ext cx="6110778" cy="61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>
            <a:spLocks noGrp="1"/>
          </p:cNvSpPr>
          <p:nvPr>
            <p:ph type="title"/>
          </p:nvPr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comienza?</a:t>
            </a:r>
            <a:endParaRPr/>
          </a:p>
        </p:txBody>
      </p:sp>
      <p:sp>
        <p:nvSpPr>
          <p:cNvPr id="344" name="Google Shape;344;p9"/>
          <p:cNvSpPr/>
          <p:nvPr/>
        </p:nvSpPr>
        <p:spPr>
          <a:xfrm>
            <a:off x="1547663" y="495152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9"/>
          <p:cNvSpPr/>
          <p:nvPr/>
        </p:nvSpPr>
        <p:spPr>
          <a:xfrm>
            <a:off x="6084168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8" name="Google Shape;348;p9"/>
          <p:cNvGrpSpPr/>
          <p:nvPr/>
        </p:nvGrpSpPr>
        <p:grpSpPr>
          <a:xfrm>
            <a:off x="3929468" y="5949280"/>
            <a:ext cx="1660552" cy="783547"/>
            <a:chOff x="2578871" y="3623372"/>
            <a:chExt cx="3520262" cy="1569837"/>
          </a:xfrm>
        </p:grpSpPr>
        <p:pic>
          <p:nvPicPr>
            <p:cNvPr id="349" name="Google Shape;349;p9"/>
            <p:cNvPicPr preferRelativeResize="0"/>
            <p:nvPr/>
          </p:nvPicPr>
          <p:blipFill rotWithShape="1">
            <a:blip r:embed="rId4">
              <a:alphaModFix/>
            </a:blip>
            <a:srcRect l="39788" t="13224" r="48272" b="67865"/>
            <a:stretch/>
          </p:blipFill>
          <p:spPr>
            <a:xfrm>
              <a:off x="4364360" y="3623372"/>
              <a:ext cx="1734773" cy="156983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50" name="Google Shape;350;p9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2578871" y="363761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51" name="Google Shape;351;p9"/>
          <p:cNvGrpSpPr/>
          <p:nvPr/>
        </p:nvGrpSpPr>
        <p:grpSpPr>
          <a:xfrm>
            <a:off x="1547663" y="5930997"/>
            <a:ext cx="1640881" cy="813984"/>
            <a:chOff x="2750319" y="3740354"/>
            <a:chExt cx="3393181" cy="1494718"/>
          </a:xfrm>
        </p:grpSpPr>
        <p:pic>
          <p:nvPicPr>
            <p:cNvPr id="352" name="Google Shape;352;p9"/>
            <p:cNvPicPr preferRelativeResize="0"/>
            <p:nvPr/>
          </p:nvPicPr>
          <p:blipFill rotWithShape="1">
            <a:blip r:embed="rId6">
              <a:alphaModFix/>
            </a:blip>
            <a:srcRect l="38705" t="11814" r="49365" b="68799"/>
            <a:stretch/>
          </p:blipFill>
          <p:spPr>
            <a:xfrm>
              <a:off x="4465380" y="3740354"/>
              <a:ext cx="1678120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53" name="Google Shape;353;p9"/>
            <p:cNvPicPr preferRelativeResize="0"/>
            <p:nvPr/>
          </p:nvPicPr>
          <p:blipFill rotWithShape="1">
            <a:blip r:embed="rId7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54" name="Google Shape;354;p9"/>
          <p:cNvGrpSpPr/>
          <p:nvPr/>
        </p:nvGrpSpPr>
        <p:grpSpPr>
          <a:xfrm>
            <a:off x="6096323" y="5936857"/>
            <a:ext cx="1716038" cy="808124"/>
            <a:chOff x="5436096" y="3448253"/>
            <a:chExt cx="2639805" cy="1568223"/>
          </a:xfrm>
        </p:grpSpPr>
        <p:pic>
          <p:nvPicPr>
            <p:cNvPr id="355" name="Google Shape;355;p9"/>
            <p:cNvPicPr preferRelativeResize="0"/>
            <p:nvPr/>
          </p:nvPicPr>
          <p:blipFill rotWithShape="1">
            <a:blip r:embed="rId8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56" name="Google Shape;356;p9"/>
            <p:cNvPicPr preferRelativeResize="0"/>
            <p:nvPr/>
          </p:nvPicPr>
          <p:blipFill rotWithShape="1">
            <a:blip r:embed="rId9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357" name="Google Shape;357;p9" descr="Plantilla de marco con muchos juguetes lindos de fondo | Vector 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7663" y="1412776"/>
            <a:ext cx="6264696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47864" y="1916832"/>
            <a:ext cx="3035493" cy="1714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>
            <a:spLocks noGrp="1"/>
          </p:cNvSpPr>
          <p:nvPr>
            <p:ph type="title"/>
          </p:nvPr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comienza?</a:t>
            </a:r>
            <a:endParaRPr/>
          </a:p>
        </p:txBody>
      </p:sp>
      <p:sp>
        <p:nvSpPr>
          <p:cNvPr id="365" name="Google Shape;365;p10"/>
          <p:cNvSpPr/>
          <p:nvPr/>
        </p:nvSpPr>
        <p:spPr>
          <a:xfrm>
            <a:off x="1547663" y="495152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10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0"/>
          <p:cNvSpPr/>
          <p:nvPr/>
        </p:nvSpPr>
        <p:spPr>
          <a:xfrm>
            <a:off x="6084168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69" name="Google Shape;369;p10"/>
          <p:cNvGrpSpPr/>
          <p:nvPr/>
        </p:nvGrpSpPr>
        <p:grpSpPr>
          <a:xfrm>
            <a:off x="3929468" y="5949280"/>
            <a:ext cx="1660552" cy="783547"/>
            <a:chOff x="2578871" y="3623372"/>
            <a:chExt cx="3520262" cy="1569837"/>
          </a:xfrm>
        </p:grpSpPr>
        <p:pic>
          <p:nvPicPr>
            <p:cNvPr id="370" name="Google Shape;370;p10"/>
            <p:cNvPicPr preferRelativeResize="0"/>
            <p:nvPr/>
          </p:nvPicPr>
          <p:blipFill rotWithShape="1">
            <a:blip r:embed="rId4">
              <a:alphaModFix/>
            </a:blip>
            <a:srcRect l="39788" t="13224" r="48272" b="67865"/>
            <a:stretch/>
          </p:blipFill>
          <p:spPr>
            <a:xfrm>
              <a:off x="4364360" y="3623372"/>
              <a:ext cx="1734773" cy="156983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71" name="Google Shape;371;p10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2578871" y="363761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72" name="Google Shape;372;p10"/>
          <p:cNvGrpSpPr/>
          <p:nvPr/>
        </p:nvGrpSpPr>
        <p:grpSpPr>
          <a:xfrm>
            <a:off x="1547663" y="5930997"/>
            <a:ext cx="1640881" cy="813984"/>
            <a:chOff x="2750319" y="3740354"/>
            <a:chExt cx="3393181" cy="1494718"/>
          </a:xfrm>
        </p:grpSpPr>
        <p:pic>
          <p:nvPicPr>
            <p:cNvPr id="373" name="Google Shape;373;p10"/>
            <p:cNvPicPr preferRelativeResize="0"/>
            <p:nvPr/>
          </p:nvPicPr>
          <p:blipFill rotWithShape="1">
            <a:blip r:embed="rId6">
              <a:alphaModFix/>
            </a:blip>
            <a:srcRect l="38705" t="11814" r="49365" b="68799"/>
            <a:stretch/>
          </p:blipFill>
          <p:spPr>
            <a:xfrm>
              <a:off x="4465380" y="3740354"/>
              <a:ext cx="1678120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74" name="Google Shape;374;p10"/>
            <p:cNvPicPr preferRelativeResize="0"/>
            <p:nvPr/>
          </p:nvPicPr>
          <p:blipFill rotWithShape="1">
            <a:blip r:embed="rId7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75" name="Google Shape;375;p10"/>
          <p:cNvGrpSpPr/>
          <p:nvPr/>
        </p:nvGrpSpPr>
        <p:grpSpPr>
          <a:xfrm>
            <a:off x="6096323" y="5936857"/>
            <a:ext cx="1716038" cy="808124"/>
            <a:chOff x="5436096" y="3448253"/>
            <a:chExt cx="2639805" cy="1568223"/>
          </a:xfrm>
        </p:grpSpPr>
        <p:pic>
          <p:nvPicPr>
            <p:cNvPr id="376" name="Google Shape;376;p10"/>
            <p:cNvPicPr preferRelativeResize="0"/>
            <p:nvPr/>
          </p:nvPicPr>
          <p:blipFill rotWithShape="1">
            <a:blip r:embed="rId8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77" name="Google Shape;377;p10"/>
            <p:cNvPicPr preferRelativeResize="0"/>
            <p:nvPr/>
          </p:nvPicPr>
          <p:blipFill rotWithShape="1">
            <a:blip r:embed="rId9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378" name="Google Shape;378;p10" descr="Plantilla de marco con muchos juguetes lindos de fondo | Vector 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1640" y="1365672"/>
            <a:ext cx="6264696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0" descr="Ilustración de Ilustración De Vector De Anillo De Compromiso De ..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98378">
            <a:off x="3563212" y="1968333"/>
            <a:ext cx="1574750" cy="170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"/>
          <p:cNvSpPr>
            <a:spLocks noGrp="1"/>
          </p:cNvSpPr>
          <p:nvPr>
            <p:ph type="title"/>
          </p:nvPr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comienza?</a:t>
            </a: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6125568" y="4923696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1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1"/>
          <p:cNvSpPr/>
          <p:nvPr/>
        </p:nvSpPr>
        <p:spPr>
          <a:xfrm>
            <a:off x="1487265" y="4920496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90" name="Google Shape;390;p11"/>
          <p:cNvGrpSpPr/>
          <p:nvPr/>
        </p:nvGrpSpPr>
        <p:grpSpPr>
          <a:xfrm>
            <a:off x="3929468" y="5949280"/>
            <a:ext cx="1660552" cy="783547"/>
            <a:chOff x="2578871" y="3623372"/>
            <a:chExt cx="3520262" cy="1569837"/>
          </a:xfrm>
        </p:grpSpPr>
        <p:pic>
          <p:nvPicPr>
            <p:cNvPr id="391" name="Google Shape;391;p11"/>
            <p:cNvPicPr preferRelativeResize="0"/>
            <p:nvPr/>
          </p:nvPicPr>
          <p:blipFill rotWithShape="1">
            <a:blip r:embed="rId4">
              <a:alphaModFix/>
            </a:blip>
            <a:srcRect l="39788" t="13224" r="48272" b="67865"/>
            <a:stretch/>
          </p:blipFill>
          <p:spPr>
            <a:xfrm>
              <a:off x="4364360" y="3623372"/>
              <a:ext cx="1734773" cy="156983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92" name="Google Shape;392;p11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2578871" y="363761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93" name="Google Shape;393;p11"/>
          <p:cNvGrpSpPr/>
          <p:nvPr/>
        </p:nvGrpSpPr>
        <p:grpSpPr>
          <a:xfrm>
            <a:off x="6119168" y="5918843"/>
            <a:ext cx="1640881" cy="813984"/>
            <a:chOff x="2750319" y="3740354"/>
            <a:chExt cx="3393181" cy="1494718"/>
          </a:xfrm>
        </p:grpSpPr>
        <p:pic>
          <p:nvPicPr>
            <p:cNvPr id="394" name="Google Shape;394;p11"/>
            <p:cNvPicPr preferRelativeResize="0"/>
            <p:nvPr/>
          </p:nvPicPr>
          <p:blipFill rotWithShape="1">
            <a:blip r:embed="rId6">
              <a:alphaModFix/>
            </a:blip>
            <a:srcRect l="38705" t="11814" r="49365" b="68799"/>
            <a:stretch/>
          </p:blipFill>
          <p:spPr>
            <a:xfrm>
              <a:off x="4465380" y="3740354"/>
              <a:ext cx="1678120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95" name="Google Shape;395;p11"/>
            <p:cNvPicPr preferRelativeResize="0"/>
            <p:nvPr/>
          </p:nvPicPr>
          <p:blipFill rotWithShape="1">
            <a:blip r:embed="rId7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396" name="Google Shape;396;p11"/>
          <p:cNvGrpSpPr/>
          <p:nvPr/>
        </p:nvGrpSpPr>
        <p:grpSpPr>
          <a:xfrm>
            <a:off x="1475656" y="5896599"/>
            <a:ext cx="1716038" cy="808124"/>
            <a:chOff x="5436096" y="3448253"/>
            <a:chExt cx="2639805" cy="1568223"/>
          </a:xfrm>
        </p:grpSpPr>
        <p:pic>
          <p:nvPicPr>
            <p:cNvPr id="397" name="Google Shape;397;p11"/>
            <p:cNvPicPr preferRelativeResize="0"/>
            <p:nvPr/>
          </p:nvPicPr>
          <p:blipFill rotWithShape="1">
            <a:blip r:embed="rId8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398" name="Google Shape;398;p11"/>
            <p:cNvPicPr preferRelativeResize="0"/>
            <p:nvPr/>
          </p:nvPicPr>
          <p:blipFill rotWithShape="1">
            <a:blip r:embed="rId9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399" name="Google Shape;399;p11" descr="Plantilla de marco con muchos juguetes lindos de fondo | Vector 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1640" y="1365672"/>
            <a:ext cx="6264696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1" descr="Ilustraciones, imágenes y vectores de stock sobre Vasos+con+jugo ..."/>
          <p:cNvPicPr preferRelativeResize="0"/>
          <p:nvPr/>
        </p:nvPicPr>
        <p:blipFill rotWithShape="1">
          <a:blip r:embed="rId11">
            <a:alphaModFix/>
          </a:blip>
          <a:srcRect b="7951"/>
          <a:stretch/>
        </p:blipFill>
        <p:spPr>
          <a:xfrm>
            <a:off x="3004586" y="1556792"/>
            <a:ext cx="2176277" cy="215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2"/>
          <p:cNvSpPr>
            <a:spLocks noGrp="1"/>
          </p:cNvSpPr>
          <p:nvPr>
            <p:ph type="title"/>
          </p:nvPr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comienza?</a:t>
            </a:r>
            <a:endParaRPr/>
          </a:p>
        </p:txBody>
      </p:sp>
      <p:sp>
        <p:nvSpPr>
          <p:cNvPr id="407" name="Google Shape;407;p12"/>
          <p:cNvSpPr/>
          <p:nvPr/>
        </p:nvSpPr>
        <p:spPr>
          <a:xfrm>
            <a:off x="1547663" y="495152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2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2"/>
          <p:cNvSpPr/>
          <p:nvPr/>
        </p:nvSpPr>
        <p:spPr>
          <a:xfrm>
            <a:off x="6084168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1" name="Google Shape;411;p12"/>
          <p:cNvGrpSpPr/>
          <p:nvPr/>
        </p:nvGrpSpPr>
        <p:grpSpPr>
          <a:xfrm>
            <a:off x="6012160" y="5936857"/>
            <a:ext cx="1800201" cy="808124"/>
            <a:chOff x="5436096" y="3448253"/>
            <a:chExt cx="2639805" cy="1568223"/>
          </a:xfrm>
        </p:grpSpPr>
        <p:pic>
          <p:nvPicPr>
            <p:cNvPr id="412" name="Google Shape;412;p12"/>
            <p:cNvPicPr preferRelativeResize="0"/>
            <p:nvPr/>
          </p:nvPicPr>
          <p:blipFill rotWithShape="1">
            <a:blip r:embed="rId4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13" name="Google Shape;413;p12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414" name="Google Shape;414;p12" descr="Plantilla de marco con muchos juguetes lindos de fondo | Vecto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7663" y="1412776"/>
            <a:ext cx="6264696" cy="330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12"/>
          <p:cNvGrpSpPr/>
          <p:nvPr/>
        </p:nvGrpSpPr>
        <p:grpSpPr>
          <a:xfrm>
            <a:off x="3851920" y="5936857"/>
            <a:ext cx="1738100" cy="791888"/>
            <a:chOff x="2743954" y="3795533"/>
            <a:chExt cx="3496733" cy="1569026"/>
          </a:xfrm>
        </p:grpSpPr>
        <p:pic>
          <p:nvPicPr>
            <p:cNvPr id="416" name="Google Shape;416;p12"/>
            <p:cNvPicPr preferRelativeResize="0"/>
            <p:nvPr/>
          </p:nvPicPr>
          <p:blipFill rotWithShape="1">
            <a:blip r:embed="rId7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17" name="Google Shape;417;p12"/>
            <p:cNvPicPr preferRelativeResize="0"/>
            <p:nvPr/>
          </p:nvPicPr>
          <p:blipFill rotWithShape="1">
            <a:blip r:embed="rId8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418" name="Google Shape;418;p12"/>
          <p:cNvGrpSpPr/>
          <p:nvPr/>
        </p:nvGrpSpPr>
        <p:grpSpPr>
          <a:xfrm>
            <a:off x="1537422" y="5936857"/>
            <a:ext cx="1697034" cy="776577"/>
            <a:chOff x="2743953" y="3738364"/>
            <a:chExt cx="3426595" cy="1648533"/>
          </a:xfrm>
        </p:grpSpPr>
        <p:pic>
          <p:nvPicPr>
            <p:cNvPr id="419" name="Google Shape;419;p12"/>
            <p:cNvPicPr preferRelativeResize="0"/>
            <p:nvPr/>
          </p:nvPicPr>
          <p:blipFill rotWithShape="1">
            <a:blip r:embed="rId9">
              <a:alphaModFix/>
            </a:blip>
            <a:srcRect l="38547" t="11122" r="49244" b="70051"/>
            <a:stretch/>
          </p:blipFill>
          <p:spPr>
            <a:xfrm>
              <a:off x="4512167" y="3738364"/>
              <a:ext cx="1658381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20" name="Google Shape;420;p12"/>
            <p:cNvPicPr preferRelativeResize="0"/>
            <p:nvPr/>
          </p:nvPicPr>
          <p:blipFill rotWithShape="1">
            <a:blip r:embed="rId10">
              <a:alphaModFix/>
            </a:blip>
            <a:srcRect l="25625" t="9000" r="62048" b="71222"/>
            <a:stretch/>
          </p:blipFill>
          <p:spPr>
            <a:xfrm>
              <a:off x="2743953" y="3738364"/>
              <a:ext cx="1785489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421" name="Google Shape;421;p12" descr="Cute jirafa de dibujos animados | Vector Premium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84888" y="1916832"/>
            <a:ext cx="1745661" cy="191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>
            <a:spLocks noGrp="1"/>
          </p:cNvSpPr>
          <p:nvPr>
            <p:ph type="title"/>
          </p:nvPr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comienza?</a:t>
            </a: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6107806" y="4950042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3"/>
          <p:cNvSpPr/>
          <p:nvPr/>
        </p:nvSpPr>
        <p:spPr>
          <a:xfrm>
            <a:off x="1571203" y="495004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32" name="Google Shape;432;p13"/>
          <p:cNvGrpSpPr/>
          <p:nvPr/>
        </p:nvGrpSpPr>
        <p:grpSpPr>
          <a:xfrm>
            <a:off x="1571203" y="5905692"/>
            <a:ext cx="1800201" cy="808124"/>
            <a:chOff x="5436096" y="3448253"/>
            <a:chExt cx="2639805" cy="1568223"/>
          </a:xfrm>
        </p:grpSpPr>
        <p:pic>
          <p:nvPicPr>
            <p:cNvPr id="433" name="Google Shape;433;p13"/>
            <p:cNvPicPr preferRelativeResize="0"/>
            <p:nvPr/>
          </p:nvPicPr>
          <p:blipFill rotWithShape="1">
            <a:blip r:embed="rId4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34" name="Google Shape;434;p13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435" name="Google Shape;435;p13" descr="Plantilla de marco con muchos juguetes lindos de fondo | Vecto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7663" y="1412776"/>
            <a:ext cx="6264696" cy="330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13"/>
          <p:cNvGrpSpPr/>
          <p:nvPr/>
        </p:nvGrpSpPr>
        <p:grpSpPr>
          <a:xfrm>
            <a:off x="3851920" y="5936857"/>
            <a:ext cx="1738100" cy="791888"/>
            <a:chOff x="2743954" y="3795533"/>
            <a:chExt cx="3496733" cy="1569026"/>
          </a:xfrm>
        </p:grpSpPr>
        <p:pic>
          <p:nvPicPr>
            <p:cNvPr id="437" name="Google Shape;437;p13"/>
            <p:cNvPicPr preferRelativeResize="0"/>
            <p:nvPr/>
          </p:nvPicPr>
          <p:blipFill rotWithShape="1">
            <a:blip r:embed="rId7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38" name="Google Shape;438;p13"/>
            <p:cNvPicPr preferRelativeResize="0"/>
            <p:nvPr/>
          </p:nvPicPr>
          <p:blipFill rotWithShape="1">
            <a:blip r:embed="rId8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439" name="Google Shape;439;p13"/>
          <p:cNvGrpSpPr/>
          <p:nvPr/>
        </p:nvGrpSpPr>
        <p:grpSpPr>
          <a:xfrm>
            <a:off x="6115325" y="5965413"/>
            <a:ext cx="1697034" cy="776577"/>
            <a:chOff x="2743953" y="3738364"/>
            <a:chExt cx="3426595" cy="1648533"/>
          </a:xfrm>
        </p:grpSpPr>
        <p:pic>
          <p:nvPicPr>
            <p:cNvPr id="440" name="Google Shape;440;p13"/>
            <p:cNvPicPr preferRelativeResize="0"/>
            <p:nvPr/>
          </p:nvPicPr>
          <p:blipFill rotWithShape="1">
            <a:blip r:embed="rId9">
              <a:alphaModFix/>
            </a:blip>
            <a:srcRect l="38547" t="11122" r="49244" b="70051"/>
            <a:stretch/>
          </p:blipFill>
          <p:spPr>
            <a:xfrm>
              <a:off x="4512167" y="3738364"/>
              <a:ext cx="1658381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41" name="Google Shape;441;p13"/>
            <p:cNvPicPr preferRelativeResize="0"/>
            <p:nvPr/>
          </p:nvPicPr>
          <p:blipFill rotWithShape="1">
            <a:blip r:embed="rId10">
              <a:alphaModFix/>
            </a:blip>
            <a:srcRect l="25625" t="9000" r="62048" b="71222"/>
            <a:stretch/>
          </p:blipFill>
          <p:spPr>
            <a:xfrm>
              <a:off x="2743953" y="3738364"/>
              <a:ext cx="1785489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442" name="Google Shape;442;p13" descr="ᐈ Dibujo jeringa vector de stock, icon jeringa | descargar en ..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02001" y="1988840"/>
            <a:ext cx="1874841" cy="180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"/>
          <p:cNvSpPr/>
          <p:nvPr/>
        </p:nvSpPr>
        <p:spPr>
          <a:xfrm>
            <a:off x="6107806" y="4950042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14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14"/>
          <p:cNvSpPr/>
          <p:nvPr/>
        </p:nvSpPr>
        <p:spPr>
          <a:xfrm>
            <a:off x="1571203" y="495004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51" name="Google Shape;451;p14"/>
          <p:cNvGrpSpPr/>
          <p:nvPr/>
        </p:nvGrpSpPr>
        <p:grpSpPr>
          <a:xfrm>
            <a:off x="1571203" y="5905692"/>
            <a:ext cx="1800201" cy="808124"/>
            <a:chOff x="5436096" y="3448253"/>
            <a:chExt cx="2639805" cy="1568223"/>
          </a:xfrm>
        </p:grpSpPr>
        <p:pic>
          <p:nvPicPr>
            <p:cNvPr id="452" name="Google Shape;452;p14"/>
            <p:cNvPicPr preferRelativeResize="0"/>
            <p:nvPr/>
          </p:nvPicPr>
          <p:blipFill rotWithShape="1">
            <a:blip r:embed="rId3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53" name="Google Shape;453;p14"/>
            <p:cNvPicPr preferRelativeResize="0"/>
            <p:nvPr/>
          </p:nvPicPr>
          <p:blipFill rotWithShape="1">
            <a:blip r:embed="rId4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454" name="Google Shape;454;p14"/>
          <p:cNvGrpSpPr/>
          <p:nvPr/>
        </p:nvGrpSpPr>
        <p:grpSpPr>
          <a:xfrm>
            <a:off x="3895785" y="5917791"/>
            <a:ext cx="1738100" cy="791888"/>
            <a:chOff x="2743954" y="3795533"/>
            <a:chExt cx="3496733" cy="1569026"/>
          </a:xfrm>
        </p:grpSpPr>
        <p:pic>
          <p:nvPicPr>
            <p:cNvPr id="455" name="Google Shape;455;p14"/>
            <p:cNvPicPr preferRelativeResize="0"/>
            <p:nvPr/>
          </p:nvPicPr>
          <p:blipFill rotWithShape="1">
            <a:blip r:embed="rId5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56" name="Google Shape;456;p14"/>
            <p:cNvPicPr preferRelativeResize="0"/>
            <p:nvPr/>
          </p:nvPicPr>
          <p:blipFill rotWithShape="1">
            <a:blip r:embed="rId6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457" name="Google Shape;45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58" name="Google Shape;458;p14"/>
          <p:cNvSpPr/>
          <p:nvPr/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termina?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14"/>
          <p:cNvGrpSpPr/>
          <p:nvPr/>
        </p:nvGrpSpPr>
        <p:grpSpPr>
          <a:xfrm>
            <a:off x="1239366" y="1340768"/>
            <a:ext cx="7056784" cy="3371031"/>
            <a:chOff x="1239366" y="1340768"/>
            <a:chExt cx="7056784" cy="3371031"/>
          </a:xfrm>
        </p:grpSpPr>
        <p:pic>
          <p:nvPicPr>
            <p:cNvPr id="460" name="Google Shape;460;p14" descr="Marco Con Colección De Juguetes Coloridos Lindos. Ilustraciones ..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39366" y="1340768"/>
              <a:ext cx="7056784" cy="337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14"/>
            <p:cNvSpPr txBox="1"/>
            <p:nvPr/>
          </p:nvSpPr>
          <p:spPr>
            <a:xfrm>
              <a:off x="2627784" y="1988840"/>
              <a:ext cx="4320480" cy="21033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2" name="Google Shape;462;p14" descr="Codigo De Cajas Dun14 - Caja De Carton Dibujo Png, Transparent Png ..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5896" y="2132856"/>
            <a:ext cx="2520280" cy="1470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14"/>
          <p:cNvGrpSpPr/>
          <p:nvPr/>
        </p:nvGrpSpPr>
        <p:grpSpPr>
          <a:xfrm>
            <a:off x="6178859" y="5936369"/>
            <a:ext cx="1637939" cy="740819"/>
            <a:chOff x="2750319" y="3740354"/>
            <a:chExt cx="3483258" cy="1494718"/>
          </a:xfrm>
        </p:grpSpPr>
        <p:pic>
          <p:nvPicPr>
            <p:cNvPr id="464" name="Google Shape;464;p14"/>
            <p:cNvPicPr preferRelativeResize="0"/>
            <p:nvPr/>
          </p:nvPicPr>
          <p:blipFill rotWithShape="1">
            <a:blip r:embed="rId9">
              <a:alphaModFix/>
            </a:blip>
            <a:srcRect l="38705" t="11814" r="49365" b="68799"/>
            <a:stretch/>
          </p:blipFill>
          <p:spPr>
            <a:xfrm>
              <a:off x="4555458" y="3740354"/>
              <a:ext cx="1678119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65" name="Google Shape;465;p14"/>
            <p:cNvPicPr preferRelativeResize="0"/>
            <p:nvPr/>
          </p:nvPicPr>
          <p:blipFill rotWithShape="1">
            <a:blip r:embed="rId10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822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"/>
          <p:cNvSpPr/>
          <p:nvPr/>
        </p:nvSpPr>
        <p:spPr>
          <a:xfrm>
            <a:off x="6107806" y="4950042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15"/>
          <p:cNvSpPr/>
          <p:nvPr/>
        </p:nvSpPr>
        <p:spPr>
          <a:xfrm>
            <a:off x="3903227" y="4965244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3" name="Google Shape;4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6" y="3904605"/>
            <a:ext cx="244475" cy="2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5"/>
          <p:cNvSpPr/>
          <p:nvPr/>
        </p:nvSpPr>
        <p:spPr>
          <a:xfrm>
            <a:off x="1571203" y="4950041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5" name="Google Shape;475;p15"/>
          <p:cNvGrpSpPr/>
          <p:nvPr/>
        </p:nvGrpSpPr>
        <p:grpSpPr>
          <a:xfrm>
            <a:off x="1571203" y="5905692"/>
            <a:ext cx="1800201" cy="808124"/>
            <a:chOff x="5436096" y="3448253"/>
            <a:chExt cx="2639805" cy="1568223"/>
          </a:xfrm>
        </p:grpSpPr>
        <p:pic>
          <p:nvPicPr>
            <p:cNvPr id="476" name="Google Shape;476;p15"/>
            <p:cNvPicPr preferRelativeResize="0"/>
            <p:nvPr/>
          </p:nvPicPr>
          <p:blipFill rotWithShape="1">
            <a:blip r:embed="rId4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77" name="Google Shape;477;p15"/>
            <p:cNvPicPr preferRelativeResize="0"/>
            <p:nvPr/>
          </p:nvPicPr>
          <p:blipFill rotWithShape="1">
            <a:blip r:embed="rId5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478" name="Google Shape;478;p15"/>
          <p:cNvGrpSpPr/>
          <p:nvPr/>
        </p:nvGrpSpPr>
        <p:grpSpPr>
          <a:xfrm>
            <a:off x="3895785" y="5917791"/>
            <a:ext cx="1738100" cy="791888"/>
            <a:chOff x="2743954" y="3795533"/>
            <a:chExt cx="3496733" cy="1569026"/>
          </a:xfrm>
        </p:grpSpPr>
        <p:pic>
          <p:nvPicPr>
            <p:cNvPr id="479" name="Google Shape;479;p15"/>
            <p:cNvPicPr preferRelativeResize="0"/>
            <p:nvPr/>
          </p:nvPicPr>
          <p:blipFill rotWithShape="1">
            <a:blip r:embed="rId6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80" name="Google Shape;480;p15"/>
            <p:cNvPicPr preferRelativeResize="0"/>
            <p:nvPr/>
          </p:nvPicPr>
          <p:blipFill rotWithShape="1">
            <a:blip r:embed="rId7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481" name="Google Shape;48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termina?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3" name="Google Shape;483;p15"/>
          <p:cNvGrpSpPr/>
          <p:nvPr/>
        </p:nvGrpSpPr>
        <p:grpSpPr>
          <a:xfrm>
            <a:off x="1239366" y="1340768"/>
            <a:ext cx="7056784" cy="3371031"/>
            <a:chOff x="1239366" y="1340768"/>
            <a:chExt cx="7056784" cy="3371031"/>
          </a:xfrm>
        </p:grpSpPr>
        <p:pic>
          <p:nvPicPr>
            <p:cNvPr id="484" name="Google Shape;484;p15" descr="Marco Con Colección De Juguetes Coloridos Lindos. Ilustraciones ..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39366" y="1340768"/>
              <a:ext cx="7056784" cy="337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15"/>
            <p:cNvSpPr txBox="1"/>
            <p:nvPr/>
          </p:nvSpPr>
          <p:spPr>
            <a:xfrm>
              <a:off x="2627784" y="1988840"/>
              <a:ext cx="4320480" cy="21033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15"/>
          <p:cNvGrpSpPr/>
          <p:nvPr/>
        </p:nvGrpSpPr>
        <p:grpSpPr>
          <a:xfrm>
            <a:off x="6178859" y="5936369"/>
            <a:ext cx="1637939" cy="740819"/>
            <a:chOff x="2750319" y="3740354"/>
            <a:chExt cx="3483258" cy="1494718"/>
          </a:xfrm>
        </p:grpSpPr>
        <p:pic>
          <p:nvPicPr>
            <p:cNvPr id="487" name="Google Shape;487;p15"/>
            <p:cNvPicPr preferRelativeResize="0"/>
            <p:nvPr/>
          </p:nvPicPr>
          <p:blipFill rotWithShape="1">
            <a:blip r:embed="rId9">
              <a:alphaModFix/>
            </a:blip>
            <a:srcRect l="38705" t="11814" r="49365" b="68799"/>
            <a:stretch/>
          </p:blipFill>
          <p:spPr>
            <a:xfrm>
              <a:off x="4555458" y="3740354"/>
              <a:ext cx="1678119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488" name="Google Shape;488;p15"/>
            <p:cNvPicPr preferRelativeResize="0"/>
            <p:nvPr/>
          </p:nvPicPr>
          <p:blipFill rotWithShape="1">
            <a:blip r:embed="rId10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489" name="Google Shape;489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95936" y="2184568"/>
            <a:ext cx="1923851" cy="18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6"/>
          <p:cNvSpPr/>
          <p:nvPr/>
        </p:nvSpPr>
        <p:spPr>
          <a:xfrm>
            <a:off x="3908299" y="5013176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16"/>
          <p:cNvSpPr/>
          <p:nvPr/>
        </p:nvSpPr>
        <p:spPr>
          <a:xfrm>
            <a:off x="1475656" y="4980750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16"/>
          <p:cNvSpPr/>
          <p:nvPr/>
        </p:nvSpPr>
        <p:spPr>
          <a:xfrm>
            <a:off x="6533518" y="5013175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98" name="Google Shape;498;p16"/>
          <p:cNvGrpSpPr/>
          <p:nvPr/>
        </p:nvGrpSpPr>
        <p:grpSpPr>
          <a:xfrm>
            <a:off x="1457436" y="5951646"/>
            <a:ext cx="1723231" cy="808124"/>
            <a:chOff x="5436096" y="3448253"/>
            <a:chExt cx="2639805" cy="1568223"/>
          </a:xfrm>
        </p:grpSpPr>
        <p:pic>
          <p:nvPicPr>
            <p:cNvPr id="499" name="Google Shape;499;p16"/>
            <p:cNvPicPr preferRelativeResize="0"/>
            <p:nvPr/>
          </p:nvPicPr>
          <p:blipFill rotWithShape="1">
            <a:blip r:embed="rId3">
              <a:alphaModFix/>
            </a:blip>
            <a:srcRect l="19450" t="6521" r="74707" b="84029"/>
            <a:stretch/>
          </p:blipFill>
          <p:spPr>
            <a:xfrm>
              <a:off x="6786761" y="3463703"/>
              <a:ext cx="1289140" cy="155277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00" name="Google Shape;500;p16"/>
            <p:cNvPicPr preferRelativeResize="0"/>
            <p:nvPr/>
          </p:nvPicPr>
          <p:blipFill rotWithShape="1">
            <a:blip r:embed="rId4">
              <a:alphaModFix/>
            </a:blip>
            <a:srcRect l="25625" t="9000" r="62048" b="71222"/>
            <a:stretch/>
          </p:blipFill>
          <p:spPr>
            <a:xfrm>
              <a:off x="5436096" y="3448253"/>
              <a:ext cx="1342551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501" name="Google Shape;501;p16"/>
          <p:cNvGrpSpPr/>
          <p:nvPr/>
        </p:nvGrpSpPr>
        <p:grpSpPr>
          <a:xfrm>
            <a:off x="6536061" y="5951646"/>
            <a:ext cx="1738100" cy="791888"/>
            <a:chOff x="2743954" y="3795533"/>
            <a:chExt cx="3496733" cy="1569026"/>
          </a:xfrm>
        </p:grpSpPr>
        <p:pic>
          <p:nvPicPr>
            <p:cNvPr id="502" name="Google Shape;502;p16"/>
            <p:cNvPicPr preferRelativeResize="0"/>
            <p:nvPr/>
          </p:nvPicPr>
          <p:blipFill rotWithShape="1">
            <a:blip r:embed="rId5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03" name="Google Shape;503;p16"/>
            <p:cNvPicPr preferRelativeResize="0"/>
            <p:nvPr/>
          </p:nvPicPr>
          <p:blipFill rotWithShape="1">
            <a:blip r:embed="rId6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504" name="Google Shape;50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termina?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6" name="Google Shape;506;p16"/>
          <p:cNvGrpSpPr/>
          <p:nvPr/>
        </p:nvGrpSpPr>
        <p:grpSpPr>
          <a:xfrm>
            <a:off x="1239366" y="1340768"/>
            <a:ext cx="7056784" cy="3371031"/>
            <a:chOff x="1239366" y="1340768"/>
            <a:chExt cx="7056784" cy="3371031"/>
          </a:xfrm>
        </p:grpSpPr>
        <p:pic>
          <p:nvPicPr>
            <p:cNvPr id="507" name="Google Shape;507;p16" descr="Marco Con Colección De Juguetes Coloridos Lindos. Ilustraciones ..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39366" y="1340768"/>
              <a:ext cx="7056784" cy="337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16"/>
            <p:cNvSpPr txBox="1"/>
            <p:nvPr/>
          </p:nvSpPr>
          <p:spPr>
            <a:xfrm>
              <a:off x="2627784" y="1988840"/>
              <a:ext cx="4320480" cy="21033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16"/>
          <p:cNvGrpSpPr/>
          <p:nvPr/>
        </p:nvGrpSpPr>
        <p:grpSpPr>
          <a:xfrm>
            <a:off x="3976699" y="5975048"/>
            <a:ext cx="1637939" cy="740819"/>
            <a:chOff x="2750319" y="3740354"/>
            <a:chExt cx="3483258" cy="1494718"/>
          </a:xfrm>
        </p:grpSpPr>
        <p:pic>
          <p:nvPicPr>
            <p:cNvPr id="510" name="Google Shape;510;p16"/>
            <p:cNvPicPr preferRelativeResize="0"/>
            <p:nvPr/>
          </p:nvPicPr>
          <p:blipFill rotWithShape="1">
            <a:blip r:embed="rId8">
              <a:alphaModFix/>
            </a:blip>
            <a:srcRect l="38705" t="11814" r="49365" b="68799"/>
            <a:stretch/>
          </p:blipFill>
          <p:spPr>
            <a:xfrm>
              <a:off x="4555458" y="3740354"/>
              <a:ext cx="1678119" cy="149471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11" name="Google Shape;511;p16"/>
            <p:cNvPicPr preferRelativeResize="0"/>
            <p:nvPr/>
          </p:nvPicPr>
          <p:blipFill rotWithShape="1">
            <a:blip r:embed="rId9">
              <a:alphaModFix/>
            </a:blip>
            <a:srcRect l="25625" t="9000" r="62048" b="71222"/>
            <a:stretch/>
          </p:blipFill>
          <p:spPr>
            <a:xfrm>
              <a:off x="2750319" y="3751114"/>
              <a:ext cx="1815100" cy="145565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512" name="Google Shape;512;p16" descr="Ilustración De Ají De Dibujos Animados. Ilustraciones Vectoriales ...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6" descr="Pimienta De Chile Rojo. Ilustración Del Vector. Ilustraciones ..."/>
          <p:cNvSpPr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6" descr="Pimienta De Chile Rojo. Ilustración Del Vector. Ilustraciones ..."/>
          <p:cNvSpPr/>
          <p:nvPr/>
        </p:nvSpPr>
        <p:spPr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5" name="Google Shape;515;p16"/>
          <p:cNvPicPr preferRelativeResize="0"/>
          <p:nvPr/>
        </p:nvPicPr>
        <p:blipFill rotWithShape="1">
          <a:blip r:embed="rId10">
            <a:alphaModFix/>
          </a:blip>
          <a:srcRect l="72491" t="15445" r="13250" b="33555"/>
          <a:stretch/>
        </p:blipFill>
        <p:spPr>
          <a:xfrm rot="2968522">
            <a:off x="4008685" y="2063920"/>
            <a:ext cx="1358657" cy="206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"/>
          <p:cNvSpPr/>
          <p:nvPr/>
        </p:nvSpPr>
        <p:spPr>
          <a:xfrm>
            <a:off x="4067944" y="5013176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JI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475656" y="4980750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6533518" y="5013175"/>
            <a:ext cx="1686793" cy="8512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400" b="1">
                <a:solidFill>
                  <a:srgbClr val="CCC0D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endParaRPr sz="1100">
              <a:solidFill>
                <a:srgbClr val="CCC0D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24" name="Google Shape;524;p17"/>
          <p:cNvGrpSpPr/>
          <p:nvPr/>
        </p:nvGrpSpPr>
        <p:grpSpPr>
          <a:xfrm>
            <a:off x="4067944" y="5978657"/>
            <a:ext cx="1738100" cy="791888"/>
            <a:chOff x="2743954" y="3795533"/>
            <a:chExt cx="3496733" cy="1569026"/>
          </a:xfrm>
        </p:grpSpPr>
        <p:pic>
          <p:nvPicPr>
            <p:cNvPr id="525" name="Google Shape;525;p17"/>
            <p:cNvPicPr preferRelativeResize="0"/>
            <p:nvPr/>
          </p:nvPicPr>
          <p:blipFill rotWithShape="1">
            <a:blip r:embed="rId3">
              <a:alphaModFix/>
            </a:blip>
            <a:srcRect l="19499" t="6262" r="74446" b="84463"/>
            <a:stretch/>
          </p:blipFill>
          <p:spPr>
            <a:xfrm>
              <a:off x="4532674" y="3795533"/>
              <a:ext cx="1708013" cy="153944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26" name="Google Shape;526;p17"/>
            <p:cNvPicPr preferRelativeResize="0"/>
            <p:nvPr/>
          </p:nvPicPr>
          <p:blipFill rotWithShape="1">
            <a:blip r:embed="rId4">
              <a:alphaModFix/>
            </a:blip>
            <a:srcRect l="25625" t="9000" r="62048" b="71222"/>
            <a:stretch/>
          </p:blipFill>
          <p:spPr>
            <a:xfrm>
              <a:off x="2743954" y="380896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527" name="Google Shape;52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28" name="Google Shape;528;p17"/>
          <p:cNvSpPr/>
          <p:nvPr/>
        </p:nvSpPr>
        <p:spPr>
          <a:xfrm>
            <a:off x="1081017" y="188640"/>
            <a:ext cx="7342006" cy="1008111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C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¿Con qué sílaba termina?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17"/>
          <p:cNvGrpSpPr/>
          <p:nvPr/>
        </p:nvGrpSpPr>
        <p:grpSpPr>
          <a:xfrm>
            <a:off x="1172531" y="1409703"/>
            <a:ext cx="7056784" cy="3371031"/>
            <a:chOff x="1239366" y="1340768"/>
            <a:chExt cx="7056784" cy="3371031"/>
          </a:xfrm>
        </p:grpSpPr>
        <p:pic>
          <p:nvPicPr>
            <p:cNvPr id="530" name="Google Shape;530;p17" descr="Marco Con Colección De Juguetes Coloridos Lindos. Ilustraciones ..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9366" y="1340768"/>
              <a:ext cx="7056784" cy="33710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17"/>
            <p:cNvSpPr txBox="1"/>
            <p:nvPr/>
          </p:nvSpPr>
          <p:spPr>
            <a:xfrm>
              <a:off x="2627784" y="1988840"/>
              <a:ext cx="4320480" cy="21033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17" descr="Ilustración De Ají De Dibujos Animados. Ilustraciones Vectoriales ...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7" descr="Pimienta De Chile Rojo. Ilustración Del Vector. Ilustraciones ..."/>
          <p:cNvSpPr/>
          <p:nvPr/>
        </p:nvSpPr>
        <p:spPr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7" descr="Pimienta De Chile Rojo. Ilustración Del Vector. Ilustraciones ..."/>
          <p:cNvSpPr/>
          <p:nvPr/>
        </p:nvSpPr>
        <p:spPr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17"/>
          <p:cNvGrpSpPr/>
          <p:nvPr/>
        </p:nvGrpSpPr>
        <p:grpSpPr>
          <a:xfrm>
            <a:off x="6542522" y="5954194"/>
            <a:ext cx="1686793" cy="739349"/>
            <a:chOff x="2743953" y="3738364"/>
            <a:chExt cx="3426595" cy="1648533"/>
          </a:xfrm>
        </p:grpSpPr>
        <p:pic>
          <p:nvPicPr>
            <p:cNvPr id="537" name="Google Shape;537;p17"/>
            <p:cNvPicPr preferRelativeResize="0"/>
            <p:nvPr/>
          </p:nvPicPr>
          <p:blipFill rotWithShape="1">
            <a:blip r:embed="rId6">
              <a:alphaModFix/>
            </a:blip>
            <a:srcRect l="38547" t="11122" r="49244" b="70051"/>
            <a:stretch/>
          </p:blipFill>
          <p:spPr>
            <a:xfrm>
              <a:off x="4512167" y="3738364"/>
              <a:ext cx="1658381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38" name="Google Shape;538;p17"/>
            <p:cNvPicPr preferRelativeResize="0"/>
            <p:nvPr/>
          </p:nvPicPr>
          <p:blipFill rotWithShape="1">
            <a:blip r:embed="rId7">
              <a:alphaModFix/>
            </a:blip>
            <a:srcRect l="25625" t="9000" r="62048" b="71222"/>
            <a:stretch/>
          </p:blipFill>
          <p:spPr>
            <a:xfrm>
              <a:off x="2743953" y="3738364"/>
              <a:ext cx="1785489" cy="1648533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grpSp>
        <p:nvGrpSpPr>
          <p:cNvPr id="539" name="Google Shape;539;p17"/>
          <p:cNvGrpSpPr/>
          <p:nvPr/>
        </p:nvGrpSpPr>
        <p:grpSpPr>
          <a:xfrm>
            <a:off x="1539474" y="5906022"/>
            <a:ext cx="1590183" cy="822583"/>
            <a:chOff x="2578871" y="3623372"/>
            <a:chExt cx="3520262" cy="1569837"/>
          </a:xfrm>
        </p:grpSpPr>
        <p:pic>
          <p:nvPicPr>
            <p:cNvPr id="540" name="Google Shape;540;p17"/>
            <p:cNvPicPr preferRelativeResize="0"/>
            <p:nvPr/>
          </p:nvPicPr>
          <p:blipFill rotWithShape="1">
            <a:blip r:embed="rId8">
              <a:alphaModFix/>
            </a:blip>
            <a:srcRect l="39788" t="13224" r="48272" b="67865"/>
            <a:stretch/>
          </p:blipFill>
          <p:spPr>
            <a:xfrm>
              <a:off x="4364360" y="3623372"/>
              <a:ext cx="1734773" cy="1569837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pic>
          <p:nvPicPr>
            <p:cNvPr id="541" name="Google Shape;541;p17"/>
            <p:cNvPicPr preferRelativeResize="0"/>
            <p:nvPr/>
          </p:nvPicPr>
          <p:blipFill rotWithShape="1">
            <a:blip r:embed="rId9">
              <a:alphaModFix/>
            </a:blip>
            <a:srcRect l="25625" t="9000" r="62048" b="71222"/>
            <a:stretch/>
          </p:blipFill>
          <p:spPr>
            <a:xfrm>
              <a:off x="2578871" y="3637613"/>
              <a:ext cx="1785489" cy="1555596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</p:grpSp>
      <p:pic>
        <p:nvPicPr>
          <p:cNvPr id="542" name="Google Shape;542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23928" y="2219523"/>
            <a:ext cx="1710655" cy="177983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7"/>
          <p:cNvSpPr txBox="1"/>
          <p:nvPr/>
        </p:nvSpPr>
        <p:spPr>
          <a:xfrm>
            <a:off x="277056" y="6323869"/>
            <a:ext cx="79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Equipaje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BD94E7-95FB-A0BC-86A3-784F0A09C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25" y="154793"/>
            <a:ext cx="7579075" cy="67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2AA3C10-CE85-460D-B998-1B8C1E655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0" b="94561" l="2422" r="96540">
                        <a14:foregroundMark x1="48443" y1="8368" x2="48443" y2="8368"/>
                        <a14:foregroundMark x1="3806" y1="92050" x2="3806" y2="92050"/>
                        <a14:foregroundMark x1="7612" y1="94561" x2="7612" y2="94561"/>
                        <a14:foregroundMark x1="11419" y1="95397" x2="11419" y2="95397"/>
                        <a14:foregroundMark x1="18339" y1="93305" x2="18339" y2="93305"/>
                        <a14:foregroundMark x1="22837" y1="92887" x2="22837" y2="92887"/>
                        <a14:foregroundMark x1="31488" y1="90377" x2="31488" y2="90377"/>
                        <a14:foregroundMark x1="35986" y1="91213" x2="35986" y2="91213"/>
                        <a14:foregroundMark x1="41869" y1="90377" x2="41869" y2="90377"/>
                        <a14:foregroundMark x1="47405" y1="90795" x2="47405" y2="90795"/>
                        <a14:foregroundMark x1="55363" y1="89540" x2="55363" y2="89540"/>
                        <a14:foregroundMark x1="61246" y1="90795" x2="61246" y2="90795"/>
                        <a14:foregroundMark x1="68858" y1="92469" x2="77163" y2="92050"/>
                        <a14:foregroundMark x1="89965" y1="91632" x2="89965" y2="91632"/>
                        <a14:foregroundMark x1="96540" y1="91632" x2="96540" y2="91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537" y="4184936"/>
            <a:ext cx="2227147" cy="19786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E3CC4F-FD17-49A1-AD91-2718F80A3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5" r="9546" b="5179"/>
          <a:stretch/>
        </p:blipFill>
        <p:spPr>
          <a:xfrm>
            <a:off x="6728184" y="3777714"/>
            <a:ext cx="2342064" cy="29697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9C7180-9C48-4DAC-B507-0C5FC484E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684" y="1173443"/>
            <a:ext cx="2090775" cy="23856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615D32-6FEE-1C98-99E6-8D404E4B5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10" y="434439"/>
            <a:ext cx="27432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64">
            <a:extLst>
              <a:ext uri="{FF2B5EF4-FFF2-40B4-BE49-F238E27FC236}">
                <a16:creationId xmlns:a16="http://schemas.microsoft.com/office/drawing/2014/main" id="{679F5264-2CFB-F215-4381-0387798085E4}"/>
              </a:ext>
            </a:extLst>
          </p:cNvPr>
          <p:cNvPicPr/>
          <p:nvPr/>
        </p:nvPicPr>
        <p:blipFill rotWithShape="1">
          <a:blip r:embed="rId2" cstate="print"/>
          <a:srcRect t="48340"/>
          <a:stretch/>
        </p:blipFill>
        <p:spPr>
          <a:xfrm>
            <a:off x="562709" y="295422"/>
            <a:ext cx="7455876" cy="6562577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A679F03C-BBCD-BD7E-29F4-C445E2DC94C6}"/>
              </a:ext>
            </a:extLst>
          </p:cNvPr>
          <p:cNvSpPr/>
          <p:nvPr/>
        </p:nvSpPr>
        <p:spPr>
          <a:xfrm>
            <a:off x="1941342" y="4023359"/>
            <a:ext cx="464233" cy="407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8923E4E-CE36-18B8-328E-2800043E31AA}"/>
              </a:ext>
            </a:extLst>
          </p:cNvPr>
          <p:cNvSpPr/>
          <p:nvPr/>
        </p:nvSpPr>
        <p:spPr>
          <a:xfrm>
            <a:off x="5641144" y="4227340"/>
            <a:ext cx="464233" cy="4079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98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509 L 0.00226 -0.00509 C -0.00382 -0.02685 -0.00937 -0.04398 -0.01319 -0.06666 C -0.01406 -0.07268 -0.01423 -0.07893 -0.01458 -0.08518 C -0.01423 -0.12338 -0.01406 -0.1618 -0.01319 -0.2 C -0.01284 -0.21435 -0.01111 -0.22916 -0.0085 -0.24305 C -0.00746 -0.24884 -0.00399 -0.26759 -0.00243 -0.27384 C -0.00156 -0.27662 -0.00017 -0.27916 0.0007 -0.28194 C 0.00417 -0.29421 -0.00034 -0.29213 0.00834 -0.30671 C 0.01042 -0.31018 0.01268 -0.31319 0.01459 -0.31689 C 0.02084 -0.32939 0.01389 -0.32176 0.02223 -0.32916 C 0.03299 -0.34838 0.0198 -0.32453 0.03299 -0.34976 C 0.03559 -0.35463 0.03855 -0.35902 0.04063 -0.36412 C 0.04184 -0.36666 0.04271 -0.36967 0.04375 -0.37222 C 0.04462 -0.37453 0.04601 -0.37639 0.04688 -0.37847 C 0.04861 -0.3824 0.04948 -0.38703 0.05139 -0.39074 C 0.05469 -0.39699 0.0625 -0.4081 0.06684 -0.41342 C 0.0698 -0.41689 0.07327 -0.4199 0.07605 -0.42361 C 0.08177 -0.43125 0.08611 -0.44213 0.09306 -0.44814 C 0.09948 -0.45393 0.09636 -0.45069 0.10226 -0.45856 C 0.10365 -0.46389 0.10504 -0.4699 0.10677 -0.475 C 0.10764 -0.47708 0.10886 -0.47893 0.1099 -0.48101 C 0.10938 -0.48588 0.11007 -0.49097 0.10834 -0.49537 C 0.10764 -0.49722 0.10434 -0.49953 0.10382 -0.49745 C 0.10261 -0.49375 0.10591 -0.48356 0.10677 -0.47893 C 0.11198 -0.45648 0.10834 -0.47314 0.11146 -0.45231 C 0.11181 -0.44953 0.11268 -0.44699 0.11302 -0.44421 C 0.11407 -0.43703 0.11528 -0.4243 0.11615 -0.41736 C 0.11563 -0.40648 0.11563 -0.3956 0.11459 -0.38472 C 0.11407 -0.38032 0.11198 -0.37662 0.11146 -0.37222 C 0.11042 -0.36412 0.11042 -0.35601 0.1099 -0.34768 C 0.10938 -0.32847 0.10834 -0.30949 0.10834 -0.29027 C 0.10886 -0.22592 0.11146 -0.09745 0.11146 -0.09745 C 0.11094 -0.02639 0.11059 0.04491 0.1099 0.11598 C 0.10955 0.16991 0.1099 0.22408 0.10834 0.27801 C 0.10799 0.29074 0.10556 0.28519 0.10226 0.29236 C 0.09462 0.3088 0.10209 0.30162 0.0915 0.3088 C 0.09046 0.31019 0.08976 0.31297 0.08837 0.31297 C 0.06893 0.31297 0.06789 0.31181 0.05608 0.30672 C 0.05556 0.30463 0.05521 0.30255 0.05452 0.30047 C 0.05365 0.29769 0.05157 0.29537 0.05139 0.29236 C 0.05105 0.25741 0.05157 0.22246 0.05296 0.18774 C 0.05313 0.18403 0.05521 0.18102 0.05608 0.17755 C 0.05677 0.17477 0.05695 0.17199 0.05764 0.16922 C 0.0599 0.16135 0.06233 0.15857 0.06528 0.1507 C 0.0665 0.14746 0.06719 0.14399 0.06841 0.14051 C 0.07032 0.13496 0.07257 0.12963 0.07448 0.12408 C 0.08108 0.10533 0.07796 0.11042 0.08681 0.08936 C 0.08872 0.08496 0.09098 0.08102 0.09306 0.07686 C 0.09618 0.07014 0.09844 0.06274 0.10226 0.05649 C 0.11789 0.03033 0.09809 0.0625 0.11615 0.03588 C 0.11823 0.03264 0.12014 0.02894 0.12223 0.0257 C 0.12361 0.02338 0.12552 0.02176 0.12691 0.01945 C 0.12865 0.01621 0.12969 0.0125 0.13143 0.00926 C 0.13438 0.00371 0.13837 -0.00115 0.14063 -0.00717 C 0.14167 -0.00995 0.14254 -0.01273 0.14375 -0.01527 C 0.14514 -0.01828 0.14723 -0.0206 0.14844 -0.02361 C 0.14966 -0.02685 0.15035 -0.03055 0.15139 -0.03379 C 0.15243 -0.03657 0.15348 -0.03935 0.15452 -0.04213 C 0.15539 -0.04629 0.15625 -0.05231 0.15764 -0.05648 C 0.15851 -0.05926 0.1599 -0.0618 0.16077 -0.06458 C 0.16198 -0.06851 0.16233 -0.07314 0.16372 -0.07685 C 0.1658 -0.0824 0.16841 -0.0875 0.16997 -0.09328 C 0.17049 -0.09537 0.17136 -0.09722 0.17153 -0.09953 C 0.17188 -0.10416 0.17153 -0.10902 0.17153 -0.11389 L 0.17153 -0.11389 " pathEditMode="relative" ptsTypes="AAAAAAAAAAAAAAAAAAAAAAAAAAAAAAAAAAAAAAAAAAAAAAAAAAAAAAAAAAAAAAAAAA">
                                      <p:cBhvr>
                                        <p:cTn id="6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-0.00416 L 0.01319 -0.00416 C 0.01562 -0.00972 0.01805 -0.01527 0.02083 -0.0206 C 0.0217 -0.02222 0.02326 -0.02291 0.02396 -0.02476 C 0.03385 -0.05115 0.01736 -0.01666 0.02847 -0.03912 C 0.03159 -0.05995 0.02847 -0.04074 0.03159 -0.05532 C 0.03541 -0.07337 0.0309 -0.05509 0.03472 -0.0699 C 0.03524 -0.07453 0.03541 -0.07939 0.03611 -0.08425 C 0.03611 -0.08425 0.04236 -0.10879 0.04236 -0.10879 C 0.046 -0.13356 0.04375 -0.12268 0.04844 -0.14166 C 0.04896 -0.14629 0.04948 -0.15115 0.05 -0.15601 C 0.05104 -0.16458 0.05139 -0.16851 0.05312 -0.17638 C 0.05712 -0.19537 0.05121 -0.16458 0.05764 -0.19282 C 0.0658 -0.22777 0.05694 -0.19305 0.06232 -0.22152 C 0.06319 -0.22569 0.06458 -0.22962 0.06545 -0.23379 L 0.06701 -0.24212 C 0.06753 -0.24814 0.06389 -0.26041 0.0684 -0.26041 C 0.07309 -0.26041 0.06962 -0.24814 0.06996 -0.24212 C 0.07066 -0.23194 0.07083 -0.22152 0.07153 -0.21134 C 0.07187 -0.20601 0.07569 -0.1875 0.07621 -0.18472 C 0.07673 -0.16273 0.07778 -0.14097 0.07778 -0.11898 C 0.07778 -0.09351 0.07673 -0.08796 0.07465 -0.06782 C 0.08107 0.05093 0.07482 -0.075 0.07934 0.05741 C 0.07951 0.06551 0.08003 0.07385 0.08073 0.08195 C 0.08142 0.08889 0.08385 0.10255 0.08385 0.10255 C 0.08437 0.14283 0.08455 0.18311 0.08541 0.22338 C 0.08559 0.22825 0.08698 0.23311 0.08698 0.23797 C 0.08698 0.26088 0.08628 0.24954 0.08385 0.2625 C 0.08316 0.26575 0.08298 0.26945 0.08229 0.27269 C 0.08107 0.27871 0.07708 0.29422 0.07465 0.30139 C 0.07274 0.30695 0.071 0.31274 0.0684 0.31783 C 0.06753 0.31991 0.06684 0.32246 0.06545 0.32408 C 0.06406 0.32524 0.06232 0.32547 0.06076 0.32616 C 0.05729 0.32477 0.05347 0.32408 0.05 0.322 C 0.04826 0.32084 0.04444 0.31343 0.04392 0.31158 C 0.04271 0.30834 0.04184 0.30487 0.0408 0.30139 C 0.03576 0.28612 0.03941 0.29977 0.03611 0.28704 C 0.03663 0.26852 0.0368 0.25024 0.03767 0.23172 C 0.03784 0.22963 0.03906 0.22778 0.03923 0.22547 C 0.0434 0.1588 0.03854 0.20579 0.04236 0.15788 C 0.04271 0.15301 0.04323 0.14815 0.04392 0.14352 C 0.04566 0.13195 0.04635 0.12987 0.04844 0.12084 C 0.04878 0.11783 0.04965 0.10024 0.05156 0.09422 C 0.05278 0.09075 0.05469 0.0875 0.05625 0.08403 C 0.05833 0.07871 0.06024 0.07315 0.06232 0.0676 C 0.06337 0.06482 0.06423 0.06204 0.06545 0.0595 C 0.06701 0.05602 0.06823 0.05232 0.06996 0.04908 C 0.07187 0.04607 0.0743 0.04399 0.07621 0.04098 C 0.07743 0.03913 0.07812 0.03681 0.07934 0.03473 C 0.08021 0.03334 0.08142 0.03218 0.08229 0.03079 C 0.0835 0.02871 0.0842 0.02639 0.08541 0.02454 L 0.10225 0.00209 L 0.10538 -0.00208 C 0.10833 -0.00601 0.10955 -0.00717 0.11163 -0.01226 C 0.11232 -0.01435 0.1125 -0.01643 0.11302 -0.01851 C 0.11302 -0.01875 0.11371 -0.05069 0.11614 -0.05949 C 0.11684 -0.0618 0.11823 -0.06365 0.11927 -0.06574 C 0.12344 -0.08263 0.11684 -0.05578 0.12378 -0.08611 C 0.12482 -0.09027 0.12621 -0.09421 0.12691 -0.09861 C 0.12743 -0.10115 0.12795 -0.10393 0.12847 -0.10671 C 0.12899 -0.10879 0.12969 -0.11087 0.13003 -0.11296 C 0.13073 -0.1162 0.13107 -0.11967 0.13159 -0.12314 C 0.13489 -0.15092 0.13455 -0.14282 0.13455 -0.15787 L 0.13455 -0.15787 " pathEditMode="relative" ptsTypes="AAAAAAAAAAAAAAAAAAAAAAAAAAAAAAAAAAAAAAAAAAAAAAAAAAAAAAAAAAAAAAAA">
                                      <p:cBhvr>
                                        <p:cTn id="10" dur="1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61329F-E00D-2308-E248-A16577EF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348" y="3397348"/>
            <a:ext cx="3460652" cy="34606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B526AF-A65A-67F1-7C1A-ECBA24F2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3603674" cy="360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2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1" name="Google Shape;171;p1"/>
          <p:cNvSpPr/>
          <p:nvPr/>
        </p:nvSpPr>
        <p:spPr>
          <a:xfrm>
            <a:off x="3995936" y="2708920"/>
            <a:ext cx="1368152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0" b="1" i="0" u="none" strike="noStrike" cap="none">
              <a:solidFill>
                <a:srgbClr val="FFA1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520" y="0"/>
            <a:ext cx="9252520" cy="682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 descr="Ilustración de Letra Magia Linda J y más Vectores Libres de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10905">
            <a:off x="421465" y="3893589"/>
            <a:ext cx="833410" cy="8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445882" y="2613571"/>
            <a:ext cx="984800" cy="15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/>
          <p:nvPr/>
        </p:nvSpPr>
        <p:spPr>
          <a:xfrm>
            <a:off x="2771800" y="2708921"/>
            <a:ext cx="267408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 de la clase: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Establecer relación fonema grafema J.</a:t>
            </a:r>
            <a:endParaRPr sz="2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" descr="Clientmoj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86245"/>
            <a:ext cx="2569323" cy="2569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2280" y="115660"/>
            <a:ext cx="1368152" cy="1824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757F996-178F-45F9-9300-1DEFAC8EB372}"/>
              </a:ext>
            </a:extLst>
          </p:cNvPr>
          <p:cNvSpPr/>
          <p:nvPr/>
        </p:nvSpPr>
        <p:spPr>
          <a:xfrm>
            <a:off x="3930748" y="1744394"/>
            <a:ext cx="4805289" cy="340072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1575" dirty="0">
              <a:solidFill>
                <a:schemeClr val="tx1"/>
              </a:solidFill>
            </a:endParaRP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Monosílabo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La letra J en sus cuatro formas.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Combinación silábica.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Sílaba inicial y sílaba final.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Recorrido de la letra 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Guía sílaba inicial y faltante.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tx1"/>
                </a:solidFill>
              </a:rPr>
              <a:t>Guía recortable.</a:t>
            </a:r>
          </a:p>
          <a:p>
            <a:pPr marL="192876" indent="-192876">
              <a:buFont typeface="Arial" panose="020B0604020202020204" pitchFamily="34" charset="0"/>
              <a:buChar char="•"/>
            </a:pPr>
            <a:endParaRPr lang="es-MX" sz="1575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38948F-18B2-01F1-4309-07E36097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48" y="2916701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" descr="Sílabas ja je ji jo ju - El Mono Sílabo - Videos Infantiles - Educación  para Niños #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00" y="3368074"/>
            <a:ext cx="6232012" cy="348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" descr="Clientmo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58495"/>
            <a:ext cx="3840480" cy="4056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AABF7-FFCF-3AC0-A6CD-0A6A0A03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object 64">
            <a:extLst>
              <a:ext uri="{FF2B5EF4-FFF2-40B4-BE49-F238E27FC236}">
                <a16:creationId xmlns:a16="http://schemas.microsoft.com/office/drawing/2014/main" id="{2684B758-2444-B9CF-1F9E-77EA6FC75A0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538" y="1266410"/>
            <a:ext cx="6397068" cy="55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8BF30A-B24C-45F1-A90E-7D6485F8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30" y="857250"/>
            <a:ext cx="6822871" cy="5143500"/>
          </a:xfrm>
          <a:prstGeom prst="rect">
            <a:avLst/>
          </a:prstGeom>
        </p:spPr>
      </p:pic>
      <p:pic>
        <p:nvPicPr>
          <p:cNvPr id="5" name="Picture 2" descr="Clientmoji">
            <a:extLst>
              <a:ext uri="{FF2B5EF4-FFF2-40B4-BE49-F238E27FC236}">
                <a16:creationId xmlns:a16="http://schemas.microsoft.com/office/drawing/2014/main" id="{427DCC42-DD62-4A6A-9B65-0C13B41A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1"/>
            <a:ext cx="2232991" cy="22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3E32992-3FD4-43B9-A138-86C52BCAE41D}"/>
              </a:ext>
            </a:extLst>
          </p:cNvPr>
          <p:cNvCxnSpPr/>
          <p:nvPr/>
        </p:nvCxnSpPr>
        <p:spPr>
          <a:xfrm flipV="1">
            <a:off x="1818862" y="956642"/>
            <a:ext cx="168965" cy="10933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0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3861" t="3814" r="10225" b="10271"/>
          <a:stretch/>
        </p:blipFill>
        <p:spPr>
          <a:xfrm>
            <a:off x="323528" y="89249"/>
            <a:ext cx="7416824" cy="67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8" descr="Interior de dormitorio de niños de dibujos animados. | Vector Prem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4816" cy="688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8560" y="3465729"/>
            <a:ext cx="24447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2680" y="2281345"/>
            <a:ext cx="24447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6416" y="3465729"/>
            <a:ext cx="1306028" cy="130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"/>
          <p:cNvPicPr preferRelativeResize="0"/>
          <p:nvPr/>
        </p:nvPicPr>
        <p:blipFill rotWithShape="1">
          <a:blip r:embed="rId6">
            <a:alphaModFix/>
          </a:blip>
          <a:srcRect l="13686" t="17222" r="73750" b="61666"/>
          <a:stretch/>
        </p:blipFill>
        <p:spPr>
          <a:xfrm>
            <a:off x="6346097" y="4365104"/>
            <a:ext cx="1229194" cy="116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39952" y="4538009"/>
            <a:ext cx="1779113" cy="142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71230">
            <a:off x="1863242" y="1896041"/>
            <a:ext cx="2295451" cy="129682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8"/>
          <p:cNvSpPr/>
          <p:nvPr/>
        </p:nvSpPr>
        <p:spPr>
          <a:xfrm>
            <a:off x="1256620" y="0"/>
            <a:ext cx="7882811" cy="1052736"/>
          </a:xfrm>
          <a:prstGeom prst="horizontalScroll">
            <a:avLst>
              <a:gd name="adj" fmla="val 125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Descubre   los 4 elementos ocultos que comienzan con el sonido J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135</Words>
  <Application>Microsoft Office PowerPoint</Application>
  <PresentationFormat>Presentación en pantalla (4:3)</PresentationFormat>
  <Paragraphs>68</Paragraphs>
  <Slides>21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Twinkl</vt:lpstr>
      <vt:lpstr>Calibri</vt:lpstr>
      <vt:lpstr>Arial</vt:lpstr>
      <vt:lpstr>Century Gothic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¿Con qué sílaba comienza?</vt:lpstr>
      <vt:lpstr>¿Con qué sílaba comienza?</vt:lpstr>
      <vt:lpstr>¿Con qué sílaba comienza?</vt:lpstr>
      <vt:lpstr>¿Con qué sílaba comienza?</vt:lpstr>
      <vt:lpstr>¿Con qué sílaba comienza?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Daniella</dc:creator>
  <cp:lastModifiedBy>marta barrientos</cp:lastModifiedBy>
  <cp:revision>2</cp:revision>
  <dcterms:created xsi:type="dcterms:W3CDTF">2020-05-16T14:21:52Z</dcterms:created>
  <dcterms:modified xsi:type="dcterms:W3CDTF">2023-06-11T22:57:49Z</dcterms:modified>
</cp:coreProperties>
</file>