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340" r:id="rId5"/>
    <p:sldId id="352" r:id="rId6"/>
    <p:sldId id="355" r:id="rId7"/>
    <p:sldId id="365" r:id="rId8"/>
    <p:sldId id="366" r:id="rId9"/>
    <p:sldId id="362" r:id="rId10"/>
    <p:sldId id="356" r:id="rId11"/>
    <p:sldId id="354" r:id="rId12"/>
    <p:sldId id="265" r:id="rId13"/>
    <p:sldId id="363" r:id="rId14"/>
    <p:sldId id="266" r:id="rId15"/>
    <p:sldId id="361" r:id="rId16"/>
    <p:sldId id="364" r:id="rId17"/>
    <p:sldId id="271" r:id="rId18"/>
    <p:sldId id="273" r:id="rId19"/>
    <p:sldId id="275" r:id="rId2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087CD-A594-4AAA-A9F8-1C06EC5F5E71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50E95-6C56-4B12-A279-A42A5DA816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56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96918-5048-41DA-B8E0-2D81D062E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AFAB8A-159C-48FC-B543-0F2C628FA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534013-C587-4E59-AA98-47586742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341895-8BF7-4310-A611-33F94FFB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739C9-A2BD-48E8-BA6A-52183ABF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637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8040C-4A25-43BF-A4A0-1DC60D47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73F92F-8D36-4BA7-8E0A-6344D784B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BF2FD6-0576-4A6B-A86D-35340BB2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5A7652-7091-472E-904A-7C9B1B1C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617A59-E335-4D69-A4D1-6870D0E1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673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EA6BBD-5A01-426B-8E28-4298740BB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8DD613-7411-45CE-84F5-6BF83B909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B7FD32-A5F0-4FC5-B0DE-ADB0F7DA3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CB7675-0964-44E4-B735-478343BC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947CB1-1E92-4CEE-AD4C-9A55561D0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58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0024B-C567-411C-A7AB-BFFF607BE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32964F-BA36-4B77-8856-2E6F4681D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548AA9-66B2-4900-88D7-A5E4660B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84C589-38F2-4CA4-ADDD-9EE46835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F1451C-2091-474B-AE92-05D1C7CB5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78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E5F533-EA1C-4F9F-9B5B-77DDC51BC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0F2804-CF0C-4BDC-9B0B-40DA3C51D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B8CD4F-1371-4201-A4FB-67D69679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B5BD12-1BFD-4EB7-BFC5-E31D7802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D39207-32D8-4B66-9D4B-874F7253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267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3AC02F-1FD8-43C0-AE5A-B59822612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D2C9BA-2425-4BB6-AD1F-9BAB513FD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A50A9F-99EA-4849-BC60-681E71F0B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2FC2C1-DAE0-4FC4-A2A5-6B9E87167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313DEB-6A93-4463-A551-B18D4886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B20635-A32C-44D2-993D-0AEE1FF6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98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24C4-1940-4E6F-A90D-95BB905A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25A163-5324-4079-9FEE-19EB44533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206AF9-5D75-4032-A72F-9B911F3A7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8B794A-E0A4-42C0-BC2B-D390EF7F4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937E7E-CD72-4B83-8892-E30CAD559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712B14-33A4-4C61-A4E6-B37F2087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8AB968-0344-44CC-B972-CB1D56FB1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151AC49-30ED-4363-8929-A18495E9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81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E7B56-B5E5-449D-95AF-28433A099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AA9056-F5A4-474D-A6A4-7D05DD3B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46BF2E-92E0-420E-AD69-45B39E95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173969-6055-43D7-852D-3E18E554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586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299708-71DD-4441-A556-1C943BBF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8E52A5-B77B-4ACC-95F8-66AECF2A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7A4789-67C7-4F0C-887B-BE0E5A03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72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C938C-8EB2-47AA-A9D9-29EA9641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428A9C-65C9-4390-98D6-8B86684A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8959D5-369D-48C2-BD36-5BA0D57F2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AAEBEC-8B83-47EE-A2FD-137FFB4B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767701-85FB-4416-92F0-F0E7CA65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3DDC5B-4A37-4B26-AB93-3DB1A8D4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762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EEE17-4B3C-4FBC-9C26-603EF3E3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7E9690-629B-4224-B500-2B29906D2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E42D9D-7B8E-428E-86A9-276C71585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E37958-250E-4F94-8116-30AEB26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6FB31F-0846-4DE1-BF42-B8D25023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F492E1-2F13-4AB9-8BFB-4F592C82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889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F8C42C-8DF3-4823-ABB7-554913C6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49F6C9-53E8-49FC-9C8C-8B7F4FAA6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EBA97-7163-408C-9ED0-2CDA1F612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FFAF3-7E4D-43CD-B328-04B867D36F83}" type="datetimeFigureOut">
              <a:rPr lang="es-CL" smtClean="0"/>
              <a:t>06-09-2021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3019FB-6369-47FA-99F5-D37716BBC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8AC443-2A5A-4810-9C4E-1BA4399B6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FE89-9DFA-4832-BBF0-F2EC363323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218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3071812" y="5294312"/>
            <a:ext cx="8967787" cy="47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en-US" sz="25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5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Ejercitamos</a:t>
            </a:r>
            <a:r>
              <a:rPr lang="en-US" sz="25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n-US" sz="2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multiplicación</a:t>
            </a:r>
            <a:r>
              <a:rPr lang="en-US" sz="2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dirty="0"/>
          </a:p>
        </p:txBody>
      </p:sp>
      <p:sp>
        <p:nvSpPr>
          <p:cNvPr id="85" name="Google Shape;85;p13"/>
          <p:cNvSpPr txBox="1"/>
          <p:nvPr/>
        </p:nvSpPr>
        <p:spPr>
          <a:xfrm>
            <a:off x="5476875" y="4456112"/>
            <a:ext cx="4857750" cy="769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MATEMÁTICA </a:t>
            </a:r>
            <a:endParaRPr/>
          </a:p>
        </p:txBody>
      </p:sp>
      <p:grpSp>
        <p:nvGrpSpPr>
          <p:cNvPr id="86" name="Google Shape;86;p13"/>
          <p:cNvGrpSpPr/>
          <p:nvPr/>
        </p:nvGrpSpPr>
        <p:grpSpPr>
          <a:xfrm>
            <a:off x="0" y="-154298"/>
            <a:ext cx="11785109" cy="5572435"/>
            <a:chOff x="-28349" y="-260285"/>
            <a:chExt cx="11784581" cy="5571424"/>
          </a:xfrm>
        </p:grpSpPr>
        <p:sp>
          <p:nvSpPr>
            <p:cNvPr id="87" name="Google Shape;87;p13"/>
            <p:cNvSpPr/>
            <p:nvPr/>
          </p:nvSpPr>
          <p:spPr>
            <a:xfrm>
              <a:off x="8625180" y="13301"/>
              <a:ext cx="1545345" cy="4443167"/>
            </a:xfrm>
            <a:custGeom>
              <a:avLst/>
              <a:gdLst/>
              <a:ahLst/>
              <a:cxnLst/>
              <a:rect l="l" t="t" r="r" b="b"/>
              <a:pathLst>
                <a:path w="2238375" h="4419600" extrusionOk="0">
                  <a:moveTo>
                    <a:pt x="295275" y="0"/>
                  </a:moveTo>
                  <a:lnTo>
                    <a:pt x="2238375" y="0"/>
                  </a:lnTo>
                  <a:lnTo>
                    <a:pt x="1933575" y="4419600"/>
                  </a:lnTo>
                  <a:lnTo>
                    <a:pt x="0" y="4419600"/>
                  </a:lnTo>
                  <a:lnTo>
                    <a:pt x="29527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10037707" y="25800"/>
              <a:ext cx="1711078" cy="4443167"/>
            </a:xfrm>
            <a:custGeom>
              <a:avLst/>
              <a:gdLst/>
              <a:ahLst/>
              <a:cxnLst/>
              <a:rect l="l" t="t" r="r" b="b"/>
              <a:pathLst>
                <a:path w="2095500" h="4419600" extrusionOk="0">
                  <a:moveTo>
                    <a:pt x="257175" y="0"/>
                  </a:moveTo>
                  <a:lnTo>
                    <a:pt x="2095500" y="0"/>
                  </a:lnTo>
                  <a:lnTo>
                    <a:pt x="1828800" y="4419600"/>
                  </a:lnTo>
                  <a:lnTo>
                    <a:pt x="0" y="4419600"/>
                  </a:lnTo>
                  <a:lnTo>
                    <a:pt x="276225" y="0"/>
                  </a:lnTo>
                  <a:lnTo>
                    <a:pt x="257175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747151" y="13301"/>
              <a:ext cx="1586176" cy="4455666"/>
            </a:xfrm>
            <a:custGeom>
              <a:avLst/>
              <a:gdLst/>
              <a:ahLst/>
              <a:cxnLst/>
              <a:rect l="l" t="t" r="r" b="b"/>
              <a:pathLst>
                <a:path w="2095500" h="4419600" extrusionOk="0">
                  <a:moveTo>
                    <a:pt x="0" y="0"/>
                  </a:moveTo>
                  <a:lnTo>
                    <a:pt x="1863969" y="0"/>
                  </a:lnTo>
                  <a:lnTo>
                    <a:pt x="2095500" y="4419600"/>
                  </a:lnTo>
                  <a:lnTo>
                    <a:pt x="266700" y="4419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5278426" y="25724"/>
              <a:ext cx="1819193" cy="4442605"/>
            </a:xfrm>
            <a:custGeom>
              <a:avLst/>
              <a:gdLst/>
              <a:ahLst/>
              <a:cxnLst/>
              <a:rect l="l" t="t" r="r" b="b"/>
              <a:pathLst>
                <a:path w="2295525" h="4419600" extrusionOk="0">
                  <a:moveTo>
                    <a:pt x="0" y="0"/>
                  </a:moveTo>
                  <a:lnTo>
                    <a:pt x="2295525" y="0"/>
                  </a:lnTo>
                  <a:lnTo>
                    <a:pt x="2028825" y="4419600"/>
                  </a:lnTo>
                  <a:lnTo>
                    <a:pt x="200025" y="4419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B9C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6966508" y="25804"/>
              <a:ext cx="1811075" cy="4430664"/>
            </a:xfrm>
            <a:custGeom>
              <a:avLst/>
              <a:gdLst/>
              <a:ahLst/>
              <a:cxnLst/>
              <a:rect l="l" t="t" r="r" b="b"/>
              <a:pathLst>
                <a:path w="2114550" h="4419600" extrusionOk="0">
                  <a:moveTo>
                    <a:pt x="285750" y="0"/>
                  </a:moveTo>
                  <a:lnTo>
                    <a:pt x="2114550" y="0"/>
                  </a:lnTo>
                  <a:lnTo>
                    <a:pt x="1828800" y="4419600"/>
                  </a:lnTo>
                  <a:lnTo>
                    <a:pt x="0" y="4419600"/>
                  </a:lnTo>
                  <a:lnTo>
                    <a:pt x="266700" y="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A0C82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2" name="Google Shape;92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8349" y="1734764"/>
              <a:ext cx="3576375" cy="3576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Google Shape;93;p13"/>
            <p:cNvSpPr/>
            <p:nvPr/>
          </p:nvSpPr>
          <p:spPr>
            <a:xfrm rot="6600000">
              <a:off x="5434880" y="-121198"/>
              <a:ext cx="1369764" cy="1533456"/>
            </a:xfrm>
            <a:custGeom>
              <a:avLst/>
              <a:gdLst/>
              <a:ahLst/>
              <a:cxnLst/>
              <a:rect l="l" t="t" r="r" b="b"/>
              <a:pathLst>
                <a:path w="2252508" h="2256106" extrusionOk="0">
                  <a:moveTo>
                    <a:pt x="183468" y="2011947"/>
                  </a:moveTo>
                  <a:lnTo>
                    <a:pt x="0" y="1523278"/>
                  </a:lnTo>
                  <a:lnTo>
                    <a:pt x="125" y="1436127"/>
                  </a:lnTo>
                  <a:cubicBezTo>
                    <a:pt x="2994" y="989689"/>
                    <a:pt x="19764" y="619715"/>
                    <a:pt x="17999" y="147789"/>
                  </a:cubicBezTo>
                  <a:cubicBezTo>
                    <a:pt x="17999" y="66168"/>
                    <a:pt x="84167" y="0"/>
                    <a:pt x="165789" y="0"/>
                  </a:cubicBezTo>
                  <a:lnTo>
                    <a:pt x="321129" y="0"/>
                  </a:lnTo>
                  <a:cubicBezTo>
                    <a:pt x="402751" y="0"/>
                    <a:pt x="468918" y="66168"/>
                    <a:pt x="468918" y="147789"/>
                  </a:cubicBezTo>
                  <a:cubicBezTo>
                    <a:pt x="467648" y="274915"/>
                    <a:pt x="466163" y="384045"/>
                    <a:pt x="464643" y="481502"/>
                  </a:cubicBezTo>
                  <a:lnTo>
                    <a:pt x="463173" y="570574"/>
                  </a:lnTo>
                  <a:lnTo>
                    <a:pt x="1035647" y="554290"/>
                  </a:lnTo>
                  <a:cubicBezTo>
                    <a:pt x="1239590" y="548489"/>
                    <a:pt x="1443534" y="540419"/>
                    <a:pt x="1647477" y="523270"/>
                  </a:cubicBezTo>
                  <a:cubicBezTo>
                    <a:pt x="2006991" y="453200"/>
                    <a:pt x="1832015" y="34724"/>
                    <a:pt x="1460737" y="165646"/>
                  </a:cubicBezTo>
                  <a:cubicBezTo>
                    <a:pt x="1781318" y="-153360"/>
                    <a:pt x="2257824" y="56603"/>
                    <a:pt x="2252440" y="403083"/>
                  </a:cubicBezTo>
                  <a:cubicBezTo>
                    <a:pt x="2250423" y="565818"/>
                    <a:pt x="2293202" y="823237"/>
                    <a:pt x="1708905" y="898044"/>
                  </a:cubicBezTo>
                  <a:lnTo>
                    <a:pt x="457468" y="919513"/>
                  </a:lnTo>
                  <a:lnTo>
                    <a:pt x="456581" y="976825"/>
                  </a:lnTo>
                  <a:cubicBezTo>
                    <a:pt x="455655" y="1052912"/>
                    <a:pt x="455061" y="1129982"/>
                    <a:pt x="454979" y="1214365"/>
                  </a:cubicBezTo>
                  <a:lnTo>
                    <a:pt x="455265" y="1304130"/>
                  </a:lnTo>
                  <a:lnTo>
                    <a:pt x="1761112" y="1304130"/>
                  </a:lnTo>
                  <a:cubicBezTo>
                    <a:pt x="2112857" y="1312950"/>
                    <a:pt x="2244268" y="1471822"/>
                    <a:pt x="2247041" y="1696293"/>
                  </a:cubicBezTo>
                  <a:cubicBezTo>
                    <a:pt x="2251696" y="1818531"/>
                    <a:pt x="2157135" y="1899452"/>
                    <a:pt x="1972479" y="1831841"/>
                  </a:cubicBezTo>
                  <a:cubicBezTo>
                    <a:pt x="1728179" y="1737118"/>
                    <a:pt x="1686572" y="1632112"/>
                    <a:pt x="1412945" y="1638953"/>
                  </a:cubicBezTo>
                  <a:cubicBezTo>
                    <a:pt x="1150451" y="1642298"/>
                    <a:pt x="946563" y="1646103"/>
                    <a:pt x="587717" y="1652672"/>
                  </a:cubicBezTo>
                  <a:lnTo>
                    <a:pt x="461655" y="1654974"/>
                  </a:lnTo>
                  <a:lnTo>
                    <a:pt x="467612" y="1731147"/>
                  </a:lnTo>
                  <a:cubicBezTo>
                    <a:pt x="519593" y="2017529"/>
                    <a:pt x="751324" y="2254018"/>
                    <a:pt x="656560" y="2256106"/>
                  </a:cubicBezTo>
                  <a:cubicBezTo>
                    <a:pt x="524914" y="2224833"/>
                    <a:pt x="361490" y="2158756"/>
                    <a:pt x="230599" y="2055605"/>
                  </a:cubicBezTo>
                  <a:lnTo>
                    <a:pt x="183468" y="2011947"/>
                  </a:lnTo>
                  <a:close/>
                </a:path>
              </a:pathLst>
            </a:custGeom>
            <a:solidFill>
              <a:schemeClr val="l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 rot="-780000">
              <a:off x="7257949" y="193969"/>
              <a:ext cx="1262006" cy="1922113"/>
            </a:xfrm>
            <a:custGeom>
              <a:avLst/>
              <a:gdLst/>
              <a:ahLst/>
              <a:cxnLst/>
              <a:rect l="l" t="t" r="r" b="b"/>
              <a:pathLst>
                <a:path w="2823581" h="3962432" extrusionOk="0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lnTo>
                    <a:pt x="322536" y="2413264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lnTo>
                    <a:pt x="322536" y="2153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lnTo>
                    <a:pt x="322536" y="1870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lnTo>
                    <a:pt x="322536" y="1587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lnTo>
                    <a:pt x="322536" y="1304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lnTo>
                    <a:pt x="1733633" y="1039034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lnTo>
                    <a:pt x="2607143" y="0"/>
                  </a:lnTo>
                  <a:close/>
                </a:path>
              </a:pathLst>
            </a:custGeom>
            <a:solidFill>
              <a:schemeClr val="l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 rot="-1200000">
              <a:off x="3854502" y="268567"/>
              <a:ext cx="1303279" cy="1160252"/>
            </a:xfrm>
            <a:custGeom>
              <a:avLst/>
              <a:gdLst/>
              <a:ahLst/>
              <a:cxnLst/>
              <a:rect l="l" t="t" r="r" b="b"/>
              <a:pathLst>
                <a:path w="3239999" h="3032924" extrusionOk="0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lt1">
                <a:alpha val="6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 rot="960000">
              <a:off x="8916812" y="186032"/>
              <a:ext cx="1215970" cy="1590386"/>
            </a:xfrm>
            <a:custGeom>
              <a:avLst/>
              <a:gdLst/>
              <a:ahLst/>
              <a:cxnLst/>
              <a:rect l="l" t="t" r="r" b="b"/>
              <a:pathLst>
                <a:path w="2512265" h="3505352" extrusionOk="0">
                  <a:moveTo>
                    <a:pt x="1276582" y="2106401"/>
                  </a:moveTo>
                  <a:cubicBezTo>
                    <a:pt x="1154832" y="2195007"/>
                    <a:pt x="1018024" y="2262207"/>
                    <a:pt x="871321" y="2302645"/>
                  </a:cubicBezTo>
                  <a:cubicBezTo>
                    <a:pt x="1041049" y="2346709"/>
                    <a:pt x="1216984" y="2342691"/>
                    <a:pt x="1380867" y="2295542"/>
                  </a:cubicBezTo>
                  <a:cubicBezTo>
                    <a:pt x="1352791" y="2227964"/>
                    <a:pt x="1317377" y="2164934"/>
                    <a:pt x="1276582" y="2106401"/>
                  </a:cubicBezTo>
                  <a:close/>
                  <a:moveTo>
                    <a:pt x="931061" y="1768598"/>
                  </a:moveTo>
                  <a:lnTo>
                    <a:pt x="785084" y="2021438"/>
                  </a:lnTo>
                  <a:lnTo>
                    <a:pt x="684448" y="2196711"/>
                  </a:lnTo>
                  <a:cubicBezTo>
                    <a:pt x="868931" y="2169533"/>
                    <a:pt x="1041385" y="2098006"/>
                    <a:pt x="1189228" y="1991290"/>
                  </a:cubicBezTo>
                  <a:cubicBezTo>
                    <a:pt x="1113839" y="1904543"/>
                    <a:pt x="1026949" y="1829435"/>
                    <a:pt x="931061" y="1768598"/>
                  </a:cubicBezTo>
                  <a:close/>
                  <a:moveTo>
                    <a:pt x="1626242" y="1739577"/>
                  </a:moveTo>
                  <a:cubicBezTo>
                    <a:pt x="1556851" y="1850020"/>
                    <a:pt x="1471526" y="1947792"/>
                    <a:pt x="1374302" y="2030973"/>
                  </a:cubicBezTo>
                  <a:cubicBezTo>
                    <a:pt x="1422822" y="2099916"/>
                    <a:pt x="1464618" y="2174537"/>
                    <a:pt x="1497466" y="2254701"/>
                  </a:cubicBezTo>
                  <a:cubicBezTo>
                    <a:pt x="1664534" y="2184833"/>
                    <a:pt x="1813198" y="2068027"/>
                    <a:pt x="1922549" y="1910651"/>
                  </a:cubicBezTo>
                  <a:lnTo>
                    <a:pt x="1626242" y="1739577"/>
                  </a:lnTo>
                  <a:close/>
                  <a:moveTo>
                    <a:pt x="531158" y="1601275"/>
                  </a:moveTo>
                  <a:cubicBezTo>
                    <a:pt x="514831" y="1769123"/>
                    <a:pt x="535254" y="1939877"/>
                    <a:pt x="594029" y="2101141"/>
                  </a:cubicBezTo>
                  <a:lnTo>
                    <a:pt x="822377" y="1705631"/>
                  </a:lnTo>
                  <a:cubicBezTo>
                    <a:pt x="730789" y="1658398"/>
                    <a:pt x="632873" y="1623335"/>
                    <a:pt x="531158" y="1601275"/>
                  </a:cubicBezTo>
                  <a:close/>
                  <a:moveTo>
                    <a:pt x="270885" y="1572115"/>
                  </a:moveTo>
                  <a:cubicBezTo>
                    <a:pt x="231457" y="1572339"/>
                    <a:pt x="191799" y="1574812"/>
                    <a:pt x="152057" y="1579894"/>
                  </a:cubicBezTo>
                  <a:cubicBezTo>
                    <a:pt x="195418" y="1760005"/>
                    <a:pt x="289893" y="1927350"/>
                    <a:pt x="428945" y="2058945"/>
                  </a:cubicBezTo>
                  <a:cubicBezTo>
                    <a:pt x="384418" y="1901749"/>
                    <a:pt x="371313" y="1738504"/>
                    <a:pt x="388331" y="1577832"/>
                  </a:cubicBezTo>
                  <a:cubicBezTo>
                    <a:pt x="349511" y="1573916"/>
                    <a:pt x="310313" y="1571891"/>
                    <a:pt x="270885" y="1572115"/>
                  </a:cubicBezTo>
                  <a:close/>
                  <a:moveTo>
                    <a:pt x="1117422" y="1445810"/>
                  </a:moveTo>
                  <a:lnTo>
                    <a:pt x="992684" y="1661863"/>
                  </a:lnTo>
                  <a:cubicBezTo>
                    <a:pt x="1102065" y="1730612"/>
                    <a:pt x="1200940" y="1816138"/>
                    <a:pt x="1286200" y="1915345"/>
                  </a:cubicBezTo>
                  <a:cubicBezTo>
                    <a:pt x="1368713" y="1844119"/>
                    <a:pt x="1441290" y="1760865"/>
                    <a:pt x="1500981" y="1667258"/>
                  </a:cubicBezTo>
                  <a:lnTo>
                    <a:pt x="1117422" y="1445810"/>
                  </a:lnTo>
                  <a:close/>
                  <a:moveTo>
                    <a:pt x="2092402" y="1221082"/>
                  </a:moveTo>
                  <a:cubicBezTo>
                    <a:pt x="2001593" y="1234047"/>
                    <a:pt x="1911092" y="1235450"/>
                    <a:pt x="1822337" y="1227227"/>
                  </a:cubicBezTo>
                  <a:cubicBezTo>
                    <a:pt x="1800443" y="1366691"/>
                    <a:pt x="1756170" y="1503162"/>
                    <a:pt x="1688847" y="1630684"/>
                  </a:cubicBezTo>
                  <a:lnTo>
                    <a:pt x="1987299" y="1802996"/>
                  </a:lnTo>
                  <a:cubicBezTo>
                    <a:pt x="2084887" y="1618081"/>
                    <a:pt x="2117858" y="1415133"/>
                    <a:pt x="2092402" y="1221082"/>
                  </a:cubicBezTo>
                  <a:close/>
                  <a:moveTo>
                    <a:pt x="649579" y="1175701"/>
                  </a:moveTo>
                  <a:cubicBezTo>
                    <a:pt x="600911" y="1272240"/>
                    <a:pt x="566994" y="1374279"/>
                    <a:pt x="548013" y="1478728"/>
                  </a:cubicBezTo>
                  <a:cubicBezTo>
                    <a:pt x="665588" y="1503392"/>
                    <a:pt x="778659" y="1543786"/>
                    <a:pt x="883938" y="1599004"/>
                  </a:cubicBezTo>
                  <a:lnTo>
                    <a:pt x="1008644" y="1383007"/>
                  </a:lnTo>
                  <a:lnTo>
                    <a:pt x="649579" y="1175701"/>
                  </a:lnTo>
                  <a:close/>
                  <a:moveTo>
                    <a:pt x="1325201" y="1085928"/>
                  </a:moveTo>
                  <a:lnTo>
                    <a:pt x="1180226" y="1337032"/>
                  </a:lnTo>
                  <a:lnTo>
                    <a:pt x="1563461" y="1558293"/>
                  </a:lnTo>
                  <a:cubicBezTo>
                    <a:pt x="1621429" y="1447029"/>
                    <a:pt x="1659763" y="1328223"/>
                    <a:pt x="1679185" y="1206861"/>
                  </a:cubicBezTo>
                  <a:cubicBezTo>
                    <a:pt x="1555153" y="1183834"/>
                    <a:pt x="1435895" y="1143161"/>
                    <a:pt x="1325201" y="1085928"/>
                  </a:cubicBezTo>
                  <a:close/>
                  <a:moveTo>
                    <a:pt x="216369" y="925587"/>
                  </a:moveTo>
                  <a:cubicBezTo>
                    <a:pt x="135862" y="1096620"/>
                    <a:pt x="108667" y="1281041"/>
                    <a:pt x="130011" y="1458436"/>
                  </a:cubicBezTo>
                  <a:cubicBezTo>
                    <a:pt x="222591" y="1446071"/>
                    <a:pt x="314795" y="1446181"/>
                    <a:pt x="405131" y="1455463"/>
                  </a:cubicBezTo>
                  <a:cubicBezTo>
                    <a:pt x="426945" y="1333935"/>
                    <a:pt x="466667" y="1215249"/>
                    <a:pt x="524206" y="1103317"/>
                  </a:cubicBezTo>
                  <a:lnTo>
                    <a:pt x="216369" y="925587"/>
                  </a:lnTo>
                  <a:close/>
                  <a:moveTo>
                    <a:pt x="943246" y="797103"/>
                  </a:moveTo>
                  <a:cubicBezTo>
                    <a:pt x="853400" y="873630"/>
                    <a:pt x="774733" y="963960"/>
                    <a:pt x="711316" y="1066306"/>
                  </a:cubicBezTo>
                  <a:lnTo>
                    <a:pt x="1071447" y="1274228"/>
                  </a:lnTo>
                  <a:lnTo>
                    <a:pt x="1215869" y="1024081"/>
                  </a:lnTo>
                  <a:cubicBezTo>
                    <a:pt x="1115458" y="961776"/>
                    <a:pt x="1023809" y="885272"/>
                    <a:pt x="943246" y="797103"/>
                  </a:cubicBezTo>
                  <a:close/>
                  <a:moveTo>
                    <a:pt x="1777831" y="614825"/>
                  </a:moveTo>
                  <a:cubicBezTo>
                    <a:pt x="1828108" y="774217"/>
                    <a:pt x="1847177" y="940426"/>
                    <a:pt x="1835302" y="1104709"/>
                  </a:cubicBezTo>
                  <a:cubicBezTo>
                    <a:pt x="1912529" y="1111680"/>
                    <a:pt x="1991200" y="1110618"/>
                    <a:pt x="2070135" y="1099634"/>
                  </a:cubicBezTo>
                  <a:cubicBezTo>
                    <a:pt x="2023430" y="916066"/>
                    <a:pt x="1923963" y="746103"/>
                    <a:pt x="1777831" y="614825"/>
                  </a:cubicBezTo>
                  <a:close/>
                  <a:moveTo>
                    <a:pt x="1613169" y="587153"/>
                  </a:moveTo>
                  <a:lnTo>
                    <a:pt x="1386789" y="979253"/>
                  </a:lnTo>
                  <a:cubicBezTo>
                    <a:pt x="1482593" y="1028182"/>
                    <a:pt x="1585369" y="1063521"/>
                    <a:pt x="1692132" y="1084514"/>
                  </a:cubicBezTo>
                  <a:cubicBezTo>
                    <a:pt x="1702376" y="916614"/>
                    <a:pt x="1676765" y="746730"/>
                    <a:pt x="1613169" y="587153"/>
                  </a:cubicBezTo>
                  <a:close/>
                  <a:moveTo>
                    <a:pt x="1500307" y="531421"/>
                  </a:moveTo>
                  <a:cubicBezTo>
                    <a:pt x="1333628" y="560682"/>
                    <a:pt x="1177718" y="626786"/>
                    <a:pt x="1041762" y="721997"/>
                  </a:cubicBezTo>
                  <a:cubicBezTo>
                    <a:pt x="1111912" y="797410"/>
                    <a:pt x="1191076" y="863204"/>
                    <a:pt x="1277416" y="917480"/>
                  </a:cubicBezTo>
                  <a:lnTo>
                    <a:pt x="1500307" y="531421"/>
                  </a:lnTo>
                  <a:close/>
                  <a:moveTo>
                    <a:pt x="708730" y="442269"/>
                  </a:moveTo>
                  <a:cubicBezTo>
                    <a:pt x="536145" y="518354"/>
                    <a:pt x="384460" y="645249"/>
                    <a:pt x="277225" y="815684"/>
                  </a:cubicBezTo>
                  <a:lnTo>
                    <a:pt x="586010" y="993961"/>
                  </a:lnTo>
                  <a:cubicBezTo>
                    <a:pt x="658009" y="876621"/>
                    <a:pt x="747803" y="773217"/>
                    <a:pt x="850548" y="685844"/>
                  </a:cubicBezTo>
                  <a:cubicBezTo>
                    <a:pt x="795399" y="611028"/>
                    <a:pt x="747545" y="529652"/>
                    <a:pt x="708730" y="442269"/>
                  </a:cubicBezTo>
                  <a:close/>
                  <a:moveTo>
                    <a:pt x="1114411" y="355452"/>
                  </a:moveTo>
                  <a:cubicBezTo>
                    <a:pt x="1016499" y="355167"/>
                    <a:pt x="919324" y="369705"/>
                    <a:pt x="826255" y="398131"/>
                  </a:cubicBezTo>
                  <a:cubicBezTo>
                    <a:pt x="858722" y="474940"/>
                    <a:pt x="900618" y="545829"/>
                    <a:pt x="948599" y="611249"/>
                  </a:cubicBezTo>
                  <a:cubicBezTo>
                    <a:pt x="1085375" y="512974"/>
                    <a:pt x="1240825" y="441488"/>
                    <a:pt x="1406980" y="401715"/>
                  </a:cubicBezTo>
                  <a:cubicBezTo>
                    <a:pt x="1310969" y="370847"/>
                    <a:pt x="1212322" y="355738"/>
                    <a:pt x="1114411" y="355452"/>
                  </a:cubicBezTo>
                  <a:close/>
                  <a:moveTo>
                    <a:pt x="1776283" y="295101"/>
                  </a:moveTo>
                  <a:lnTo>
                    <a:pt x="1710896" y="408983"/>
                  </a:lnTo>
                  <a:cubicBezTo>
                    <a:pt x="2209777" y="726145"/>
                    <a:pt x="2373723" y="1383396"/>
                    <a:pt x="2075153" y="1900534"/>
                  </a:cubicBezTo>
                  <a:cubicBezTo>
                    <a:pt x="1777480" y="2416119"/>
                    <a:pt x="1129323" y="2603192"/>
                    <a:pt x="606057" y="2333243"/>
                  </a:cubicBezTo>
                  <a:lnTo>
                    <a:pt x="534769" y="2457402"/>
                  </a:lnTo>
                  <a:cubicBezTo>
                    <a:pt x="1115347" y="2755664"/>
                    <a:pt x="1834151" y="2554240"/>
                    <a:pt x="2173557" y="1987198"/>
                  </a:cubicBezTo>
                  <a:cubicBezTo>
                    <a:pt x="2520801" y="1407062"/>
                    <a:pt x="2343129" y="657734"/>
                    <a:pt x="1776283" y="295101"/>
                  </a:cubicBezTo>
                  <a:close/>
                  <a:moveTo>
                    <a:pt x="1831804" y="0"/>
                  </a:moveTo>
                  <a:cubicBezTo>
                    <a:pt x="1881515" y="0"/>
                    <a:pt x="1921814" y="40299"/>
                    <a:pt x="1921814" y="90010"/>
                  </a:cubicBezTo>
                  <a:cubicBezTo>
                    <a:pt x="1921814" y="123853"/>
                    <a:pt x="1903137" y="153333"/>
                    <a:pt x="1874873" y="167531"/>
                  </a:cubicBezTo>
                  <a:cubicBezTo>
                    <a:pt x="2505724" y="579432"/>
                    <a:pt x="2701456" y="1419035"/>
                    <a:pt x="2311836" y="2069966"/>
                  </a:cubicBezTo>
                  <a:cubicBezTo>
                    <a:pt x="2067801" y="2477672"/>
                    <a:pt x="1650037" y="2717958"/>
                    <a:pt x="1209422" y="2750781"/>
                  </a:cubicBezTo>
                  <a:lnTo>
                    <a:pt x="1209422" y="3191198"/>
                  </a:lnTo>
                  <a:cubicBezTo>
                    <a:pt x="1228953" y="3190691"/>
                    <a:pt x="1248332" y="3191937"/>
                    <a:pt x="1267595" y="3193449"/>
                  </a:cubicBezTo>
                  <a:cubicBezTo>
                    <a:pt x="1660899" y="3224325"/>
                    <a:pt x="1926978" y="3358049"/>
                    <a:pt x="1884661" y="3503570"/>
                  </a:cubicBezTo>
                  <a:lnTo>
                    <a:pt x="318693" y="3505352"/>
                  </a:lnTo>
                  <a:cubicBezTo>
                    <a:pt x="273700" y="3359367"/>
                    <a:pt x="539657" y="3224666"/>
                    <a:pt x="934393" y="3193515"/>
                  </a:cubicBezTo>
                  <a:lnTo>
                    <a:pt x="993398" y="3191208"/>
                  </a:lnTo>
                  <a:lnTo>
                    <a:pt x="993398" y="2750894"/>
                  </a:lnTo>
                  <a:cubicBezTo>
                    <a:pt x="812915" y="2737642"/>
                    <a:pt x="632784" y="2688481"/>
                    <a:pt x="463078" y="2601537"/>
                  </a:cubicBezTo>
                  <a:cubicBezTo>
                    <a:pt x="463677" y="2602537"/>
                    <a:pt x="463694" y="2603560"/>
                    <a:pt x="463694" y="2604587"/>
                  </a:cubicBezTo>
                  <a:cubicBezTo>
                    <a:pt x="463694" y="2654298"/>
                    <a:pt x="423395" y="2694597"/>
                    <a:pt x="373684" y="2694597"/>
                  </a:cubicBezTo>
                  <a:cubicBezTo>
                    <a:pt x="323973" y="2694597"/>
                    <a:pt x="283674" y="2654298"/>
                    <a:pt x="283674" y="2604587"/>
                  </a:cubicBezTo>
                  <a:cubicBezTo>
                    <a:pt x="283674" y="2554876"/>
                    <a:pt x="323973" y="2514577"/>
                    <a:pt x="373684" y="2514577"/>
                  </a:cubicBezTo>
                  <a:lnTo>
                    <a:pt x="377019" y="2515250"/>
                  </a:lnTo>
                  <a:lnTo>
                    <a:pt x="511820" y="2280472"/>
                  </a:lnTo>
                  <a:lnTo>
                    <a:pt x="495824" y="2271237"/>
                  </a:lnTo>
                  <a:lnTo>
                    <a:pt x="496783" y="2269575"/>
                  </a:lnTo>
                  <a:cubicBezTo>
                    <a:pt x="34226" y="1964050"/>
                    <a:pt x="-130424" y="1362029"/>
                    <a:pt x="110016" y="864184"/>
                  </a:cubicBezTo>
                  <a:lnTo>
                    <a:pt x="106296" y="862036"/>
                  </a:lnTo>
                  <a:lnTo>
                    <a:pt x="148828" y="788370"/>
                  </a:lnTo>
                  <a:lnTo>
                    <a:pt x="169099" y="753258"/>
                  </a:lnTo>
                  <a:lnTo>
                    <a:pt x="170873" y="754281"/>
                  </a:lnTo>
                  <a:cubicBezTo>
                    <a:pt x="475914" y="264737"/>
                    <a:pt x="1106018" y="92008"/>
                    <a:pt x="1617242" y="355196"/>
                  </a:cubicBezTo>
                  <a:lnTo>
                    <a:pt x="1748044" y="127384"/>
                  </a:lnTo>
                  <a:lnTo>
                    <a:pt x="1751959" y="129632"/>
                  </a:lnTo>
                  <a:cubicBezTo>
                    <a:pt x="1745165" y="117975"/>
                    <a:pt x="1741794" y="104386"/>
                    <a:pt x="1741794" y="90010"/>
                  </a:cubicBezTo>
                  <a:cubicBezTo>
                    <a:pt x="1741794" y="40299"/>
                    <a:pt x="1782093" y="0"/>
                    <a:pt x="1831804" y="0"/>
                  </a:cubicBezTo>
                  <a:close/>
                </a:path>
              </a:pathLst>
            </a:custGeom>
            <a:solidFill>
              <a:schemeClr val="lt1">
                <a:alpha val="75686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 rot="780000" flipH="1">
              <a:off x="10356610" y="33660"/>
              <a:ext cx="1287405" cy="1144380"/>
            </a:xfrm>
            <a:custGeom>
              <a:avLst/>
              <a:gdLst/>
              <a:ahLst/>
              <a:cxnLst/>
              <a:rect l="l" t="t" r="r" b="b"/>
              <a:pathLst>
                <a:path w="3217557" h="2654282" extrusionOk="0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lt1">
                <a:alpha val="6745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 rot="1260000">
              <a:off x="10451855" y="1678011"/>
              <a:ext cx="973094" cy="1001531"/>
            </a:xfrm>
            <a:custGeom>
              <a:avLst/>
              <a:gdLst/>
              <a:ahLst/>
              <a:cxnLst/>
              <a:rect l="l" t="t" r="r" b="b"/>
              <a:pathLst>
                <a:path w="3214097" h="3162551" extrusionOk="0">
                  <a:moveTo>
                    <a:pt x="1014592" y="2306036"/>
                  </a:moveTo>
                  <a:cubicBezTo>
                    <a:pt x="854868" y="2306036"/>
                    <a:pt x="725386" y="2435518"/>
                    <a:pt x="725386" y="2595242"/>
                  </a:cubicBezTo>
                  <a:cubicBezTo>
                    <a:pt x="725386" y="2754966"/>
                    <a:pt x="854868" y="2884448"/>
                    <a:pt x="1014592" y="2884448"/>
                  </a:cubicBezTo>
                  <a:cubicBezTo>
                    <a:pt x="1174316" y="2884448"/>
                    <a:pt x="1303798" y="2754966"/>
                    <a:pt x="1303798" y="2595242"/>
                  </a:cubicBezTo>
                  <a:cubicBezTo>
                    <a:pt x="1303798" y="2435518"/>
                    <a:pt x="1174316" y="2306036"/>
                    <a:pt x="1014592" y="2306036"/>
                  </a:cubicBezTo>
                  <a:close/>
                  <a:moveTo>
                    <a:pt x="481275" y="1691816"/>
                  </a:moveTo>
                  <a:cubicBezTo>
                    <a:pt x="321551" y="1691816"/>
                    <a:pt x="192069" y="1821298"/>
                    <a:pt x="192069" y="1981022"/>
                  </a:cubicBezTo>
                  <a:cubicBezTo>
                    <a:pt x="192069" y="2140746"/>
                    <a:pt x="321551" y="2270228"/>
                    <a:pt x="481275" y="2270228"/>
                  </a:cubicBezTo>
                  <a:cubicBezTo>
                    <a:pt x="640999" y="2270228"/>
                    <a:pt x="770481" y="2140746"/>
                    <a:pt x="770481" y="1981022"/>
                  </a:cubicBezTo>
                  <a:cubicBezTo>
                    <a:pt x="770481" y="1821298"/>
                    <a:pt x="640999" y="1691816"/>
                    <a:pt x="481275" y="1691816"/>
                  </a:cubicBezTo>
                  <a:close/>
                  <a:moveTo>
                    <a:pt x="2764751" y="1113404"/>
                  </a:moveTo>
                  <a:cubicBezTo>
                    <a:pt x="2605027" y="1113404"/>
                    <a:pt x="2475545" y="1242886"/>
                    <a:pt x="2475545" y="1402610"/>
                  </a:cubicBezTo>
                  <a:cubicBezTo>
                    <a:pt x="2475545" y="1562334"/>
                    <a:pt x="2605027" y="1691816"/>
                    <a:pt x="2764751" y="1691816"/>
                  </a:cubicBezTo>
                  <a:cubicBezTo>
                    <a:pt x="2924475" y="1691816"/>
                    <a:pt x="3053957" y="1562334"/>
                    <a:pt x="3053957" y="1402610"/>
                  </a:cubicBezTo>
                  <a:cubicBezTo>
                    <a:pt x="3053957" y="1242886"/>
                    <a:pt x="2924475" y="1113404"/>
                    <a:pt x="2764751" y="1113404"/>
                  </a:cubicBezTo>
                  <a:close/>
                  <a:moveTo>
                    <a:pt x="532503" y="881964"/>
                  </a:moveTo>
                  <a:cubicBezTo>
                    <a:pt x="372779" y="881964"/>
                    <a:pt x="243297" y="1011446"/>
                    <a:pt x="243297" y="1171170"/>
                  </a:cubicBezTo>
                  <a:cubicBezTo>
                    <a:pt x="243297" y="1330894"/>
                    <a:pt x="372779" y="1460376"/>
                    <a:pt x="532503" y="1460376"/>
                  </a:cubicBezTo>
                  <a:cubicBezTo>
                    <a:pt x="692227" y="1460376"/>
                    <a:pt x="821709" y="1330894"/>
                    <a:pt x="821709" y="1171170"/>
                  </a:cubicBezTo>
                  <a:cubicBezTo>
                    <a:pt x="821709" y="1011446"/>
                    <a:pt x="692227" y="881964"/>
                    <a:pt x="532503" y="881964"/>
                  </a:cubicBezTo>
                  <a:close/>
                  <a:moveTo>
                    <a:pt x="1162143" y="321316"/>
                  </a:moveTo>
                  <a:cubicBezTo>
                    <a:pt x="1002419" y="321316"/>
                    <a:pt x="872937" y="450798"/>
                    <a:pt x="872937" y="610522"/>
                  </a:cubicBezTo>
                  <a:cubicBezTo>
                    <a:pt x="872937" y="770246"/>
                    <a:pt x="1002419" y="899728"/>
                    <a:pt x="1162143" y="899728"/>
                  </a:cubicBezTo>
                  <a:cubicBezTo>
                    <a:pt x="1321867" y="899728"/>
                    <a:pt x="1451349" y="770246"/>
                    <a:pt x="1451349" y="610522"/>
                  </a:cubicBezTo>
                  <a:cubicBezTo>
                    <a:pt x="1451349" y="450798"/>
                    <a:pt x="1321867" y="321316"/>
                    <a:pt x="1162143" y="321316"/>
                  </a:cubicBezTo>
                  <a:close/>
                  <a:moveTo>
                    <a:pt x="1963447" y="177300"/>
                  </a:moveTo>
                  <a:cubicBezTo>
                    <a:pt x="1803723" y="177300"/>
                    <a:pt x="1674241" y="306782"/>
                    <a:pt x="1674241" y="466506"/>
                  </a:cubicBezTo>
                  <a:cubicBezTo>
                    <a:pt x="1674241" y="626230"/>
                    <a:pt x="1803723" y="755712"/>
                    <a:pt x="1963447" y="755712"/>
                  </a:cubicBezTo>
                  <a:cubicBezTo>
                    <a:pt x="2123171" y="755712"/>
                    <a:pt x="2252653" y="626230"/>
                    <a:pt x="2252653" y="466506"/>
                  </a:cubicBezTo>
                  <a:cubicBezTo>
                    <a:pt x="2252653" y="306782"/>
                    <a:pt x="2123171" y="177300"/>
                    <a:pt x="1963447" y="177300"/>
                  </a:cubicBezTo>
                  <a:close/>
                  <a:moveTo>
                    <a:pt x="1752672" y="312"/>
                  </a:moveTo>
                  <a:cubicBezTo>
                    <a:pt x="1817888" y="-690"/>
                    <a:pt x="1885249" y="703"/>
                    <a:pt x="1954799" y="4657"/>
                  </a:cubicBezTo>
                  <a:cubicBezTo>
                    <a:pt x="2504015" y="53541"/>
                    <a:pt x="2975590" y="412975"/>
                    <a:pt x="3145244" y="944937"/>
                  </a:cubicBezTo>
                  <a:cubicBezTo>
                    <a:pt x="3412664" y="2126757"/>
                    <a:pt x="2837568" y="2017487"/>
                    <a:pt x="2506889" y="1867964"/>
                  </a:cubicBezTo>
                  <a:cubicBezTo>
                    <a:pt x="1580987" y="1673869"/>
                    <a:pt x="2725425" y="3197869"/>
                    <a:pt x="1014520" y="3161925"/>
                  </a:cubicBezTo>
                  <a:cubicBezTo>
                    <a:pt x="-14898" y="3061283"/>
                    <a:pt x="-138545" y="1873713"/>
                    <a:pt x="108747" y="1100212"/>
                  </a:cubicBezTo>
                  <a:cubicBezTo>
                    <a:pt x="278579" y="569148"/>
                    <a:pt x="774429" y="15339"/>
                    <a:pt x="1752672" y="312"/>
                  </a:cubicBezTo>
                  <a:close/>
                </a:path>
              </a:pathLst>
            </a:custGeom>
            <a:solidFill>
              <a:schemeClr val="lt1">
                <a:alpha val="7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 rot="-2520000">
              <a:off x="10361372" y="3046187"/>
              <a:ext cx="960394" cy="952327"/>
            </a:xfrm>
            <a:custGeom>
              <a:avLst/>
              <a:gdLst/>
              <a:ahLst/>
              <a:cxnLst/>
              <a:rect l="l" t="t" r="r" b="b"/>
              <a:pathLst>
                <a:path w="2543357" h="3035197" extrusionOk="0">
                  <a:moveTo>
                    <a:pt x="1932497" y="885460"/>
                  </a:moveTo>
                  <a:lnTo>
                    <a:pt x="1858608" y="981586"/>
                  </a:lnTo>
                  <a:cubicBezTo>
                    <a:pt x="2087948" y="1157874"/>
                    <a:pt x="2221364" y="1431493"/>
                    <a:pt x="2219022" y="1720748"/>
                  </a:cubicBezTo>
                  <a:lnTo>
                    <a:pt x="2340261" y="1721729"/>
                  </a:lnTo>
                  <a:cubicBezTo>
                    <a:pt x="2342911" y="1394473"/>
                    <a:pt x="2191967" y="1084907"/>
                    <a:pt x="1932497" y="885460"/>
                  </a:cubicBezTo>
                  <a:close/>
                  <a:moveTo>
                    <a:pt x="1028922" y="281987"/>
                  </a:moveTo>
                  <a:cubicBezTo>
                    <a:pt x="1157068" y="321344"/>
                    <a:pt x="1128134" y="299573"/>
                    <a:pt x="1193247" y="332230"/>
                  </a:cubicBezTo>
                  <a:cubicBezTo>
                    <a:pt x="1269854" y="451410"/>
                    <a:pt x="1301375" y="602654"/>
                    <a:pt x="1295736" y="739575"/>
                  </a:cubicBezTo>
                  <a:cubicBezTo>
                    <a:pt x="1418781" y="730097"/>
                    <a:pt x="1391656" y="622269"/>
                    <a:pt x="1842154" y="674175"/>
                  </a:cubicBezTo>
                  <a:cubicBezTo>
                    <a:pt x="2251963" y="725703"/>
                    <a:pt x="2543357" y="1202505"/>
                    <a:pt x="2543357" y="1911138"/>
                  </a:cubicBezTo>
                  <a:cubicBezTo>
                    <a:pt x="2543357" y="2619771"/>
                    <a:pt x="2228290" y="3174439"/>
                    <a:pt x="1189012" y="3004227"/>
                  </a:cubicBezTo>
                  <a:cubicBezTo>
                    <a:pt x="266689" y="3142266"/>
                    <a:pt x="99973" y="2479414"/>
                    <a:pt x="24671" y="2089269"/>
                  </a:cubicBezTo>
                  <a:cubicBezTo>
                    <a:pt x="-50631" y="1699124"/>
                    <a:pt x="9514" y="922425"/>
                    <a:pt x="737199" y="663358"/>
                  </a:cubicBezTo>
                  <a:cubicBezTo>
                    <a:pt x="1021153" y="585721"/>
                    <a:pt x="1093645" y="690425"/>
                    <a:pt x="1216376" y="728497"/>
                  </a:cubicBezTo>
                  <a:cubicBezTo>
                    <a:pt x="1183268" y="569368"/>
                    <a:pt x="1135766" y="458984"/>
                    <a:pt x="1028922" y="281987"/>
                  </a:cubicBezTo>
                  <a:close/>
                  <a:moveTo>
                    <a:pt x="1919942" y="47"/>
                  </a:moveTo>
                  <a:cubicBezTo>
                    <a:pt x="2086542" y="1491"/>
                    <a:pt x="2263938" y="35583"/>
                    <a:pt x="2350876" y="60453"/>
                  </a:cubicBezTo>
                  <a:cubicBezTo>
                    <a:pt x="2672784" y="174000"/>
                    <a:pt x="2321773" y="213881"/>
                    <a:pt x="2220060" y="345654"/>
                  </a:cubicBezTo>
                  <a:cubicBezTo>
                    <a:pt x="2118347" y="477427"/>
                    <a:pt x="2005019" y="609932"/>
                    <a:pt x="1770740" y="609932"/>
                  </a:cubicBezTo>
                  <a:lnTo>
                    <a:pt x="1326444" y="614956"/>
                  </a:lnTo>
                  <a:lnTo>
                    <a:pt x="1346541" y="320533"/>
                  </a:lnTo>
                  <a:cubicBezTo>
                    <a:pt x="1401807" y="115484"/>
                    <a:pt x="1563158" y="44336"/>
                    <a:pt x="1760692" y="11037"/>
                  </a:cubicBezTo>
                  <a:cubicBezTo>
                    <a:pt x="1810076" y="2712"/>
                    <a:pt x="1864409" y="-434"/>
                    <a:pt x="1919942" y="47"/>
                  </a:cubicBezTo>
                  <a:close/>
                </a:path>
              </a:pathLst>
            </a:custGeom>
            <a:solidFill>
              <a:schemeClr val="lt1">
                <a:alpha val="6745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911B467-6F5F-4473-B591-E2E57E58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Propiedades de la Multiplicación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CA0C59D-5F83-4E52-8B65-2097B502B718}"/>
              </a:ext>
            </a:extLst>
          </p:cNvPr>
          <p:cNvSpPr txBox="1"/>
          <p:nvPr/>
        </p:nvSpPr>
        <p:spPr>
          <a:xfrm>
            <a:off x="970670" y="2164137"/>
            <a:ext cx="994585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400" dirty="0"/>
              <a:t>Para multiplicar números enteros hay una serie de propiedades que hará más fácil la resolución de problemas. Estas son las propiedades conmutativa, asociativa, elemento neutro y distributiva.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217691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286D2F76-00D6-49BB-B8C3-441E3A15A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66" y="1753280"/>
            <a:ext cx="11596265" cy="3859729"/>
          </a:xfrm>
          <a:prstGeom prst="rect">
            <a:avLst/>
          </a:prstGeom>
        </p:spPr>
      </p:pic>
      <p:sp>
        <p:nvSpPr>
          <p:cNvPr id="10" name="Google Shape;299;p29">
            <a:extLst>
              <a:ext uri="{FF2B5EF4-FFF2-40B4-BE49-F238E27FC236}">
                <a16:creationId xmlns:a16="http://schemas.microsoft.com/office/drawing/2014/main" id="{2015A4F7-4FF6-41C3-8E9E-6243F24DFCC5}"/>
              </a:ext>
            </a:extLst>
          </p:cNvPr>
          <p:cNvSpPr txBox="1">
            <a:spLocks/>
          </p:cNvSpPr>
          <p:nvPr/>
        </p:nvSpPr>
        <p:spPr>
          <a:xfrm>
            <a:off x="631825" y="338137"/>
            <a:ext cx="10525125" cy="8286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Hoy estudiaremos la propiedad conmutativa: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62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" descr="blob:https://web.whatsapp.com/0f09f072-4f03-44e1-b5db-6b27dec7d8a2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2"/>
          <p:cNvSpPr txBox="1"/>
          <p:nvPr/>
        </p:nvSpPr>
        <p:spPr>
          <a:xfrm>
            <a:off x="460375" y="650606"/>
            <a:ext cx="9807575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s-ES" sz="5000" b="1" i="0" u="sng" dirty="0">
                <a:solidFill>
                  <a:srgbClr val="FF0000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P</a:t>
            </a:r>
            <a:r>
              <a:rPr lang="es-ES" sz="5000" b="1" i="0" u="sng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ropiedad conmutativa de la multiplicación</a:t>
            </a:r>
            <a:endParaRPr lang="es-ES" u="sng" dirty="0">
              <a:latin typeface="Ligada 2.1 (Adrian M. C.)" panose="02000000000000000000" pitchFamily="50" charset="0"/>
            </a:endParaRPr>
          </a:p>
        </p:txBody>
      </p:sp>
      <p:sp>
        <p:nvSpPr>
          <p:cNvPr id="234" name="Google Shape;234;p22"/>
          <p:cNvSpPr txBox="1"/>
          <p:nvPr/>
        </p:nvSpPr>
        <p:spPr>
          <a:xfrm>
            <a:off x="866775" y="2735262"/>
            <a:ext cx="10950087" cy="3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4000" b="1" i="0" u="none" dirty="0">
                <a:solidFill>
                  <a:srgbClr val="FF0000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L</a:t>
            </a:r>
            <a:r>
              <a:rPr lang="en-US" sz="4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a propiedad conmutativa de la </a:t>
            </a:r>
            <a:r>
              <a:rPr lang="en-US" sz="4000" b="1" i="0" u="none" dirty="0" err="1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multiplicación</a:t>
            </a:r>
            <a:r>
              <a:rPr lang="en-US" sz="4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, me indica que </a:t>
            </a:r>
            <a:r>
              <a:rPr lang="en-US" sz="4000" b="1" i="0" u="none" dirty="0" err="1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aunque</a:t>
            </a:r>
            <a:r>
              <a:rPr lang="en-US" sz="4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cambiemos</a:t>
            </a:r>
            <a:r>
              <a:rPr lang="en-US" sz="4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el</a:t>
            </a:r>
            <a:r>
              <a:rPr lang="en-US" sz="4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orden</a:t>
            </a:r>
            <a:r>
              <a:rPr lang="en-US" sz="4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 de los </a:t>
            </a:r>
            <a:r>
              <a:rPr lang="en-US" sz="4000" b="1" i="0" u="none" dirty="0" err="1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factores</a:t>
            </a:r>
            <a:r>
              <a:rPr lang="en-US" sz="4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, no se altera su </a:t>
            </a:r>
            <a:r>
              <a:rPr lang="en-US" sz="4000" b="1" i="0" u="none" dirty="0" err="1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producto</a:t>
            </a:r>
            <a:r>
              <a:rPr lang="en-US" sz="4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lang="en-US" sz="3000" b="1" dirty="0">
              <a:solidFill>
                <a:schemeClr val="dk1"/>
              </a:solidFill>
              <a:latin typeface="Ligada 2.1 (Adrian M. C.)" panose="02000000000000000000" pitchFamily="50" charset="0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1" i="0" u="none" dirty="0">
                <a:solidFill>
                  <a:srgbClr val="FF0000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P</a:t>
            </a:r>
            <a:r>
              <a:rPr lang="en-US" sz="3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or </a:t>
            </a:r>
            <a:r>
              <a:rPr lang="en-US" sz="3000" b="1" i="0" u="none" dirty="0" err="1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ejemplo</a:t>
            </a:r>
            <a:r>
              <a:rPr lang="en-US" sz="3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:</a:t>
            </a:r>
            <a:endParaRPr dirty="0">
              <a:latin typeface="Ligada 2.1 (Adrian M. C.)" panose="02000000000000000000" pitchFamily="50" charset="0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</a:pP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dirty="0">
                <a:solidFill>
                  <a:srgbClr val="7030A0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3  .  5  =  15</a:t>
            </a:r>
            <a:r>
              <a:rPr lang="en-US" sz="3000" b="1" i="0" u="none" dirty="0">
                <a:solidFill>
                  <a:schemeClr val="dk1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                 </a:t>
            </a:r>
            <a:r>
              <a:rPr lang="en-US" sz="3000" b="1" i="0" u="none" dirty="0">
                <a:solidFill>
                  <a:srgbClr val="FF0000"/>
                </a:solidFill>
                <a:latin typeface="Ligada 2.1 (Adrian M. C.)" panose="02000000000000000000" pitchFamily="50" charset="0"/>
                <a:ea typeface="Arial"/>
                <a:cs typeface="Arial"/>
                <a:sym typeface="Arial"/>
              </a:rPr>
              <a:t>5  .  3  =  15</a:t>
            </a:r>
            <a:endParaRPr dirty="0">
              <a:latin typeface="Ligada 2.1 (Adrian M. C.)" panose="02000000000000000000" pitchFamily="50" charset="0"/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E8892268-53B6-4C43-AAB2-59947D47C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5" t="11381" r="22449" b="10432"/>
          <a:stretch/>
        </p:blipFill>
        <p:spPr bwMode="auto">
          <a:xfrm>
            <a:off x="10378439" y="7938"/>
            <a:ext cx="1813561" cy="257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trato de feliz niña posando y pensando en algo sobre fondo blanco por  KinoMaster en Envato Elements">
            <a:extLst>
              <a:ext uri="{FF2B5EF4-FFF2-40B4-BE49-F238E27FC236}">
                <a16:creationId xmlns:a16="http://schemas.microsoft.com/office/drawing/2014/main" id="{1CD18AA6-1CB1-4D0E-B9CF-B7FEA7F244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02" r="30474"/>
          <a:stretch/>
        </p:blipFill>
        <p:spPr bwMode="auto">
          <a:xfrm>
            <a:off x="5090160" y="1847850"/>
            <a:ext cx="210312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ocadillo: ovalado 5">
            <a:extLst>
              <a:ext uri="{FF2B5EF4-FFF2-40B4-BE49-F238E27FC236}">
                <a16:creationId xmlns:a16="http://schemas.microsoft.com/office/drawing/2014/main" id="{9A5ED60E-7949-4B97-8E4E-013AAA37B578}"/>
              </a:ext>
            </a:extLst>
          </p:cNvPr>
          <p:cNvSpPr/>
          <p:nvPr/>
        </p:nvSpPr>
        <p:spPr>
          <a:xfrm>
            <a:off x="7441808" y="211016"/>
            <a:ext cx="4276579" cy="3376246"/>
          </a:xfrm>
          <a:prstGeom prst="wedgeEllipseCallout">
            <a:avLst>
              <a:gd name="adj1" fmla="val -72505"/>
              <a:gd name="adj2" fmla="val 160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Si se cambia el orden de los factores, no cambia el producto</a:t>
            </a:r>
            <a:r>
              <a:rPr lang="es-ES" dirty="0"/>
              <a:t>.</a:t>
            </a:r>
            <a:endParaRPr lang="es-CL" dirty="0"/>
          </a:p>
          <a:p>
            <a:pPr algn="ctr"/>
            <a:endParaRPr lang="es-CL" dirty="0"/>
          </a:p>
        </p:txBody>
      </p:sp>
      <p:sp>
        <p:nvSpPr>
          <p:cNvPr id="8" name="Bocadillo: ovalado 7">
            <a:extLst>
              <a:ext uri="{FF2B5EF4-FFF2-40B4-BE49-F238E27FC236}">
                <a16:creationId xmlns:a16="http://schemas.microsoft.com/office/drawing/2014/main" id="{D37DC98A-1E33-4BC3-8A27-6F5F1CB8C642}"/>
              </a:ext>
            </a:extLst>
          </p:cNvPr>
          <p:cNvSpPr/>
          <p:nvPr/>
        </p:nvSpPr>
        <p:spPr>
          <a:xfrm>
            <a:off x="565053" y="1740877"/>
            <a:ext cx="4276579" cy="3376246"/>
          </a:xfrm>
          <a:prstGeom prst="wedgeEllipseCallout">
            <a:avLst>
              <a:gd name="adj1" fmla="val 61893"/>
              <a:gd name="adj2" fmla="val -17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/>
              <a:t>Es decir: </a:t>
            </a:r>
          </a:p>
          <a:p>
            <a:pPr algn="ctr"/>
            <a:r>
              <a:rPr lang="es-ES" sz="3200" dirty="0"/>
              <a:t>3 * 4 = 4 * 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1423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550" y="5154612"/>
            <a:ext cx="1441450" cy="157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23" descr="Ilustración De Un Grupo Diverso De Preescolar Niños Trabajando En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1309" y="5519737"/>
            <a:ext cx="1344612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23" descr="blob:https://web.whatsapp.com/0f09f072-4f03-44e1-b5db-6b27dec7d8a2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3"/>
          <p:cNvSpPr txBox="1"/>
          <p:nvPr/>
        </p:nvSpPr>
        <p:spPr>
          <a:xfrm>
            <a:off x="592455" y="360363"/>
            <a:ext cx="9807575" cy="163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5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PROPIEDAD CONMUTATIVA CON MATRIZ</a:t>
            </a:r>
            <a:endParaRPr dirty="0"/>
          </a:p>
        </p:txBody>
      </p:sp>
      <p:pic>
        <p:nvPicPr>
          <p:cNvPr id="244" name="Google Shape;244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79887" y="3163887"/>
            <a:ext cx="1438275" cy="3313112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23"/>
          <p:cNvSpPr txBox="1"/>
          <p:nvPr/>
        </p:nvSpPr>
        <p:spPr>
          <a:xfrm>
            <a:off x="307975" y="3219450"/>
            <a:ext cx="40830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 .  2  =  10</a:t>
            </a:r>
            <a:endParaRPr/>
          </a:p>
        </p:txBody>
      </p:sp>
      <p:pic>
        <p:nvPicPr>
          <p:cNvPr id="246" name="Google Shape;246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07312" y="4081462"/>
            <a:ext cx="3313112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23"/>
          <p:cNvSpPr txBox="1"/>
          <p:nvPr/>
        </p:nvSpPr>
        <p:spPr>
          <a:xfrm>
            <a:off x="6042025" y="3200400"/>
            <a:ext cx="4083050" cy="86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 .  5  =  10</a:t>
            </a:r>
            <a:endParaRPr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A1D04C86-B4B1-4C59-B6B0-86F3A67AA3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5" t="11381" r="22449" b="10432"/>
          <a:stretch/>
        </p:blipFill>
        <p:spPr bwMode="auto">
          <a:xfrm>
            <a:off x="10365105" y="50483"/>
            <a:ext cx="1813561" cy="257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A8C6E406-8C51-44B6-AE9D-D03582EB9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" y="145313"/>
            <a:ext cx="11397343" cy="776230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Ligada 2.1 (Adrian M. C.)" panose="02000000000000000000" pitchFamily="50" charset="0"/>
              </a:rPr>
              <a:t>Une con una línea las multiplicaciones relacionadas por la propiedad conmutativa</a:t>
            </a:r>
            <a:endParaRPr lang="es-CL" sz="2400" dirty="0">
              <a:latin typeface="Ligada 2.1 (Adrian M. C.)" panose="02000000000000000000" pitchFamily="50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98008D3-82C7-461F-B0B6-6F6A970DD480}"/>
              </a:ext>
            </a:extLst>
          </p:cNvPr>
          <p:cNvSpPr txBox="1"/>
          <p:nvPr/>
        </p:nvSpPr>
        <p:spPr>
          <a:xfrm>
            <a:off x="1204686" y="761773"/>
            <a:ext cx="8824685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FF0000"/>
                </a:solidFill>
              </a:rPr>
              <a:t>Columna A                                                      Columna B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4 • 1 =                                                               5 • 2 = 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2 • 4 =                                                               1 • 4 = 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6 • 3 =                                                               5 • 3 = 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2 • 7 =                                                                2 • 6 = 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7 • 1 =                                                                4 • 6 = 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 6 • 4 =                                                               7 • 2 = 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2 • 5 =                                                                4 • 2 = 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 6 • 2 =                                                                3 • 6 =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3 • 5 =                                                                 1 • 7 </a:t>
            </a:r>
            <a:endParaRPr lang="es-CL" sz="2800" dirty="0"/>
          </a:p>
          <a:p>
            <a:endParaRPr lang="es-ES" sz="2800" dirty="0"/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A4E4C63-97DC-4D33-9928-1D4B61B9D41E}"/>
              </a:ext>
            </a:extLst>
          </p:cNvPr>
          <p:cNvCxnSpPr/>
          <p:nvPr/>
        </p:nvCxnSpPr>
        <p:spPr>
          <a:xfrm>
            <a:off x="2264229" y="1574800"/>
            <a:ext cx="5268685" cy="6386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3F532EC8-3FD2-4F6A-94EC-C7E347391A62}"/>
              </a:ext>
            </a:extLst>
          </p:cNvPr>
          <p:cNvCxnSpPr>
            <a:cxnSpLocks/>
          </p:cNvCxnSpPr>
          <p:nvPr/>
        </p:nvCxnSpPr>
        <p:spPr>
          <a:xfrm>
            <a:off x="2251529" y="2213429"/>
            <a:ext cx="5232399" cy="3193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AC6C36C5-0F80-4A78-AA65-21C24435FAC6}"/>
              </a:ext>
            </a:extLst>
          </p:cNvPr>
          <p:cNvCxnSpPr>
            <a:cxnSpLocks/>
          </p:cNvCxnSpPr>
          <p:nvPr/>
        </p:nvCxnSpPr>
        <p:spPr>
          <a:xfrm>
            <a:off x="2353129" y="3367314"/>
            <a:ext cx="5137150" cy="142240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B74F4A28-A707-41DE-B3D1-C5DEF15E7621}"/>
              </a:ext>
            </a:extLst>
          </p:cNvPr>
          <p:cNvCxnSpPr>
            <a:cxnSpLocks/>
          </p:cNvCxnSpPr>
          <p:nvPr/>
        </p:nvCxnSpPr>
        <p:spPr>
          <a:xfrm>
            <a:off x="2162629" y="2917569"/>
            <a:ext cx="5321299" cy="3178658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FF05F1D9-194C-42AD-B0B1-D934000B78D8}"/>
              </a:ext>
            </a:extLst>
          </p:cNvPr>
          <p:cNvCxnSpPr>
            <a:cxnSpLocks/>
          </p:cNvCxnSpPr>
          <p:nvPr/>
        </p:nvCxnSpPr>
        <p:spPr>
          <a:xfrm>
            <a:off x="2162629" y="4169795"/>
            <a:ext cx="5410199" cy="2579689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24F1C304-0B43-4386-907A-8D69776CE2C2}"/>
              </a:ext>
            </a:extLst>
          </p:cNvPr>
          <p:cNvCxnSpPr>
            <a:cxnSpLocks/>
          </p:cNvCxnSpPr>
          <p:nvPr/>
        </p:nvCxnSpPr>
        <p:spPr>
          <a:xfrm flipV="1">
            <a:off x="2270580" y="4078515"/>
            <a:ext cx="5213348" cy="71119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2C40E2C7-B6A2-401B-9577-E192F8D4EFEF}"/>
              </a:ext>
            </a:extLst>
          </p:cNvPr>
          <p:cNvCxnSpPr>
            <a:cxnSpLocks/>
          </p:cNvCxnSpPr>
          <p:nvPr/>
        </p:nvCxnSpPr>
        <p:spPr>
          <a:xfrm flipV="1">
            <a:off x="2319566" y="1596571"/>
            <a:ext cx="5106307" cy="3863069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D78CE7D6-31B9-480C-BC12-EE7EE910FED2}"/>
              </a:ext>
            </a:extLst>
          </p:cNvPr>
          <p:cNvCxnSpPr>
            <a:cxnSpLocks/>
          </p:cNvCxnSpPr>
          <p:nvPr/>
        </p:nvCxnSpPr>
        <p:spPr>
          <a:xfrm flipV="1">
            <a:off x="2388508" y="3461657"/>
            <a:ext cx="5037365" cy="2656115"/>
          </a:xfrm>
          <a:prstGeom prst="straightConnector1">
            <a:avLst/>
          </a:prstGeom>
          <a:ln w="762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988689DF-BC1E-4147-8BF1-9513E11DDD7E}"/>
              </a:ext>
            </a:extLst>
          </p:cNvPr>
          <p:cNvCxnSpPr>
            <a:cxnSpLocks/>
          </p:cNvCxnSpPr>
          <p:nvPr/>
        </p:nvCxnSpPr>
        <p:spPr>
          <a:xfrm flipV="1">
            <a:off x="2319566" y="2827026"/>
            <a:ext cx="5106307" cy="3846002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3">
            <a:extLst>
              <a:ext uri="{FF2B5EF4-FFF2-40B4-BE49-F238E27FC236}">
                <a16:creationId xmlns:a16="http://schemas.microsoft.com/office/drawing/2014/main" id="{B8060870-E35D-4DE1-A382-1EE91F1E45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5" t="11381" r="22449" b="10432"/>
          <a:stretch/>
        </p:blipFill>
        <p:spPr bwMode="auto">
          <a:xfrm>
            <a:off x="10309496" y="961203"/>
            <a:ext cx="1813561" cy="257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0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CBDCB4F-776F-4E65-8C7C-027599F90C84}"/>
              </a:ext>
            </a:extLst>
          </p:cNvPr>
          <p:cNvSpPr txBox="1"/>
          <p:nvPr/>
        </p:nvSpPr>
        <p:spPr>
          <a:xfrm>
            <a:off x="956602" y="1157797"/>
            <a:ext cx="1066331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>
                <a:solidFill>
                  <a:srgbClr val="C00000"/>
                </a:solidFill>
                <a:latin typeface="Ligada 2.1 (Adrian M. C.)" panose="02000000000000000000" pitchFamily="50" charset="0"/>
              </a:rPr>
              <a:t>A</a:t>
            </a:r>
            <a:r>
              <a:rPr lang="es-ES" sz="3200" dirty="0">
                <a:latin typeface="Ligada 2.1 (Adrian M. C.)" panose="02000000000000000000" pitchFamily="50" charset="0"/>
              </a:rPr>
              <a:t>pliquemos la propiedad conmutativa.</a:t>
            </a:r>
          </a:p>
          <a:p>
            <a:endParaRPr lang="es-ES" sz="3200" dirty="0">
              <a:latin typeface="Ligada 2.1 (Adrian M. C.)" panose="02000000000000000000" pitchFamily="50" charset="0"/>
            </a:endParaRPr>
          </a:p>
          <a:p>
            <a:r>
              <a:rPr lang="es-ES" sz="3200" dirty="0"/>
              <a:t>a) 6 * 2 = 2 * 6 				d) 4 * 2 = _____ * _____</a:t>
            </a:r>
          </a:p>
          <a:p>
            <a:r>
              <a:rPr lang="es-ES" sz="3200" dirty="0"/>
              <a:t>      </a:t>
            </a:r>
            <a:r>
              <a:rPr lang="es-ES" sz="3200" u="sng" dirty="0"/>
              <a:t> 12 </a:t>
            </a:r>
            <a:r>
              <a:rPr lang="es-ES" sz="3200" dirty="0"/>
              <a:t>     </a:t>
            </a:r>
            <a:r>
              <a:rPr lang="es-ES" sz="3200" u="sng" dirty="0"/>
              <a:t> 12 </a:t>
            </a:r>
            <a:r>
              <a:rPr lang="es-ES" sz="3200" dirty="0"/>
              <a:t>				   _____          _____</a:t>
            </a:r>
          </a:p>
          <a:p>
            <a:endParaRPr lang="es-ES" sz="3200" dirty="0"/>
          </a:p>
          <a:p>
            <a:r>
              <a:rPr lang="es-ES" sz="3200" dirty="0"/>
              <a:t>b) 5 * 3 = _____ * 5                        e) 3 * 2 = _____ * _____</a:t>
            </a:r>
          </a:p>
          <a:p>
            <a:r>
              <a:rPr lang="es-ES" sz="3200" dirty="0"/>
              <a:t>    _____     _____                              _____             _____</a:t>
            </a:r>
          </a:p>
          <a:p>
            <a:endParaRPr lang="es-ES" sz="3200" dirty="0"/>
          </a:p>
          <a:p>
            <a:r>
              <a:rPr lang="es-ES" sz="3200" dirty="0"/>
              <a:t>c) 3 * 4 = _____ * _____              f) 5 * 2 = _____ * _____</a:t>
            </a:r>
          </a:p>
          <a:p>
            <a:r>
              <a:rPr lang="es-ES" sz="3200" dirty="0"/>
              <a:t>_____           _____                             _____          _____</a:t>
            </a:r>
            <a:endParaRPr lang="es-CL" sz="32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1C32F4F-EA6E-4900-8344-03D67163B1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5" t="11381" r="22449" b="10432"/>
          <a:stretch/>
        </p:blipFill>
        <p:spPr bwMode="auto">
          <a:xfrm>
            <a:off x="10578905" y="50483"/>
            <a:ext cx="1599761" cy="227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7816F9E-F1D5-44E4-8A18-2FFFF74CA52B}"/>
              </a:ext>
            </a:extLst>
          </p:cNvPr>
          <p:cNvSpPr/>
          <p:nvPr/>
        </p:nvSpPr>
        <p:spPr>
          <a:xfrm>
            <a:off x="2986464" y="331902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9C060A6-49AC-4C1A-91D3-DF2B03746D54}"/>
              </a:ext>
            </a:extLst>
          </p:cNvPr>
          <p:cNvSpPr/>
          <p:nvPr/>
        </p:nvSpPr>
        <p:spPr>
          <a:xfrm>
            <a:off x="1528143" y="384494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609AD2E-3273-4024-A952-69DA04A4DAE4}"/>
              </a:ext>
            </a:extLst>
          </p:cNvPr>
          <p:cNvSpPr/>
          <p:nvPr/>
        </p:nvSpPr>
        <p:spPr>
          <a:xfrm>
            <a:off x="2986464" y="39286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C5587C-226F-411D-AAE5-BD57780A76A8}"/>
              </a:ext>
            </a:extLst>
          </p:cNvPr>
          <p:cNvSpPr/>
          <p:nvPr/>
        </p:nvSpPr>
        <p:spPr>
          <a:xfrm>
            <a:off x="2986462" y="476827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62EF9B9-0030-4141-95F1-03830C8ABAEB}"/>
              </a:ext>
            </a:extLst>
          </p:cNvPr>
          <p:cNvSpPr/>
          <p:nvPr/>
        </p:nvSpPr>
        <p:spPr>
          <a:xfrm>
            <a:off x="4292413" y="482738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0C9C4F4-E8AE-4605-B364-58DAC5BA6B7D}"/>
              </a:ext>
            </a:extLst>
          </p:cNvPr>
          <p:cNvSpPr/>
          <p:nvPr/>
        </p:nvSpPr>
        <p:spPr>
          <a:xfrm>
            <a:off x="1084752" y="525122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FDD1894-D563-4523-A632-5FAD8B47BB39}"/>
              </a:ext>
            </a:extLst>
          </p:cNvPr>
          <p:cNvSpPr/>
          <p:nvPr/>
        </p:nvSpPr>
        <p:spPr>
          <a:xfrm>
            <a:off x="3290269" y="52953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08F6E3F-EE21-4F10-AD1E-D0E24E2456F6}"/>
              </a:ext>
            </a:extLst>
          </p:cNvPr>
          <p:cNvSpPr/>
          <p:nvPr/>
        </p:nvSpPr>
        <p:spPr>
          <a:xfrm>
            <a:off x="8370016" y="186074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055996C-1F80-43B8-A4E8-2D6AF25E987B}"/>
              </a:ext>
            </a:extLst>
          </p:cNvPr>
          <p:cNvSpPr/>
          <p:nvPr/>
        </p:nvSpPr>
        <p:spPr>
          <a:xfrm>
            <a:off x="9752290" y="186074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556B3B5-FF5B-4E8C-9D50-D8CD7F911C68}"/>
              </a:ext>
            </a:extLst>
          </p:cNvPr>
          <p:cNvSpPr/>
          <p:nvPr/>
        </p:nvSpPr>
        <p:spPr>
          <a:xfrm>
            <a:off x="7038117" y="239569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0916CAE-7FC5-4C35-940E-248A0D1C2B73}"/>
              </a:ext>
            </a:extLst>
          </p:cNvPr>
          <p:cNvSpPr/>
          <p:nvPr/>
        </p:nvSpPr>
        <p:spPr>
          <a:xfrm>
            <a:off x="9067978" y="23943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7E297A1-8FA8-42AD-B864-E249C5FF647D}"/>
              </a:ext>
            </a:extLst>
          </p:cNvPr>
          <p:cNvSpPr/>
          <p:nvPr/>
        </p:nvSpPr>
        <p:spPr>
          <a:xfrm>
            <a:off x="8303538" y="33458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684784F-5D41-4885-BC31-0F7B6F483F68}"/>
              </a:ext>
            </a:extLst>
          </p:cNvPr>
          <p:cNvSpPr/>
          <p:nvPr/>
        </p:nvSpPr>
        <p:spPr>
          <a:xfrm>
            <a:off x="9808221" y="324679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BE3739C-8ED1-480C-A7B1-C1A58D6D7B3F}"/>
              </a:ext>
            </a:extLst>
          </p:cNvPr>
          <p:cNvSpPr/>
          <p:nvPr/>
        </p:nvSpPr>
        <p:spPr>
          <a:xfrm>
            <a:off x="7000537" y="387499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8A884B1-AFE7-4784-B977-03785B34F2F4}"/>
              </a:ext>
            </a:extLst>
          </p:cNvPr>
          <p:cNvSpPr/>
          <p:nvPr/>
        </p:nvSpPr>
        <p:spPr>
          <a:xfrm>
            <a:off x="9067978" y="38529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62B39EF-383D-4198-9AAC-B4D68B8A01C4}"/>
              </a:ext>
            </a:extLst>
          </p:cNvPr>
          <p:cNvSpPr/>
          <p:nvPr/>
        </p:nvSpPr>
        <p:spPr>
          <a:xfrm>
            <a:off x="8150034" y="476019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D65B3C8-94E4-40B5-B2EF-2B90AC0E0879}"/>
              </a:ext>
            </a:extLst>
          </p:cNvPr>
          <p:cNvSpPr/>
          <p:nvPr/>
        </p:nvSpPr>
        <p:spPr>
          <a:xfrm>
            <a:off x="9525504" y="476019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A097A6B-C008-4E82-AF46-8263A8AEB887}"/>
              </a:ext>
            </a:extLst>
          </p:cNvPr>
          <p:cNvSpPr/>
          <p:nvPr/>
        </p:nvSpPr>
        <p:spPr>
          <a:xfrm>
            <a:off x="6904512" y="530196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F0D46965-D345-4E80-8270-912C8F0A60F9}"/>
              </a:ext>
            </a:extLst>
          </p:cNvPr>
          <p:cNvSpPr/>
          <p:nvPr/>
        </p:nvSpPr>
        <p:spPr>
          <a:xfrm>
            <a:off x="8624587" y="531288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1652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8"/>
          <p:cNvSpPr txBox="1">
            <a:spLocks noGrp="1"/>
          </p:cNvSpPr>
          <p:nvPr>
            <p:ph type="title"/>
          </p:nvPr>
        </p:nvSpPr>
        <p:spPr>
          <a:xfrm>
            <a:off x="460375" y="582612"/>
            <a:ext cx="10525125" cy="8286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PRACTICA GUIADA/ INDEPENDIENTE</a:t>
            </a:r>
            <a:endParaRPr/>
          </a:p>
        </p:txBody>
      </p:sp>
      <p:pic>
        <p:nvPicPr>
          <p:cNvPr id="291" name="Google Shape;291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550" y="5154612"/>
            <a:ext cx="1441450" cy="157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28" descr="Ilustración De Un Grupo Diverso De Preescolar Niños Trabajando En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785" y="5623718"/>
            <a:ext cx="1344612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28" descr="blob:https://web.whatsapp.com/0f09f072-4f03-44e1-b5db-6b27dec7d8a2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8"/>
          <p:cNvSpPr txBox="1"/>
          <p:nvPr/>
        </p:nvSpPr>
        <p:spPr>
          <a:xfrm>
            <a:off x="460375" y="1916112"/>
            <a:ext cx="11179175" cy="3786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Escribe la 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multiplicación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correspondiente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para que se 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cumpla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 propiedad conmutativa.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a.-     8  .  5  =  ______        ____   .  ____  =  _____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b.-     7  .  4  = ______         ____  .  _____  = ______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c.-     6  .  6  = ______          ____  .  _____  = ______</a:t>
            </a:r>
            <a:endParaRPr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B9497400-2F83-4A5F-AA9B-173C9D6156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5" t="11381" r="22449" b="10432"/>
          <a:stretch/>
        </p:blipFill>
        <p:spPr bwMode="auto">
          <a:xfrm>
            <a:off x="10916875" y="-48261"/>
            <a:ext cx="1445349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F16B1131-9B47-4851-B1A4-79DC00921C91}"/>
              </a:ext>
            </a:extLst>
          </p:cNvPr>
          <p:cNvCxnSpPr/>
          <p:nvPr/>
        </p:nvCxnSpPr>
        <p:spPr>
          <a:xfrm>
            <a:off x="4496973" y="3429000"/>
            <a:ext cx="7174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A4358322-5237-409A-A11C-C3CFB7BD2D9B}"/>
              </a:ext>
            </a:extLst>
          </p:cNvPr>
          <p:cNvCxnSpPr/>
          <p:nvPr/>
        </p:nvCxnSpPr>
        <p:spPr>
          <a:xfrm>
            <a:off x="4496973" y="4341055"/>
            <a:ext cx="7174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3789986C-3E2A-4026-A0CC-51883874EA79}"/>
              </a:ext>
            </a:extLst>
          </p:cNvPr>
          <p:cNvCxnSpPr/>
          <p:nvPr/>
        </p:nvCxnSpPr>
        <p:spPr>
          <a:xfrm>
            <a:off x="4496973" y="5154612"/>
            <a:ext cx="7174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37B7212-697D-4E67-816E-14FECAFDBD1D}"/>
              </a:ext>
            </a:extLst>
          </p:cNvPr>
          <p:cNvSpPr/>
          <p:nvPr/>
        </p:nvSpPr>
        <p:spPr>
          <a:xfrm>
            <a:off x="3330908" y="29673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2EAD81D-C485-4887-9B4D-3EF2DEF5D661}"/>
              </a:ext>
            </a:extLst>
          </p:cNvPr>
          <p:cNvSpPr/>
          <p:nvPr/>
        </p:nvSpPr>
        <p:spPr>
          <a:xfrm>
            <a:off x="5455074" y="29673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F9D4FF1-014B-4073-B50C-53DF110C9838}"/>
              </a:ext>
            </a:extLst>
          </p:cNvPr>
          <p:cNvSpPr/>
          <p:nvPr/>
        </p:nvSpPr>
        <p:spPr>
          <a:xfrm>
            <a:off x="6960321" y="29673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4B3B9F3-F4E9-4810-8339-188A60AEA26F}"/>
              </a:ext>
            </a:extLst>
          </p:cNvPr>
          <p:cNvSpPr/>
          <p:nvPr/>
        </p:nvSpPr>
        <p:spPr>
          <a:xfrm>
            <a:off x="8414297" y="29673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4457F32-3B0F-4C8A-8520-805E6D643563}"/>
              </a:ext>
            </a:extLst>
          </p:cNvPr>
          <p:cNvSpPr/>
          <p:nvPr/>
        </p:nvSpPr>
        <p:spPr>
          <a:xfrm>
            <a:off x="3233271" y="387315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28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882FB4F-E240-42DD-B00A-40CD356FE9F1}"/>
              </a:ext>
            </a:extLst>
          </p:cNvPr>
          <p:cNvSpPr/>
          <p:nvPr/>
        </p:nvSpPr>
        <p:spPr>
          <a:xfrm>
            <a:off x="5566621" y="38731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1BFB847-8833-4F69-B344-E2AC469F5E0B}"/>
              </a:ext>
            </a:extLst>
          </p:cNvPr>
          <p:cNvSpPr/>
          <p:nvPr/>
        </p:nvSpPr>
        <p:spPr>
          <a:xfrm>
            <a:off x="7020597" y="38968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ED199E6-6615-46D5-BEB2-218CB1AC8A64}"/>
              </a:ext>
            </a:extLst>
          </p:cNvPr>
          <p:cNvSpPr/>
          <p:nvPr/>
        </p:nvSpPr>
        <p:spPr>
          <a:xfrm>
            <a:off x="8465568" y="387315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28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C794507-D24C-4551-AB69-F82A54F128DC}"/>
              </a:ext>
            </a:extLst>
          </p:cNvPr>
          <p:cNvSpPr/>
          <p:nvPr/>
        </p:nvSpPr>
        <p:spPr>
          <a:xfrm>
            <a:off x="3279420" y="483006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D858F60-91FC-4735-B88A-2960238CA370}"/>
              </a:ext>
            </a:extLst>
          </p:cNvPr>
          <p:cNvSpPr/>
          <p:nvPr/>
        </p:nvSpPr>
        <p:spPr>
          <a:xfrm>
            <a:off x="5575626" y="48163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5CC616A-A459-4E7C-854B-CA873E295528}"/>
              </a:ext>
            </a:extLst>
          </p:cNvPr>
          <p:cNvSpPr/>
          <p:nvPr/>
        </p:nvSpPr>
        <p:spPr>
          <a:xfrm>
            <a:off x="7057671" y="477585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0AAD8DD-1691-4241-A93D-17461195560F}"/>
              </a:ext>
            </a:extLst>
          </p:cNvPr>
          <p:cNvSpPr/>
          <p:nvPr/>
        </p:nvSpPr>
        <p:spPr>
          <a:xfrm>
            <a:off x="8546466" y="479767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>
            <a:spLocks noGrp="1"/>
          </p:cNvSpPr>
          <p:nvPr>
            <p:ph type="title"/>
          </p:nvPr>
        </p:nvSpPr>
        <p:spPr>
          <a:xfrm>
            <a:off x="631825" y="338137"/>
            <a:ext cx="10525125" cy="8286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TIKET DE SALIDA</a:t>
            </a:r>
            <a:endParaRPr/>
          </a:p>
        </p:txBody>
      </p:sp>
      <p:pic>
        <p:nvPicPr>
          <p:cNvPr id="309" name="Google Shape;3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550" y="5154612"/>
            <a:ext cx="1441450" cy="157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30" descr="Ilustración De Un Grupo Diverso De Preescolar Niños Trabajando En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0481" y="76995"/>
            <a:ext cx="1344612" cy="1166812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30" descr="blob:https://web.whatsapp.com/0f09f072-4f03-44e1-b5db-6b27dec7d8a2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0"/>
          <p:cNvSpPr txBox="1"/>
          <p:nvPr/>
        </p:nvSpPr>
        <p:spPr>
          <a:xfrm>
            <a:off x="460375" y="1666875"/>
            <a:ext cx="11179175" cy="424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1.- ¿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Cuál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es la 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multiplicación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correcta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 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aplicar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 propiedad conmutativa de la 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siguiente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frase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multiplicativa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6  .  9 =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9  .  6  = 52			        B) 9 .  6 = 54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EA656FE-895E-4EE6-B304-C8320C356B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5" t="11381" r="22449" b="10432"/>
          <a:stretch/>
        </p:blipFill>
        <p:spPr bwMode="auto">
          <a:xfrm>
            <a:off x="10988040" y="50483"/>
            <a:ext cx="1190626" cy="16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198BC8C4-DCE1-4B97-8B89-A4A3386BEBCB}"/>
              </a:ext>
            </a:extLst>
          </p:cNvPr>
          <p:cNvSpPr/>
          <p:nvPr/>
        </p:nvSpPr>
        <p:spPr>
          <a:xfrm>
            <a:off x="6611815" y="4079631"/>
            <a:ext cx="3967090" cy="1111494"/>
          </a:xfrm>
          <a:prstGeom prst="ellipse">
            <a:avLst/>
          </a:prstGeom>
          <a:solidFill>
            <a:schemeClr val="accent1">
              <a:alpha val="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2"/>
          <p:cNvSpPr/>
          <p:nvPr/>
        </p:nvSpPr>
        <p:spPr>
          <a:xfrm rot="10800000">
            <a:off x="2987675" y="2468562"/>
            <a:ext cx="635000" cy="703262"/>
          </a:xfrm>
          <a:custGeom>
            <a:avLst/>
            <a:gdLst/>
            <a:ahLst/>
            <a:cxnLst/>
            <a:rect l="l" t="t" r="r" b="b"/>
            <a:pathLst>
              <a:path w="869883" h="963507" extrusionOk="0">
                <a:moveTo>
                  <a:pt x="249393" y="183621"/>
                </a:moveTo>
                <a:cubicBezTo>
                  <a:pt x="265458" y="186191"/>
                  <a:pt x="280878" y="175268"/>
                  <a:pt x="283449" y="159204"/>
                </a:cubicBezTo>
                <a:cubicBezTo>
                  <a:pt x="286019" y="143140"/>
                  <a:pt x="275095" y="127719"/>
                  <a:pt x="259032" y="125148"/>
                </a:cubicBezTo>
                <a:cubicBezTo>
                  <a:pt x="242968" y="122578"/>
                  <a:pt x="227547" y="133502"/>
                  <a:pt x="224976" y="149565"/>
                </a:cubicBezTo>
                <a:cubicBezTo>
                  <a:pt x="221764" y="165630"/>
                  <a:pt x="233329" y="181050"/>
                  <a:pt x="249393" y="183621"/>
                </a:cubicBezTo>
                <a:close/>
                <a:moveTo>
                  <a:pt x="795252" y="408697"/>
                </a:moveTo>
                <a:cubicBezTo>
                  <a:pt x="817199" y="404994"/>
                  <a:pt x="829844" y="377537"/>
                  <a:pt x="809612" y="355860"/>
                </a:cubicBezTo>
                <a:cubicBezTo>
                  <a:pt x="775572" y="335307"/>
                  <a:pt x="743459" y="374486"/>
                  <a:pt x="771076" y="403388"/>
                </a:cubicBezTo>
                <a:cubicBezTo>
                  <a:pt x="779586" y="408526"/>
                  <a:pt x="787936" y="409931"/>
                  <a:pt x="795252" y="408697"/>
                </a:cubicBezTo>
                <a:close/>
                <a:moveTo>
                  <a:pt x="100086" y="631479"/>
                </a:moveTo>
                <a:cubicBezTo>
                  <a:pt x="84101" y="631479"/>
                  <a:pt x="71143" y="618521"/>
                  <a:pt x="71143" y="602536"/>
                </a:cubicBezTo>
                <a:cubicBezTo>
                  <a:pt x="71143" y="586551"/>
                  <a:pt x="84101" y="573593"/>
                  <a:pt x="100086" y="573593"/>
                </a:cubicBezTo>
                <a:cubicBezTo>
                  <a:pt x="116071" y="573593"/>
                  <a:pt x="129029" y="586551"/>
                  <a:pt x="129029" y="602536"/>
                </a:cubicBezTo>
                <a:cubicBezTo>
                  <a:pt x="129029" y="618521"/>
                  <a:pt x="116071" y="631479"/>
                  <a:pt x="100086" y="631479"/>
                </a:cubicBezTo>
                <a:close/>
                <a:moveTo>
                  <a:pt x="100086" y="660422"/>
                </a:moveTo>
                <a:cubicBezTo>
                  <a:pt x="132056" y="660422"/>
                  <a:pt x="157972" y="634506"/>
                  <a:pt x="157972" y="602536"/>
                </a:cubicBezTo>
                <a:cubicBezTo>
                  <a:pt x="157972" y="570566"/>
                  <a:pt x="132056" y="544650"/>
                  <a:pt x="100086" y="544650"/>
                </a:cubicBezTo>
                <a:cubicBezTo>
                  <a:pt x="68116" y="544650"/>
                  <a:pt x="42200" y="570566"/>
                  <a:pt x="42200" y="602536"/>
                </a:cubicBezTo>
                <a:cubicBezTo>
                  <a:pt x="42200" y="634506"/>
                  <a:pt x="68116" y="660422"/>
                  <a:pt x="100086" y="660422"/>
                </a:cubicBezTo>
                <a:close/>
                <a:moveTo>
                  <a:pt x="636483" y="963507"/>
                </a:moveTo>
                <a:lnTo>
                  <a:pt x="423144" y="963507"/>
                </a:lnTo>
                <a:lnTo>
                  <a:pt x="417256" y="959411"/>
                </a:lnTo>
                <a:lnTo>
                  <a:pt x="118065" y="959411"/>
                </a:lnTo>
                <a:lnTo>
                  <a:pt x="118065" y="908722"/>
                </a:lnTo>
                <a:cubicBezTo>
                  <a:pt x="118065" y="880727"/>
                  <a:pt x="140759" y="858033"/>
                  <a:pt x="168754" y="858033"/>
                </a:cubicBezTo>
                <a:lnTo>
                  <a:pt x="271522" y="858033"/>
                </a:lnTo>
                <a:lnTo>
                  <a:pt x="44795" y="700313"/>
                </a:lnTo>
                <a:cubicBezTo>
                  <a:pt x="-2543" y="667383"/>
                  <a:pt x="-14222" y="602314"/>
                  <a:pt x="18708" y="554976"/>
                </a:cubicBezTo>
                <a:cubicBezTo>
                  <a:pt x="26940" y="543142"/>
                  <a:pt x="37181" y="533536"/>
                  <a:pt x="48652" y="526299"/>
                </a:cubicBezTo>
                <a:lnTo>
                  <a:pt x="74792" y="516166"/>
                </a:lnTo>
                <a:lnTo>
                  <a:pt x="74213" y="514501"/>
                </a:lnTo>
                <a:lnTo>
                  <a:pt x="631187" y="342364"/>
                </a:lnTo>
                <a:lnTo>
                  <a:pt x="297632" y="217056"/>
                </a:lnTo>
                <a:lnTo>
                  <a:pt x="272796" y="228529"/>
                </a:lnTo>
                <a:cubicBezTo>
                  <a:pt x="263087" y="230929"/>
                  <a:pt x="252766" y="231491"/>
                  <a:pt x="242325" y="229885"/>
                </a:cubicBezTo>
                <a:lnTo>
                  <a:pt x="218472" y="221008"/>
                </a:lnTo>
                <a:lnTo>
                  <a:pt x="164724" y="258948"/>
                </a:lnTo>
                <a:lnTo>
                  <a:pt x="56132" y="241600"/>
                </a:lnTo>
                <a:lnTo>
                  <a:pt x="6014" y="156783"/>
                </a:lnTo>
                <a:lnTo>
                  <a:pt x="9869" y="132366"/>
                </a:lnTo>
                <a:lnTo>
                  <a:pt x="25290" y="134936"/>
                </a:lnTo>
                <a:lnTo>
                  <a:pt x="77338" y="212042"/>
                </a:lnTo>
                <a:lnTo>
                  <a:pt x="156371" y="224893"/>
                </a:lnTo>
                <a:lnTo>
                  <a:pt x="191922" y="196932"/>
                </a:lnTo>
                <a:lnTo>
                  <a:pt x="178712" y="141855"/>
                </a:lnTo>
                <a:cubicBezTo>
                  <a:pt x="182247" y="120972"/>
                  <a:pt x="193813" y="103463"/>
                  <a:pt x="209717" y="91977"/>
                </a:cubicBezTo>
                <a:lnTo>
                  <a:pt x="214528" y="89741"/>
                </a:lnTo>
                <a:lnTo>
                  <a:pt x="186572" y="46905"/>
                </a:lnTo>
                <a:lnTo>
                  <a:pt x="107539" y="34698"/>
                </a:lnTo>
                <a:lnTo>
                  <a:pt x="34288" y="91884"/>
                </a:lnTo>
                <a:lnTo>
                  <a:pt x="18224" y="89314"/>
                </a:lnTo>
                <a:lnTo>
                  <a:pt x="22079" y="64898"/>
                </a:lnTo>
                <a:lnTo>
                  <a:pt x="96615" y="0"/>
                </a:lnTo>
                <a:lnTo>
                  <a:pt x="205206" y="17348"/>
                </a:lnTo>
                <a:lnTo>
                  <a:pt x="250632" y="78961"/>
                </a:lnTo>
                <a:lnTo>
                  <a:pt x="266742" y="78243"/>
                </a:lnTo>
                <a:cubicBezTo>
                  <a:pt x="287625" y="81456"/>
                  <a:pt x="305135" y="93022"/>
                  <a:pt x="316620" y="109005"/>
                </a:cubicBezTo>
                <a:lnTo>
                  <a:pt x="319435" y="115098"/>
                </a:lnTo>
                <a:lnTo>
                  <a:pt x="803977" y="300705"/>
                </a:lnTo>
                <a:lnTo>
                  <a:pt x="824626" y="306486"/>
                </a:lnTo>
                <a:cubicBezTo>
                  <a:pt x="843332" y="315879"/>
                  <a:pt x="858425" y="332417"/>
                  <a:pt x="865490" y="353933"/>
                </a:cubicBezTo>
                <a:cubicBezTo>
                  <a:pt x="880262" y="397608"/>
                  <a:pt x="856498" y="443851"/>
                  <a:pt x="813466" y="457981"/>
                </a:cubicBezTo>
                <a:lnTo>
                  <a:pt x="293089" y="618657"/>
                </a:lnTo>
                <a:lnTo>
                  <a:pt x="603336" y="834477"/>
                </a:lnTo>
                <a:lnTo>
                  <a:pt x="625895" y="858033"/>
                </a:lnTo>
                <a:lnTo>
                  <a:pt x="705014" y="858033"/>
                </a:lnTo>
                <a:cubicBezTo>
                  <a:pt x="733009" y="858033"/>
                  <a:pt x="755703" y="880727"/>
                  <a:pt x="755703" y="908722"/>
                </a:cubicBezTo>
                <a:lnTo>
                  <a:pt x="755703" y="959411"/>
                </a:lnTo>
                <a:lnTo>
                  <a:pt x="638257" y="959411"/>
                </a:lnTo>
                <a:lnTo>
                  <a:pt x="636483" y="96350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2"/>
          <p:cNvSpPr/>
          <p:nvPr/>
        </p:nvSpPr>
        <p:spPr>
          <a:xfrm rot="8340000">
            <a:off x="2884487" y="3933825"/>
            <a:ext cx="838200" cy="846137"/>
          </a:xfrm>
          <a:custGeom>
            <a:avLst/>
            <a:gdLst/>
            <a:ahLst/>
            <a:cxnLst/>
            <a:rect l="l" t="t" r="r" b="b"/>
            <a:pathLst>
              <a:path w="4411086" h="4453092" extrusionOk="0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lnTo>
                  <a:pt x="1666926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lnTo>
                  <a:pt x="1811301" y="3132571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2"/>
          <p:cNvSpPr/>
          <p:nvPr/>
        </p:nvSpPr>
        <p:spPr>
          <a:xfrm>
            <a:off x="908050" y="1819275"/>
            <a:ext cx="717550" cy="968375"/>
          </a:xfrm>
          <a:custGeom>
            <a:avLst/>
            <a:gdLst/>
            <a:ahLst/>
            <a:cxnLst/>
            <a:rect l="l" t="t" r="r" b="b"/>
            <a:pathLst>
              <a:path w="2823581" h="3962432" extrusionOk="0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lnTo>
                  <a:pt x="322536" y="2413264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lnTo>
                  <a:pt x="322536" y="2153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lnTo>
                  <a:pt x="322536" y="1870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lnTo>
                  <a:pt x="322536" y="1587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lnTo>
                  <a:pt x="322536" y="1304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lnTo>
                  <a:pt x="1733633" y="1039034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lnTo>
                  <a:pt x="260714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0" name="Google Shape;330;p32"/>
          <p:cNvGrpSpPr/>
          <p:nvPr/>
        </p:nvGrpSpPr>
        <p:grpSpPr>
          <a:xfrm>
            <a:off x="-28575" y="1674811"/>
            <a:ext cx="12220574" cy="4179887"/>
            <a:chOff x="-28349" y="1675423"/>
            <a:chExt cx="12220347" cy="4179559"/>
          </a:xfrm>
        </p:grpSpPr>
        <p:grpSp>
          <p:nvGrpSpPr>
            <p:cNvPr id="331" name="Google Shape;331;p32"/>
            <p:cNvGrpSpPr/>
            <p:nvPr/>
          </p:nvGrpSpPr>
          <p:grpSpPr>
            <a:xfrm rot="5400000">
              <a:off x="6435946" y="-248707"/>
              <a:ext cx="3831922" cy="7680182"/>
              <a:chOff x="588973" y="2600732"/>
              <a:chExt cx="3831922" cy="4257571"/>
            </a:xfrm>
          </p:grpSpPr>
          <p:sp>
            <p:nvSpPr>
              <p:cNvPr id="332" name="Google Shape;332;p32"/>
              <p:cNvSpPr txBox="1"/>
              <p:nvPr/>
            </p:nvSpPr>
            <p:spPr>
              <a:xfrm>
                <a:off x="588973" y="2600732"/>
                <a:ext cx="717493" cy="425757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32"/>
              <p:cNvSpPr txBox="1"/>
              <p:nvPr/>
            </p:nvSpPr>
            <p:spPr>
              <a:xfrm>
                <a:off x="1368374" y="2600732"/>
                <a:ext cx="715907" cy="425757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Google Shape;334;p32"/>
              <p:cNvSpPr txBox="1"/>
              <p:nvPr/>
            </p:nvSpPr>
            <p:spPr>
              <a:xfrm>
                <a:off x="2146187" y="2600732"/>
                <a:ext cx="717493" cy="4257571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335;p32"/>
              <p:cNvSpPr txBox="1"/>
              <p:nvPr/>
            </p:nvSpPr>
            <p:spPr>
              <a:xfrm>
                <a:off x="2925588" y="2600732"/>
                <a:ext cx="715906" cy="425757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336;p32"/>
              <p:cNvSpPr txBox="1"/>
              <p:nvPr/>
            </p:nvSpPr>
            <p:spPr>
              <a:xfrm>
                <a:off x="3703402" y="2600732"/>
                <a:ext cx="717493" cy="4257571"/>
              </a:xfrm>
              <a:prstGeom prst="rect">
                <a:avLst/>
              </a:prstGeom>
              <a:solidFill>
                <a:srgbClr val="F3B72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37" name="Google Shape;337;p32"/>
            <p:cNvSpPr txBox="1"/>
            <p:nvPr/>
          </p:nvSpPr>
          <p:spPr>
            <a:xfrm>
              <a:off x="3538698" y="3294547"/>
              <a:ext cx="717537" cy="71749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2"/>
            <p:cNvSpPr txBox="1"/>
            <p:nvPr/>
          </p:nvSpPr>
          <p:spPr>
            <a:xfrm>
              <a:off x="3538698" y="1675424"/>
              <a:ext cx="717537" cy="71749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32"/>
            <p:cNvSpPr txBox="1"/>
            <p:nvPr/>
          </p:nvSpPr>
          <p:spPr>
            <a:xfrm>
              <a:off x="3537110" y="2451650"/>
              <a:ext cx="717537" cy="7174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32"/>
            <p:cNvSpPr txBox="1"/>
            <p:nvPr/>
          </p:nvSpPr>
          <p:spPr>
            <a:xfrm>
              <a:off x="3538698" y="4056487"/>
              <a:ext cx="717537" cy="71749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32"/>
            <p:cNvSpPr txBox="1"/>
            <p:nvPr/>
          </p:nvSpPr>
          <p:spPr>
            <a:xfrm>
              <a:off x="3538698" y="4823188"/>
              <a:ext cx="717537" cy="717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32"/>
            <p:cNvSpPr/>
            <p:nvPr/>
          </p:nvSpPr>
          <p:spPr>
            <a:xfrm rot="6600000">
              <a:off x="3741905" y="2489733"/>
              <a:ext cx="396844" cy="454017"/>
            </a:xfrm>
            <a:custGeom>
              <a:avLst/>
              <a:gdLst/>
              <a:ahLst/>
              <a:cxnLst/>
              <a:rect l="l" t="t" r="r" b="b"/>
              <a:pathLst>
                <a:path w="2252508" h="2256106" extrusionOk="0">
                  <a:moveTo>
                    <a:pt x="183468" y="2011947"/>
                  </a:moveTo>
                  <a:lnTo>
                    <a:pt x="0" y="1523278"/>
                  </a:lnTo>
                  <a:lnTo>
                    <a:pt x="125" y="1436127"/>
                  </a:lnTo>
                  <a:cubicBezTo>
                    <a:pt x="2994" y="989689"/>
                    <a:pt x="19764" y="619715"/>
                    <a:pt x="17999" y="147789"/>
                  </a:cubicBezTo>
                  <a:cubicBezTo>
                    <a:pt x="17999" y="66168"/>
                    <a:pt x="84167" y="0"/>
                    <a:pt x="165789" y="0"/>
                  </a:cubicBezTo>
                  <a:lnTo>
                    <a:pt x="321129" y="0"/>
                  </a:lnTo>
                  <a:cubicBezTo>
                    <a:pt x="402751" y="0"/>
                    <a:pt x="468918" y="66168"/>
                    <a:pt x="468918" y="147789"/>
                  </a:cubicBezTo>
                  <a:cubicBezTo>
                    <a:pt x="467648" y="274915"/>
                    <a:pt x="466163" y="384045"/>
                    <a:pt x="464643" y="481502"/>
                  </a:cubicBezTo>
                  <a:lnTo>
                    <a:pt x="463173" y="570574"/>
                  </a:lnTo>
                  <a:lnTo>
                    <a:pt x="1035647" y="554290"/>
                  </a:lnTo>
                  <a:cubicBezTo>
                    <a:pt x="1239590" y="548489"/>
                    <a:pt x="1443534" y="540419"/>
                    <a:pt x="1647477" y="523270"/>
                  </a:cubicBezTo>
                  <a:cubicBezTo>
                    <a:pt x="2006991" y="453200"/>
                    <a:pt x="1832015" y="34724"/>
                    <a:pt x="1460737" y="165646"/>
                  </a:cubicBezTo>
                  <a:cubicBezTo>
                    <a:pt x="1781318" y="-153360"/>
                    <a:pt x="2257824" y="56603"/>
                    <a:pt x="2252440" y="403083"/>
                  </a:cubicBezTo>
                  <a:cubicBezTo>
                    <a:pt x="2250423" y="565818"/>
                    <a:pt x="2293202" y="823237"/>
                    <a:pt x="1708905" y="898044"/>
                  </a:cubicBezTo>
                  <a:lnTo>
                    <a:pt x="457468" y="919513"/>
                  </a:lnTo>
                  <a:lnTo>
                    <a:pt x="456581" y="976825"/>
                  </a:lnTo>
                  <a:cubicBezTo>
                    <a:pt x="455655" y="1052912"/>
                    <a:pt x="455061" y="1129982"/>
                    <a:pt x="454979" y="1214365"/>
                  </a:cubicBezTo>
                  <a:lnTo>
                    <a:pt x="455265" y="1304130"/>
                  </a:lnTo>
                  <a:lnTo>
                    <a:pt x="1761112" y="1304130"/>
                  </a:lnTo>
                  <a:cubicBezTo>
                    <a:pt x="2112857" y="1312950"/>
                    <a:pt x="2244268" y="1471822"/>
                    <a:pt x="2247041" y="1696293"/>
                  </a:cubicBezTo>
                  <a:cubicBezTo>
                    <a:pt x="2251696" y="1818531"/>
                    <a:pt x="2157135" y="1899452"/>
                    <a:pt x="1972479" y="1831841"/>
                  </a:cubicBezTo>
                  <a:cubicBezTo>
                    <a:pt x="1728179" y="1737118"/>
                    <a:pt x="1686572" y="1632112"/>
                    <a:pt x="1412945" y="1638953"/>
                  </a:cubicBezTo>
                  <a:cubicBezTo>
                    <a:pt x="1150451" y="1642298"/>
                    <a:pt x="946563" y="1646103"/>
                    <a:pt x="587717" y="1652672"/>
                  </a:cubicBezTo>
                  <a:lnTo>
                    <a:pt x="461655" y="1654974"/>
                  </a:lnTo>
                  <a:lnTo>
                    <a:pt x="467612" y="1731147"/>
                  </a:lnTo>
                  <a:cubicBezTo>
                    <a:pt x="519593" y="2017529"/>
                    <a:pt x="751324" y="2254018"/>
                    <a:pt x="656560" y="2256106"/>
                  </a:cubicBezTo>
                  <a:cubicBezTo>
                    <a:pt x="524914" y="2224833"/>
                    <a:pt x="361490" y="2158756"/>
                    <a:pt x="230599" y="2055605"/>
                  </a:cubicBezTo>
                  <a:lnTo>
                    <a:pt x="183468" y="2011947"/>
                  </a:lnTo>
                  <a:close/>
                </a:path>
              </a:pathLst>
            </a:custGeom>
            <a:solidFill>
              <a:schemeClr val="l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32"/>
            <p:cNvSpPr/>
            <p:nvPr/>
          </p:nvSpPr>
          <p:spPr>
            <a:xfrm rot="-780000">
              <a:off x="3597434" y="3280260"/>
              <a:ext cx="598477" cy="671460"/>
            </a:xfrm>
            <a:custGeom>
              <a:avLst/>
              <a:gdLst/>
              <a:ahLst/>
              <a:cxnLst/>
              <a:rect l="l" t="t" r="r" b="b"/>
              <a:pathLst>
                <a:path w="2823581" h="3962432" extrusionOk="0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lnTo>
                    <a:pt x="322536" y="2413264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lnTo>
                    <a:pt x="322536" y="2153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lnTo>
                    <a:pt x="322536" y="1870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lnTo>
                    <a:pt x="322536" y="1587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lnTo>
                    <a:pt x="322536" y="1304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lnTo>
                    <a:pt x="1733633" y="1039034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lnTo>
                    <a:pt x="2607143" y="0"/>
                  </a:lnTo>
                  <a:close/>
                </a:path>
              </a:pathLst>
            </a:custGeom>
            <a:solidFill>
              <a:schemeClr val="l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32"/>
            <p:cNvSpPr/>
            <p:nvPr/>
          </p:nvSpPr>
          <p:spPr>
            <a:xfrm rot="-1200000">
              <a:off x="3675220" y="1891307"/>
              <a:ext cx="481003" cy="393669"/>
            </a:xfrm>
            <a:custGeom>
              <a:avLst/>
              <a:gdLst/>
              <a:ahLst/>
              <a:cxnLst/>
              <a:rect l="l" t="t" r="r" b="b"/>
              <a:pathLst>
                <a:path w="3239999" h="3032924" extrusionOk="0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lt1">
                <a:alpha val="6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32"/>
            <p:cNvSpPr/>
            <p:nvPr/>
          </p:nvSpPr>
          <p:spPr>
            <a:xfrm rot="960000">
              <a:off x="3667282" y="4151729"/>
              <a:ext cx="457192" cy="523834"/>
            </a:xfrm>
            <a:custGeom>
              <a:avLst/>
              <a:gdLst/>
              <a:ahLst/>
              <a:cxnLst/>
              <a:rect l="l" t="t" r="r" b="b"/>
              <a:pathLst>
                <a:path w="2512265" h="3505352" extrusionOk="0">
                  <a:moveTo>
                    <a:pt x="1276582" y="2106401"/>
                  </a:moveTo>
                  <a:cubicBezTo>
                    <a:pt x="1154832" y="2195007"/>
                    <a:pt x="1018024" y="2262207"/>
                    <a:pt x="871321" y="2302645"/>
                  </a:cubicBezTo>
                  <a:cubicBezTo>
                    <a:pt x="1041049" y="2346709"/>
                    <a:pt x="1216984" y="2342691"/>
                    <a:pt x="1380867" y="2295542"/>
                  </a:cubicBezTo>
                  <a:cubicBezTo>
                    <a:pt x="1352791" y="2227964"/>
                    <a:pt x="1317377" y="2164934"/>
                    <a:pt x="1276582" y="2106401"/>
                  </a:cubicBezTo>
                  <a:close/>
                  <a:moveTo>
                    <a:pt x="931061" y="1768598"/>
                  </a:moveTo>
                  <a:lnTo>
                    <a:pt x="785084" y="2021438"/>
                  </a:lnTo>
                  <a:lnTo>
                    <a:pt x="684448" y="2196711"/>
                  </a:lnTo>
                  <a:cubicBezTo>
                    <a:pt x="868931" y="2169533"/>
                    <a:pt x="1041385" y="2098006"/>
                    <a:pt x="1189228" y="1991290"/>
                  </a:cubicBezTo>
                  <a:cubicBezTo>
                    <a:pt x="1113839" y="1904543"/>
                    <a:pt x="1026949" y="1829435"/>
                    <a:pt x="931061" y="1768598"/>
                  </a:cubicBezTo>
                  <a:close/>
                  <a:moveTo>
                    <a:pt x="1626242" y="1739577"/>
                  </a:moveTo>
                  <a:cubicBezTo>
                    <a:pt x="1556851" y="1850020"/>
                    <a:pt x="1471526" y="1947792"/>
                    <a:pt x="1374302" y="2030973"/>
                  </a:cubicBezTo>
                  <a:cubicBezTo>
                    <a:pt x="1422822" y="2099916"/>
                    <a:pt x="1464618" y="2174537"/>
                    <a:pt x="1497466" y="2254701"/>
                  </a:cubicBezTo>
                  <a:cubicBezTo>
                    <a:pt x="1664534" y="2184833"/>
                    <a:pt x="1813198" y="2068027"/>
                    <a:pt x="1922549" y="1910651"/>
                  </a:cubicBezTo>
                  <a:lnTo>
                    <a:pt x="1626242" y="1739577"/>
                  </a:lnTo>
                  <a:close/>
                  <a:moveTo>
                    <a:pt x="531158" y="1601275"/>
                  </a:moveTo>
                  <a:cubicBezTo>
                    <a:pt x="514831" y="1769123"/>
                    <a:pt x="535254" y="1939877"/>
                    <a:pt x="594029" y="2101141"/>
                  </a:cubicBezTo>
                  <a:lnTo>
                    <a:pt x="822377" y="1705631"/>
                  </a:lnTo>
                  <a:cubicBezTo>
                    <a:pt x="730789" y="1658398"/>
                    <a:pt x="632873" y="1623335"/>
                    <a:pt x="531158" y="1601275"/>
                  </a:cubicBezTo>
                  <a:close/>
                  <a:moveTo>
                    <a:pt x="270885" y="1572115"/>
                  </a:moveTo>
                  <a:cubicBezTo>
                    <a:pt x="231457" y="1572339"/>
                    <a:pt x="191799" y="1574812"/>
                    <a:pt x="152057" y="1579894"/>
                  </a:cubicBezTo>
                  <a:cubicBezTo>
                    <a:pt x="195418" y="1760005"/>
                    <a:pt x="289893" y="1927350"/>
                    <a:pt x="428945" y="2058945"/>
                  </a:cubicBezTo>
                  <a:cubicBezTo>
                    <a:pt x="384418" y="1901749"/>
                    <a:pt x="371313" y="1738504"/>
                    <a:pt x="388331" y="1577832"/>
                  </a:cubicBezTo>
                  <a:cubicBezTo>
                    <a:pt x="349511" y="1573916"/>
                    <a:pt x="310313" y="1571891"/>
                    <a:pt x="270885" y="1572115"/>
                  </a:cubicBezTo>
                  <a:close/>
                  <a:moveTo>
                    <a:pt x="1117422" y="1445810"/>
                  </a:moveTo>
                  <a:lnTo>
                    <a:pt x="992684" y="1661863"/>
                  </a:lnTo>
                  <a:cubicBezTo>
                    <a:pt x="1102065" y="1730612"/>
                    <a:pt x="1200940" y="1816138"/>
                    <a:pt x="1286200" y="1915345"/>
                  </a:cubicBezTo>
                  <a:cubicBezTo>
                    <a:pt x="1368713" y="1844119"/>
                    <a:pt x="1441290" y="1760865"/>
                    <a:pt x="1500981" y="1667258"/>
                  </a:cubicBezTo>
                  <a:lnTo>
                    <a:pt x="1117422" y="1445810"/>
                  </a:lnTo>
                  <a:close/>
                  <a:moveTo>
                    <a:pt x="2092402" y="1221082"/>
                  </a:moveTo>
                  <a:cubicBezTo>
                    <a:pt x="2001593" y="1234047"/>
                    <a:pt x="1911092" y="1235450"/>
                    <a:pt x="1822337" y="1227227"/>
                  </a:cubicBezTo>
                  <a:cubicBezTo>
                    <a:pt x="1800443" y="1366691"/>
                    <a:pt x="1756170" y="1503162"/>
                    <a:pt x="1688847" y="1630684"/>
                  </a:cubicBezTo>
                  <a:lnTo>
                    <a:pt x="1987299" y="1802996"/>
                  </a:lnTo>
                  <a:cubicBezTo>
                    <a:pt x="2084887" y="1618081"/>
                    <a:pt x="2117858" y="1415133"/>
                    <a:pt x="2092402" y="1221082"/>
                  </a:cubicBezTo>
                  <a:close/>
                  <a:moveTo>
                    <a:pt x="649579" y="1175701"/>
                  </a:moveTo>
                  <a:cubicBezTo>
                    <a:pt x="600911" y="1272240"/>
                    <a:pt x="566994" y="1374279"/>
                    <a:pt x="548013" y="1478728"/>
                  </a:cubicBezTo>
                  <a:cubicBezTo>
                    <a:pt x="665588" y="1503392"/>
                    <a:pt x="778659" y="1543786"/>
                    <a:pt x="883938" y="1599004"/>
                  </a:cubicBezTo>
                  <a:lnTo>
                    <a:pt x="1008644" y="1383007"/>
                  </a:lnTo>
                  <a:lnTo>
                    <a:pt x="649579" y="1175701"/>
                  </a:lnTo>
                  <a:close/>
                  <a:moveTo>
                    <a:pt x="1325201" y="1085928"/>
                  </a:moveTo>
                  <a:lnTo>
                    <a:pt x="1180226" y="1337032"/>
                  </a:lnTo>
                  <a:lnTo>
                    <a:pt x="1563461" y="1558293"/>
                  </a:lnTo>
                  <a:cubicBezTo>
                    <a:pt x="1621429" y="1447029"/>
                    <a:pt x="1659763" y="1328223"/>
                    <a:pt x="1679185" y="1206861"/>
                  </a:cubicBezTo>
                  <a:cubicBezTo>
                    <a:pt x="1555153" y="1183834"/>
                    <a:pt x="1435895" y="1143161"/>
                    <a:pt x="1325201" y="1085928"/>
                  </a:cubicBezTo>
                  <a:close/>
                  <a:moveTo>
                    <a:pt x="216369" y="925587"/>
                  </a:moveTo>
                  <a:cubicBezTo>
                    <a:pt x="135862" y="1096620"/>
                    <a:pt x="108667" y="1281041"/>
                    <a:pt x="130011" y="1458436"/>
                  </a:cubicBezTo>
                  <a:cubicBezTo>
                    <a:pt x="222591" y="1446071"/>
                    <a:pt x="314795" y="1446181"/>
                    <a:pt x="405131" y="1455463"/>
                  </a:cubicBezTo>
                  <a:cubicBezTo>
                    <a:pt x="426945" y="1333935"/>
                    <a:pt x="466667" y="1215249"/>
                    <a:pt x="524206" y="1103317"/>
                  </a:cubicBezTo>
                  <a:lnTo>
                    <a:pt x="216369" y="925587"/>
                  </a:lnTo>
                  <a:close/>
                  <a:moveTo>
                    <a:pt x="943246" y="797103"/>
                  </a:moveTo>
                  <a:cubicBezTo>
                    <a:pt x="853400" y="873630"/>
                    <a:pt x="774733" y="963960"/>
                    <a:pt x="711316" y="1066306"/>
                  </a:cubicBezTo>
                  <a:lnTo>
                    <a:pt x="1071447" y="1274228"/>
                  </a:lnTo>
                  <a:lnTo>
                    <a:pt x="1215869" y="1024081"/>
                  </a:lnTo>
                  <a:cubicBezTo>
                    <a:pt x="1115458" y="961776"/>
                    <a:pt x="1023809" y="885272"/>
                    <a:pt x="943246" y="797103"/>
                  </a:cubicBezTo>
                  <a:close/>
                  <a:moveTo>
                    <a:pt x="1777831" y="614825"/>
                  </a:moveTo>
                  <a:cubicBezTo>
                    <a:pt x="1828108" y="774217"/>
                    <a:pt x="1847177" y="940426"/>
                    <a:pt x="1835302" y="1104709"/>
                  </a:cubicBezTo>
                  <a:cubicBezTo>
                    <a:pt x="1912529" y="1111680"/>
                    <a:pt x="1991200" y="1110618"/>
                    <a:pt x="2070135" y="1099634"/>
                  </a:cubicBezTo>
                  <a:cubicBezTo>
                    <a:pt x="2023430" y="916066"/>
                    <a:pt x="1923963" y="746103"/>
                    <a:pt x="1777831" y="614825"/>
                  </a:cubicBezTo>
                  <a:close/>
                  <a:moveTo>
                    <a:pt x="1613169" y="587153"/>
                  </a:moveTo>
                  <a:lnTo>
                    <a:pt x="1386789" y="979253"/>
                  </a:lnTo>
                  <a:cubicBezTo>
                    <a:pt x="1482593" y="1028182"/>
                    <a:pt x="1585369" y="1063521"/>
                    <a:pt x="1692132" y="1084514"/>
                  </a:cubicBezTo>
                  <a:cubicBezTo>
                    <a:pt x="1702376" y="916614"/>
                    <a:pt x="1676765" y="746730"/>
                    <a:pt x="1613169" y="587153"/>
                  </a:cubicBezTo>
                  <a:close/>
                  <a:moveTo>
                    <a:pt x="1500307" y="531421"/>
                  </a:moveTo>
                  <a:cubicBezTo>
                    <a:pt x="1333628" y="560682"/>
                    <a:pt x="1177718" y="626786"/>
                    <a:pt x="1041762" y="721997"/>
                  </a:cubicBezTo>
                  <a:cubicBezTo>
                    <a:pt x="1111912" y="797410"/>
                    <a:pt x="1191076" y="863204"/>
                    <a:pt x="1277416" y="917480"/>
                  </a:cubicBezTo>
                  <a:lnTo>
                    <a:pt x="1500307" y="531421"/>
                  </a:lnTo>
                  <a:close/>
                  <a:moveTo>
                    <a:pt x="708730" y="442269"/>
                  </a:moveTo>
                  <a:cubicBezTo>
                    <a:pt x="536145" y="518354"/>
                    <a:pt x="384460" y="645249"/>
                    <a:pt x="277225" y="815684"/>
                  </a:cubicBezTo>
                  <a:lnTo>
                    <a:pt x="586010" y="993961"/>
                  </a:lnTo>
                  <a:cubicBezTo>
                    <a:pt x="658009" y="876621"/>
                    <a:pt x="747803" y="773217"/>
                    <a:pt x="850548" y="685844"/>
                  </a:cubicBezTo>
                  <a:cubicBezTo>
                    <a:pt x="795399" y="611028"/>
                    <a:pt x="747545" y="529652"/>
                    <a:pt x="708730" y="442269"/>
                  </a:cubicBezTo>
                  <a:close/>
                  <a:moveTo>
                    <a:pt x="1114411" y="355452"/>
                  </a:moveTo>
                  <a:cubicBezTo>
                    <a:pt x="1016499" y="355167"/>
                    <a:pt x="919324" y="369705"/>
                    <a:pt x="826255" y="398131"/>
                  </a:cubicBezTo>
                  <a:cubicBezTo>
                    <a:pt x="858722" y="474940"/>
                    <a:pt x="900618" y="545829"/>
                    <a:pt x="948599" y="611249"/>
                  </a:cubicBezTo>
                  <a:cubicBezTo>
                    <a:pt x="1085375" y="512974"/>
                    <a:pt x="1240825" y="441488"/>
                    <a:pt x="1406980" y="401715"/>
                  </a:cubicBezTo>
                  <a:cubicBezTo>
                    <a:pt x="1310969" y="370847"/>
                    <a:pt x="1212322" y="355738"/>
                    <a:pt x="1114411" y="355452"/>
                  </a:cubicBezTo>
                  <a:close/>
                  <a:moveTo>
                    <a:pt x="1776283" y="295101"/>
                  </a:moveTo>
                  <a:lnTo>
                    <a:pt x="1710896" y="408983"/>
                  </a:lnTo>
                  <a:cubicBezTo>
                    <a:pt x="2209777" y="726145"/>
                    <a:pt x="2373723" y="1383396"/>
                    <a:pt x="2075153" y="1900534"/>
                  </a:cubicBezTo>
                  <a:cubicBezTo>
                    <a:pt x="1777480" y="2416119"/>
                    <a:pt x="1129323" y="2603192"/>
                    <a:pt x="606057" y="2333243"/>
                  </a:cubicBezTo>
                  <a:lnTo>
                    <a:pt x="534769" y="2457402"/>
                  </a:lnTo>
                  <a:cubicBezTo>
                    <a:pt x="1115347" y="2755664"/>
                    <a:pt x="1834151" y="2554240"/>
                    <a:pt x="2173557" y="1987198"/>
                  </a:cubicBezTo>
                  <a:cubicBezTo>
                    <a:pt x="2520801" y="1407062"/>
                    <a:pt x="2343129" y="657734"/>
                    <a:pt x="1776283" y="295101"/>
                  </a:cubicBezTo>
                  <a:close/>
                  <a:moveTo>
                    <a:pt x="1831804" y="0"/>
                  </a:moveTo>
                  <a:cubicBezTo>
                    <a:pt x="1881515" y="0"/>
                    <a:pt x="1921814" y="40299"/>
                    <a:pt x="1921814" y="90010"/>
                  </a:cubicBezTo>
                  <a:cubicBezTo>
                    <a:pt x="1921814" y="123853"/>
                    <a:pt x="1903137" y="153333"/>
                    <a:pt x="1874873" y="167531"/>
                  </a:cubicBezTo>
                  <a:cubicBezTo>
                    <a:pt x="2505724" y="579432"/>
                    <a:pt x="2701456" y="1419035"/>
                    <a:pt x="2311836" y="2069966"/>
                  </a:cubicBezTo>
                  <a:cubicBezTo>
                    <a:pt x="2067801" y="2477672"/>
                    <a:pt x="1650037" y="2717958"/>
                    <a:pt x="1209422" y="2750781"/>
                  </a:cubicBezTo>
                  <a:lnTo>
                    <a:pt x="1209422" y="3191198"/>
                  </a:lnTo>
                  <a:cubicBezTo>
                    <a:pt x="1228953" y="3190691"/>
                    <a:pt x="1248332" y="3191937"/>
                    <a:pt x="1267595" y="3193449"/>
                  </a:cubicBezTo>
                  <a:cubicBezTo>
                    <a:pt x="1660899" y="3224325"/>
                    <a:pt x="1926978" y="3358049"/>
                    <a:pt x="1884661" y="3503570"/>
                  </a:cubicBezTo>
                  <a:lnTo>
                    <a:pt x="318693" y="3505352"/>
                  </a:lnTo>
                  <a:cubicBezTo>
                    <a:pt x="273700" y="3359367"/>
                    <a:pt x="539657" y="3224666"/>
                    <a:pt x="934393" y="3193515"/>
                  </a:cubicBezTo>
                  <a:lnTo>
                    <a:pt x="993398" y="3191208"/>
                  </a:lnTo>
                  <a:lnTo>
                    <a:pt x="993398" y="2750894"/>
                  </a:lnTo>
                  <a:cubicBezTo>
                    <a:pt x="812915" y="2737642"/>
                    <a:pt x="632784" y="2688481"/>
                    <a:pt x="463078" y="2601537"/>
                  </a:cubicBezTo>
                  <a:cubicBezTo>
                    <a:pt x="463677" y="2602537"/>
                    <a:pt x="463694" y="2603560"/>
                    <a:pt x="463694" y="2604587"/>
                  </a:cubicBezTo>
                  <a:cubicBezTo>
                    <a:pt x="463694" y="2654298"/>
                    <a:pt x="423395" y="2694597"/>
                    <a:pt x="373684" y="2694597"/>
                  </a:cubicBezTo>
                  <a:cubicBezTo>
                    <a:pt x="323973" y="2694597"/>
                    <a:pt x="283674" y="2654298"/>
                    <a:pt x="283674" y="2604587"/>
                  </a:cubicBezTo>
                  <a:cubicBezTo>
                    <a:pt x="283674" y="2554876"/>
                    <a:pt x="323973" y="2514577"/>
                    <a:pt x="373684" y="2514577"/>
                  </a:cubicBezTo>
                  <a:lnTo>
                    <a:pt x="377019" y="2515250"/>
                  </a:lnTo>
                  <a:lnTo>
                    <a:pt x="511820" y="2280472"/>
                  </a:lnTo>
                  <a:lnTo>
                    <a:pt x="495824" y="2271237"/>
                  </a:lnTo>
                  <a:lnTo>
                    <a:pt x="496783" y="2269575"/>
                  </a:lnTo>
                  <a:cubicBezTo>
                    <a:pt x="34226" y="1964050"/>
                    <a:pt x="-130424" y="1362029"/>
                    <a:pt x="110016" y="864184"/>
                  </a:cubicBezTo>
                  <a:lnTo>
                    <a:pt x="106296" y="862036"/>
                  </a:lnTo>
                  <a:lnTo>
                    <a:pt x="148828" y="788370"/>
                  </a:lnTo>
                  <a:lnTo>
                    <a:pt x="169099" y="753258"/>
                  </a:lnTo>
                  <a:lnTo>
                    <a:pt x="170873" y="754281"/>
                  </a:lnTo>
                  <a:cubicBezTo>
                    <a:pt x="475914" y="264737"/>
                    <a:pt x="1106018" y="92008"/>
                    <a:pt x="1617242" y="355196"/>
                  </a:cubicBezTo>
                  <a:lnTo>
                    <a:pt x="1748044" y="127384"/>
                  </a:lnTo>
                  <a:lnTo>
                    <a:pt x="1751959" y="129632"/>
                  </a:lnTo>
                  <a:cubicBezTo>
                    <a:pt x="1745165" y="117975"/>
                    <a:pt x="1741794" y="104386"/>
                    <a:pt x="1741794" y="90010"/>
                  </a:cubicBezTo>
                  <a:cubicBezTo>
                    <a:pt x="1741794" y="40299"/>
                    <a:pt x="1782093" y="0"/>
                    <a:pt x="1831804" y="0"/>
                  </a:cubicBezTo>
                  <a:close/>
                </a:path>
              </a:pathLst>
            </a:custGeom>
            <a:solidFill>
              <a:schemeClr val="lt1">
                <a:alpha val="75686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32"/>
            <p:cNvSpPr/>
            <p:nvPr/>
          </p:nvSpPr>
          <p:spPr>
            <a:xfrm rot="780000" flipH="1">
              <a:off x="3702207" y="4945417"/>
              <a:ext cx="444492" cy="446052"/>
            </a:xfrm>
            <a:custGeom>
              <a:avLst/>
              <a:gdLst/>
              <a:ahLst/>
              <a:cxnLst/>
              <a:rect l="l" t="t" r="r" b="b"/>
              <a:pathLst>
                <a:path w="3217557" h="2654282" extrusionOk="0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lt1">
                <a:alpha val="6745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47" name="Google Shape;347;p3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8349" y="1734764"/>
              <a:ext cx="3576375" cy="3576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8" name="Google Shape;348;p32"/>
            <p:cNvSpPr txBox="1"/>
            <p:nvPr/>
          </p:nvSpPr>
          <p:spPr>
            <a:xfrm>
              <a:off x="711412" y="5331148"/>
              <a:ext cx="2279608" cy="5238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Excelencia académica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Desarrollo de talentos</a:t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7893050" cy="7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NORMAS DE SESIÓN DE APRENDIZAJE VIRTUAL</a:t>
            </a:r>
            <a:endParaRPr/>
          </a:p>
        </p:txBody>
      </p:sp>
      <p:grpSp>
        <p:nvGrpSpPr>
          <p:cNvPr id="105" name="Google Shape;105;p14"/>
          <p:cNvGrpSpPr/>
          <p:nvPr/>
        </p:nvGrpSpPr>
        <p:grpSpPr>
          <a:xfrm>
            <a:off x="882650" y="1382712"/>
            <a:ext cx="7578725" cy="5172075"/>
            <a:chOff x="882511" y="1383328"/>
            <a:chExt cx="5561195" cy="3289787"/>
          </a:xfrm>
        </p:grpSpPr>
        <p:pic>
          <p:nvPicPr>
            <p:cNvPr id="106" name="Google Shape;106;p14" descr="Recorte de pantalla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10284" y="1391563"/>
              <a:ext cx="345075" cy="3532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7" name="Google Shape;107;p14"/>
            <p:cNvSpPr txBox="1"/>
            <p:nvPr/>
          </p:nvSpPr>
          <p:spPr>
            <a:xfrm>
              <a:off x="1578216" y="1383328"/>
              <a:ext cx="48654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Micrófono en silencio, hasta que se solicite. </a:t>
              </a: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1110284" y="1882797"/>
              <a:ext cx="364057" cy="323413"/>
            </a:xfrm>
            <a:custGeom>
              <a:avLst/>
              <a:gdLst/>
              <a:ahLst/>
              <a:cxnLst/>
              <a:rect l="l" t="t" r="r" b="b"/>
              <a:pathLst>
                <a:path w="16173" h="14711" fill="none" extrusionOk="0">
                  <a:moveTo>
                    <a:pt x="8087" y="1"/>
                  </a:moveTo>
                  <a:lnTo>
                    <a:pt x="8087" y="1"/>
                  </a:lnTo>
                  <a:lnTo>
                    <a:pt x="7672" y="1"/>
                  </a:lnTo>
                  <a:lnTo>
                    <a:pt x="7258" y="25"/>
                  </a:lnTo>
                  <a:lnTo>
                    <a:pt x="6844" y="74"/>
                  </a:lnTo>
                  <a:lnTo>
                    <a:pt x="6455" y="122"/>
                  </a:lnTo>
                  <a:lnTo>
                    <a:pt x="6065" y="195"/>
                  </a:lnTo>
                  <a:lnTo>
                    <a:pt x="5675" y="293"/>
                  </a:lnTo>
                  <a:lnTo>
                    <a:pt x="5310" y="415"/>
                  </a:lnTo>
                  <a:lnTo>
                    <a:pt x="4945" y="536"/>
                  </a:lnTo>
                  <a:lnTo>
                    <a:pt x="4579" y="658"/>
                  </a:lnTo>
                  <a:lnTo>
                    <a:pt x="4238" y="829"/>
                  </a:lnTo>
                  <a:lnTo>
                    <a:pt x="3897" y="975"/>
                  </a:lnTo>
                  <a:lnTo>
                    <a:pt x="3557" y="1170"/>
                  </a:lnTo>
                  <a:lnTo>
                    <a:pt x="3240" y="1364"/>
                  </a:lnTo>
                  <a:lnTo>
                    <a:pt x="2948" y="1559"/>
                  </a:lnTo>
                  <a:lnTo>
                    <a:pt x="2655" y="1778"/>
                  </a:lnTo>
                  <a:lnTo>
                    <a:pt x="2363" y="1998"/>
                  </a:lnTo>
                  <a:lnTo>
                    <a:pt x="2095" y="2241"/>
                  </a:lnTo>
                  <a:lnTo>
                    <a:pt x="1852" y="2485"/>
                  </a:lnTo>
                  <a:lnTo>
                    <a:pt x="1608" y="2753"/>
                  </a:lnTo>
                  <a:lnTo>
                    <a:pt x="1389" y="3021"/>
                  </a:lnTo>
                  <a:lnTo>
                    <a:pt x="1170" y="3288"/>
                  </a:lnTo>
                  <a:lnTo>
                    <a:pt x="975" y="3581"/>
                  </a:lnTo>
                  <a:lnTo>
                    <a:pt x="804" y="3873"/>
                  </a:lnTo>
                  <a:lnTo>
                    <a:pt x="634" y="4190"/>
                  </a:lnTo>
                  <a:lnTo>
                    <a:pt x="488" y="4506"/>
                  </a:lnTo>
                  <a:lnTo>
                    <a:pt x="366" y="4823"/>
                  </a:lnTo>
                  <a:lnTo>
                    <a:pt x="244" y="5139"/>
                  </a:lnTo>
                  <a:lnTo>
                    <a:pt x="171" y="5480"/>
                  </a:lnTo>
                  <a:lnTo>
                    <a:pt x="98" y="5821"/>
                  </a:lnTo>
                  <a:lnTo>
                    <a:pt x="49" y="6162"/>
                  </a:lnTo>
                  <a:lnTo>
                    <a:pt x="1" y="6503"/>
                  </a:lnTo>
                  <a:lnTo>
                    <a:pt x="1" y="6869"/>
                  </a:lnTo>
                  <a:lnTo>
                    <a:pt x="1" y="7234"/>
                  </a:lnTo>
                  <a:lnTo>
                    <a:pt x="49" y="7624"/>
                  </a:lnTo>
                  <a:lnTo>
                    <a:pt x="98" y="7989"/>
                  </a:lnTo>
                  <a:lnTo>
                    <a:pt x="196" y="8330"/>
                  </a:lnTo>
                  <a:lnTo>
                    <a:pt x="293" y="8695"/>
                  </a:lnTo>
                  <a:lnTo>
                    <a:pt x="415" y="9036"/>
                  </a:lnTo>
                  <a:lnTo>
                    <a:pt x="561" y="9377"/>
                  </a:lnTo>
                  <a:lnTo>
                    <a:pt x="731" y="9718"/>
                  </a:lnTo>
                  <a:lnTo>
                    <a:pt x="902" y="10035"/>
                  </a:lnTo>
                  <a:lnTo>
                    <a:pt x="1097" y="10327"/>
                  </a:lnTo>
                  <a:lnTo>
                    <a:pt x="1340" y="10644"/>
                  </a:lnTo>
                  <a:lnTo>
                    <a:pt x="1559" y="10936"/>
                  </a:lnTo>
                  <a:lnTo>
                    <a:pt x="1827" y="11204"/>
                  </a:lnTo>
                  <a:lnTo>
                    <a:pt x="2095" y="11472"/>
                  </a:lnTo>
                  <a:lnTo>
                    <a:pt x="2387" y="11740"/>
                  </a:lnTo>
                  <a:lnTo>
                    <a:pt x="2680" y="11983"/>
                  </a:lnTo>
                  <a:lnTo>
                    <a:pt x="2485" y="12349"/>
                  </a:lnTo>
                  <a:lnTo>
                    <a:pt x="2266" y="12714"/>
                  </a:lnTo>
                  <a:lnTo>
                    <a:pt x="2022" y="13104"/>
                  </a:lnTo>
                  <a:lnTo>
                    <a:pt x="1706" y="13469"/>
                  </a:lnTo>
                  <a:lnTo>
                    <a:pt x="1365" y="13834"/>
                  </a:lnTo>
                  <a:lnTo>
                    <a:pt x="1170" y="14005"/>
                  </a:lnTo>
                  <a:lnTo>
                    <a:pt x="951" y="14151"/>
                  </a:lnTo>
                  <a:lnTo>
                    <a:pt x="731" y="14297"/>
                  </a:lnTo>
                  <a:lnTo>
                    <a:pt x="512" y="14443"/>
                  </a:lnTo>
                  <a:lnTo>
                    <a:pt x="269" y="14540"/>
                  </a:lnTo>
                  <a:lnTo>
                    <a:pt x="1" y="14662"/>
                  </a:lnTo>
                  <a:lnTo>
                    <a:pt x="122" y="14662"/>
                  </a:lnTo>
                  <a:lnTo>
                    <a:pt x="488" y="14711"/>
                  </a:lnTo>
                  <a:lnTo>
                    <a:pt x="1024" y="14711"/>
                  </a:lnTo>
                  <a:lnTo>
                    <a:pt x="1365" y="14711"/>
                  </a:lnTo>
                  <a:lnTo>
                    <a:pt x="1706" y="14687"/>
                  </a:lnTo>
                  <a:lnTo>
                    <a:pt x="2095" y="14614"/>
                  </a:lnTo>
                  <a:lnTo>
                    <a:pt x="2485" y="14540"/>
                  </a:lnTo>
                  <a:lnTo>
                    <a:pt x="2899" y="14419"/>
                  </a:lnTo>
                  <a:lnTo>
                    <a:pt x="3313" y="14273"/>
                  </a:lnTo>
                  <a:lnTo>
                    <a:pt x="3751" y="14078"/>
                  </a:lnTo>
                  <a:lnTo>
                    <a:pt x="4165" y="13834"/>
                  </a:lnTo>
                  <a:lnTo>
                    <a:pt x="4579" y="13566"/>
                  </a:lnTo>
                  <a:lnTo>
                    <a:pt x="4969" y="13201"/>
                  </a:lnTo>
                  <a:lnTo>
                    <a:pt x="5334" y="13323"/>
                  </a:lnTo>
                  <a:lnTo>
                    <a:pt x="5700" y="13444"/>
                  </a:lnTo>
                  <a:lnTo>
                    <a:pt x="6089" y="13518"/>
                  </a:lnTo>
                  <a:lnTo>
                    <a:pt x="6479" y="13591"/>
                  </a:lnTo>
                  <a:lnTo>
                    <a:pt x="6869" y="13664"/>
                  </a:lnTo>
                  <a:lnTo>
                    <a:pt x="7258" y="13712"/>
                  </a:lnTo>
                  <a:lnTo>
                    <a:pt x="7672" y="13737"/>
                  </a:lnTo>
                  <a:lnTo>
                    <a:pt x="8087" y="13737"/>
                  </a:lnTo>
                  <a:lnTo>
                    <a:pt x="8501" y="13737"/>
                  </a:lnTo>
                  <a:lnTo>
                    <a:pt x="8915" y="13712"/>
                  </a:lnTo>
                  <a:lnTo>
                    <a:pt x="9329" y="13664"/>
                  </a:lnTo>
                  <a:lnTo>
                    <a:pt x="9718" y="13591"/>
                  </a:lnTo>
                  <a:lnTo>
                    <a:pt x="10108" y="13518"/>
                  </a:lnTo>
                  <a:lnTo>
                    <a:pt x="10498" y="13420"/>
                  </a:lnTo>
                  <a:lnTo>
                    <a:pt x="10863" y="13323"/>
                  </a:lnTo>
                  <a:lnTo>
                    <a:pt x="11228" y="13201"/>
                  </a:lnTo>
                  <a:lnTo>
                    <a:pt x="11594" y="13055"/>
                  </a:lnTo>
                  <a:lnTo>
                    <a:pt x="11935" y="12909"/>
                  </a:lnTo>
                  <a:lnTo>
                    <a:pt x="12276" y="12738"/>
                  </a:lnTo>
                  <a:lnTo>
                    <a:pt x="12617" y="12568"/>
                  </a:lnTo>
                  <a:lnTo>
                    <a:pt x="12933" y="12373"/>
                  </a:lnTo>
                  <a:lnTo>
                    <a:pt x="13225" y="12178"/>
                  </a:lnTo>
                  <a:lnTo>
                    <a:pt x="13518" y="11959"/>
                  </a:lnTo>
                  <a:lnTo>
                    <a:pt x="13810" y="11715"/>
                  </a:lnTo>
                  <a:lnTo>
                    <a:pt x="14078" y="11496"/>
                  </a:lnTo>
                  <a:lnTo>
                    <a:pt x="14321" y="11228"/>
                  </a:lnTo>
                  <a:lnTo>
                    <a:pt x="14565" y="10985"/>
                  </a:lnTo>
                  <a:lnTo>
                    <a:pt x="14784" y="10717"/>
                  </a:lnTo>
                  <a:lnTo>
                    <a:pt x="15003" y="10424"/>
                  </a:lnTo>
                  <a:lnTo>
                    <a:pt x="15198" y="10132"/>
                  </a:lnTo>
                  <a:lnTo>
                    <a:pt x="15369" y="9840"/>
                  </a:lnTo>
                  <a:lnTo>
                    <a:pt x="15539" y="9548"/>
                  </a:lnTo>
                  <a:lnTo>
                    <a:pt x="15685" y="9231"/>
                  </a:lnTo>
                  <a:lnTo>
                    <a:pt x="15807" y="8914"/>
                  </a:lnTo>
                  <a:lnTo>
                    <a:pt x="15929" y="8574"/>
                  </a:lnTo>
                  <a:lnTo>
                    <a:pt x="16002" y="8257"/>
                  </a:lnTo>
                  <a:lnTo>
                    <a:pt x="16075" y="7916"/>
                  </a:lnTo>
                  <a:lnTo>
                    <a:pt x="16124" y="7575"/>
                  </a:lnTo>
                  <a:lnTo>
                    <a:pt x="16172" y="7210"/>
                  </a:lnTo>
                  <a:lnTo>
                    <a:pt x="16172" y="6869"/>
                  </a:lnTo>
                  <a:lnTo>
                    <a:pt x="16172" y="6503"/>
                  </a:lnTo>
                  <a:lnTo>
                    <a:pt x="16124" y="6162"/>
                  </a:lnTo>
                  <a:lnTo>
                    <a:pt x="16075" y="5821"/>
                  </a:lnTo>
                  <a:lnTo>
                    <a:pt x="16002" y="5480"/>
                  </a:lnTo>
                  <a:lnTo>
                    <a:pt x="15929" y="5139"/>
                  </a:lnTo>
                  <a:lnTo>
                    <a:pt x="15807" y="4823"/>
                  </a:lnTo>
                  <a:lnTo>
                    <a:pt x="15685" y="4506"/>
                  </a:lnTo>
                  <a:lnTo>
                    <a:pt x="15539" y="4190"/>
                  </a:lnTo>
                  <a:lnTo>
                    <a:pt x="15369" y="3873"/>
                  </a:lnTo>
                  <a:lnTo>
                    <a:pt x="15198" y="3581"/>
                  </a:lnTo>
                  <a:lnTo>
                    <a:pt x="15003" y="3288"/>
                  </a:lnTo>
                  <a:lnTo>
                    <a:pt x="14784" y="3021"/>
                  </a:lnTo>
                  <a:lnTo>
                    <a:pt x="14565" y="2753"/>
                  </a:lnTo>
                  <a:lnTo>
                    <a:pt x="14321" y="2485"/>
                  </a:lnTo>
                  <a:lnTo>
                    <a:pt x="14078" y="2241"/>
                  </a:lnTo>
                  <a:lnTo>
                    <a:pt x="13810" y="1998"/>
                  </a:lnTo>
                  <a:lnTo>
                    <a:pt x="13518" y="1778"/>
                  </a:lnTo>
                  <a:lnTo>
                    <a:pt x="13225" y="1559"/>
                  </a:lnTo>
                  <a:lnTo>
                    <a:pt x="12933" y="1364"/>
                  </a:lnTo>
                  <a:lnTo>
                    <a:pt x="12617" y="1170"/>
                  </a:lnTo>
                  <a:lnTo>
                    <a:pt x="12276" y="975"/>
                  </a:lnTo>
                  <a:lnTo>
                    <a:pt x="11935" y="829"/>
                  </a:lnTo>
                  <a:lnTo>
                    <a:pt x="11594" y="658"/>
                  </a:lnTo>
                  <a:lnTo>
                    <a:pt x="11228" y="536"/>
                  </a:lnTo>
                  <a:lnTo>
                    <a:pt x="10863" y="415"/>
                  </a:lnTo>
                  <a:lnTo>
                    <a:pt x="10498" y="293"/>
                  </a:lnTo>
                  <a:lnTo>
                    <a:pt x="10108" y="195"/>
                  </a:lnTo>
                  <a:lnTo>
                    <a:pt x="9718" y="122"/>
                  </a:lnTo>
                  <a:lnTo>
                    <a:pt x="9329" y="74"/>
                  </a:lnTo>
                  <a:lnTo>
                    <a:pt x="8915" y="25"/>
                  </a:lnTo>
                  <a:lnTo>
                    <a:pt x="8501" y="1"/>
                  </a:lnTo>
                  <a:lnTo>
                    <a:pt x="8087" y="1"/>
                  </a:lnTo>
                  <a:close/>
                </a:path>
              </a:pathLst>
            </a:custGeom>
            <a:solidFill>
              <a:srgbClr val="000000"/>
            </a:solidFill>
            <a:ln w="381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1578216" y="1890009"/>
              <a:ext cx="48654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1" i="0" u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Utilizar</a:t>
              </a:r>
              <a:r>
                <a:rPr lang="en-US" sz="18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el chat para </a:t>
              </a:r>
              <a:r>
                <a:rPr lang="en-US" sz="1800" b="1" i="0" u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solicitar</a:t>
              </a:r>
              <a:r>
                <a:rPr lang="en-US" sz="18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800" b="1" i="0" u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ayuda</a:t>
              </a:r>
              <a:r>
                <a:rPr lang="en-US" sz="1800" b="1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endParaRPr dirty="0"/>
            </a:p>
          </p:txBody>
        </p:sp>
        <p:pic>
          <p:nvPicPr>
            <p:cNvPr id="110" name="Google Shape;110;p1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111575" y="2326238"/>
              <a:ext cx="384694" cy="5273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4"/>
            <p:cNvSpPr txBox="1"/>
            <p:nvPr/>
          </p:nvSpPr>
          <p:spPr>
            <a:xfrm>
              <a:off x="1578216" y="2413128"/>
              <a:ext cx="48654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Lápiz y cuaderno para tomar apuntes. </a:t>
              </a:r>
              <a:endParaRPr/>
            </a:p>
          </p:txBody>
        </p:sp>
        <p:grpSp>
          <p:nvGrpSpPr>
            <p:cNvPr id="112" name="Google Shape;112;p14"/>
            <p:cNvGrpSpPr/>
            <p:nvPr/>
          </p:nvGrpSpPr>
          <p:grpSpPr>
            <a:xfrm>
              <a:off x="882511" y="2965895"/>
              <a:ext cx="840063" cy="608051"/>
              <a:chOff x="947640" y="3324134"/>
              <a:chExt cx="840063" cy="608051"/>
            </a:xfrm>
          </p:grpSpPr>
          <p:sp>
            <p:nvSpPr>
              <p:cNvPr id="113" name="Google Shape;113;p14"/>
              <p:cNvSpPr txBox="1"/>
              <p:nvPr/>
            </p:nvSpPr>
            <p:spPr>
              <a:xfrm>
                <a:off x="947640" y="3470520"/>
                <a:ext cx="84006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Arial"/>
                  <a:buNone/>
                </a:pPr>
                <a:r>
                  <a:rPr lang="en-US" sz="24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👨👩</a:t>
                </a:r>
                <a:endParaRPr/>
              </a:p>
            </p:txBody>
          </p:sp>
          <p:sp>
            <p:nvSpPr>
              <p:cNvPr id="114" name="Google Shape;114;p14"/>
              <p:cNvSpPr/>
              <p:nvPr/>
            </p:nvSpPr>
            <p:spPr>
              <a:xfrm>
                <a:off x="1287992" y="3324134"/>
                <a:ext cx="246409" cy="217472"/>
              </a:xfrm>
              <a:custGeom>
                <a:avLst/>
                <a:gdLst/>
                <a:ahLst/>
                <a:cxnLst/>
                <a:rect l="l" t="t" r="r" b="b"/>
                <a:pathLst>
                  <a:path w="16173" h="14711" fill="none" extrusionOk="0">
                    <a:moveTo>
                      <a:pt x="8087" y="1"/>
                    </a:moveTo>
                    <a:lnTo>
                      <a:pt x="8087" y="1"/>
                    </a:lnTo>
                    <a:lnTo>
                      <a:pt x="7672" y="1"/>
                    </a:lnTo>
                    <a:lnTo>
                      <a:pt x="7258" y="25"/>
                    </a:lnTo>
                    <a:lnTo>
                      <a:pt x="6844" y="74"/>
                    </a:lnTo>
                    <a:lnTo>
                      <a:pt x="6455" y="122"/>
                    </a:lnTo>
                    <a:lnTo>
                      <a:pt x="6065" y="195"/>
                    </a:lnTo>
                    <a:lnTo>
                      <a:pt x="5675" y="293"/>
                    </a:lnTo>
                    <a:lnTo>
                      <a:pt x="5310" y="415"/>
                    </a:lnTo>
                    <a:lnTo>
                      <a:pt x="4945" y="536"/>
                    </a:lnTo>
                    <a:lnTo>
                      <a:pt x="4579" y="658"/>
                    </a:lnTo>
                    <a:lnTo>
                      <a:pt x="4238" y="829"/>
                    </a:lnTo>
                    <a:lnTo>
                      <a:pt x="3897" y="975"/>
                    </a:lnTo>
                    <a:lnTo>
                      <a:pt x="3557" y="1170"/>
                    </a:lnTo>
                    <a:lnTo>
                      <a:pt x="3240" y="1364"/>
                    </a:lnTo>
                    <a:lnTo>
                      <a:pt x="2948" y="1559"/>
                    </a:lnTo>
                    <a:lnTo>
                      <a:pt x="2655" y="1778"/>
                    </a:lnTo>
                    <a:lnTo>
                      <a:pt x="2363" y="1998"/>
                    </a:lnTo>
                    <a:lnTo>
                      <a:pt x="2095" y="2241"/>
                    </a:lnTo>
                    <a:lnTo>
                      <a:pt x="1852" y="2485"/>
                    </a:lnTo>
                    <a:lnTo>
                      <a:pt x="1608" y="2753"/>
                    </a:lnTo>
                    <a:lnTo>
                      <a:pt x="1389" y="3021"/>
                    </a:lnTo>
                    <a:lnTo>
                      <a:pt x="1170" y="3288"/>
                    </a:lnTo>
                    <a:lnTo>
                      <a:pt x="975" y="3581"/>
                    </a:lnTo>
                    <a:lnTo>
                      <a:pt x="804" y="3873"/>
                    </a:lnTo>
                    <a:lnTo>
                      <a:pt x="634" y="4190"/>
                    </a:lnTo>
                    <a:lnTo>
                      <a:pt x="488" y="4506"/>
                    </a:lnTo>
                    <a:lnTo>
                      <a:pt x="366" y="4823"/>
                    </a:lnTo>
                    <a:lnTo>
                      <a:pt x="244" y="5139"/>
                    </a:lnTo>
                    <a:lnTo>
                      <a:pt x="171" y="5480"/>
                    </a:lnTo>
                    <a:lnTo>
                      <a:pt x="98" y="5821"/>
                    </a:lnTo>
                    <a:lnTo>
                      <a:pt x="49" y="6162"/>
                    </a:lnTo>
                    <a:lnTo>
                      <a:pt x="1" y="6503"/>
                    </a:lnTo>
                    <a:lnTo>
                      <a:pt x="1" y="6869"/>
                    </a:lnTo>
                    <a:lnTo>
                      <a:pt x="1" y="7234"/>
                    </a:lnTo>
                    <a:lnTo>
                      <a:pt x="49" y="7624"/>
                    </a:lnTo>
                    <a:lnTo>
                      <a:pt x="98" y="7989"/>
                    </a:lnTo>
                    <a:lnTo>
                      <a:pt x="196" y="8330"/>
                    </a:lnTo>
                    <a:lnTo>
                      <a:pt x="293" y="8695"/>
                    </a:lnTo>
                    <a:lnTo>
                      <a:pt x="415" y="9036"/>
                    </a:lnTo>
                    <a:lnTo>
                      <a:pt x="561" y="9377"/>
                    </a:lnTo>
                    <a:lnTo>
                      <a:pt x="731" y="9718"/>
                    </a:lnTo>
                    <a:lnTo>
                      <a:pt x="902" y="10035"/>
                    </a:lnTo>
                    <a:lnTo>
                      <a:pt x="1097" y="10327"/>
                    </a:lnTo>
                    <a:lnTo>
                      <a:pt x="1340" y="10644"/>
                    </a:lnTo>
                    <a:lnTo>
                      <a:pt x="1559" y="10936"/>
                    </a:lnTo>
                    <a:lnTo>
                      <a:pt x="1827" y="11204"/>
                    </a:lnTo>
                    <a:lnTo>
                      <a:pt x="2095" y="11472"/>
                    </a:lnTo>
                    <a:lnTo>
                      <a:pt x="2387" y="11740"/>
                    </a:lnTo>
                    <a:lnTo>
                      <a:pt x="2680" y="11983"/>
                    </a:lnTo>
                    <a:lnTo>
                      <a:pt x="2485" y="12349"/>
                    </a:lnTo>
                    <a:lnTo>
                      <a:pt x="2266" y="12714"/>
                    </a:lnTo>
                    <a:lnTo>
                      <a:pt x="2022" y="13104"/>
                    </a:lnTo>
                    <a:lnTo>
                      <a:pt x="1706" y="13469"/>
                    </a:lnTo>
                    <a:lnTo>
                      <a:pt x="1365" y="13834"/>
                    </a:lnTo>
                    <a:lnTo>
                      <a:pt x="1170" y="14005"/>
                    </a:lnTo>
                    <a:lnTo>
                      <a:pt x="951" y="14151"/>
                    </a:lnTo>
                    <a:lnTo>
                      <a:pt x="731" y="14297"/>
                    </a:lnTo>
                    <a:lnTo>
                      <a:pt x="512" y="14443"/>
                    </a:lnTo>
                    <a:lnTo>
                      <a:pt x="269" y="14540"/>
                    </a:lnTo>
                    <a:lnTo>
                      <a:pt x="1" y="14662"/>
                    </a:lnTo>
                    <a:lnTo>
                      <a:pt x="122" y="14662"/>
                    </a:lnTo>
                    <a:lnTo>
                      <a:pt x="488" y="14711"/>
                    </a:lnTo>
                    <a:lnTo>
                      <a:pt x="1024" y="14711"/>
                    </a:lnTo>
                    <a:lnTo>
                      <a:pt x="1365" y="14711"/>
                    </a:lnTo>
                    <a:lnTo>
                      <a:pt x="1706" y="14687"/>
                    </a:lnTo>
                    <a:lnTo>
                      <a:pt x="2095" y="14614"/>
                    </a:lnTo>
                    <a:lnTo>
                      <a:pt x="2485" y="14540"/>
                    </a:lnTo>
                    <a:lnTo>
                      <a:pt x="2899" y="14419"/>
                    </a:lnTo>
                    <a:lnTo>
                      <a:pt x="3313" y="14273"/>
                    </a:lnTo>
                    <a:lnTo>
                      <a:pt x="3751" y="14078"/>
                    </a:lnTo>
                    <a:lnTo>
                      <a:pt x="4165" y="13834"/>
                    </a:lnTo>
                    <a:lnTo>
                      <a:pt x="4579" y="13566"/>
                    </a:lnTo>
                    <a:lnTo>
                      <a:pt x="4969" y="13201"/>
                    </a:lnTo>
                    <a:lnTo>
                      <a:pt x="5334" y="13323"/>
                    </a:lnTo>
                    <a:lnTo>
                      <a:pt x="5700" y="13444"/>
                    </a:lnTo>
                    <a:lnTo>
                      <a:pt x="6089" y="13518"/>
                    </a:lnTo>
                    <a:lnTo>
                      <a:pt x="6479" y="13591"/>
                    </a:lnTo>
                    <a:lnTo>
                      <a:pt x="6869" y="13664"/>
                    </a:lnTo>
                    <a:lnTo>
                      <a:pt x="7258" y="13712"/>
                    </a:lnTo>
                    <a:lnTo>
                      <a:pt x="7672" y="13737"/>
                    </a:lnTo>
                    <a:lnTo>
                      <a:pt x="8087" y="13737"/>
                    </a:lnTo>
                    <a:lnTo>
                      <a:pt x="8501" y="13737"/>
                    </a:lnTo>
                    <a:lnTo>
                      <a:pt x="8915" y="13712"/>
                    </a:lnTo>
                    <a:lnTo>
                      <a:pt x="9329" y="13664"/>
                    </a:lnTo>
                    <a:lnTo>
                      <a:pt x="9718" y="13591"/>
                    </a:lnTo>
                    <a:lnTo>
                      <a:pt x="10108" y="13518"/>
                    </a:lnTo>
                    <a:lnTo>
                      <a:pt x="10498" y="13420"/>
                    </a:lnTo>
                    <a:lnTo>
                      <a:pt x="10863" y="13323"/>
                    </a:lnTo>
                    <a:lnTo>
                      <a:pt x="11228" y="13201"/>
                    </a:lnTo>
                    <a:lnTo>
                      <a:pt x="11594" y="13055"/>
                    </a:lnTo>
                    <a:lnTo>
                      <a:pt x="11935" y="12909"/>
                    </a:lnTo>
                    <a:lnTo>
                      <a:pt x="12276" y="12738"/>
                    </a:lnTo>
                    <a:lnTo>
                      <a:pt x="12617" y="12568"/>
                    </a:lnTo>
                    <a:lnTo>
                      <a:pt x="12933" y="12373"/>
                    </a:lnTo>
                    <a:lnTo>
                      <a:pt x="13225" y="12178"/>
                    </a:lnTo>
                    <a:lnTo>
                      <a:pt x="13518" y="11959"/>
                    </a:lnTo>
                    <a:lnTo>
                      <a:pt x="13810" y="11715"/>
                    </a:lnTo>
                    <a:lnTo>
                      <a:pt x="14078" y="11496"/>
                    </a:lnTo>
                    <a:lnTo>
                      <a:pt x="14321" y="11228"/>
                    </a:lnTo>
                    <a:lnTo>
                      <a:pt x="14565" y="10985"/>
                    </a:lnTo>
                    <a:lnTo>
                      <a:pt x="14784" y="10717"/>
                    </a:lnTo>
                    <a:lnTo>
                      <a:pt x="15003" y="10424"/>
                    </a:lnTo>
                    <a:lnTo>
                      <a:pt x="15198" y="10132"/>
                    </a:lnTo>
                    <a:lnTo>
                      <a:pt x="15369" y="9840"/>
                    </a:lnTo>
                    <a:lnTo>
                      <a:pt x="15539" y="9548"/>
                    </a:lnTo>
                    <a:lnTo>
                      <a:pt x="15685" y="9231"/>
                    </a:lnTo>
                    <a:lnTo>
                      <a:pt x="15807" y="8914"/>
                    </a:lnTo>
                    <a:lnTo>
                      <a:pt x="15929" y="8574"/>
                    </a:lnTo>
                    <a:lnTo>
                      <a:pt x="16002" y="8257"/>
                    </a:lnTo>
                    <a:lnTo>
                      <a:pt x="16075" y="7916"/>
                    </a:lnTo>
                    <a:lnTo>
                      <a:pt x="16124" y="7575"/>
                    </a:lnTo>
                    <a:lnTo>
                      <a:pt x="16172" y="7210"/>
                    </a:lnTo>
                    <a:lnTo>
                      <a:pt x="16172" y="6869"/>
                    </a:lnTo>
                    <a:lnTo>
                      <a:pt x="16172" y="6503"/>
                    </a:lnTo>
                    <a:lnTo>
                      <a:pt x="16124" y="6162"/>
                    </a:lnTo>
                    <a:lnTo>
                      <a:pt x="16075" y="5821"/>
                    </a:lnTo>
                    <a:lnTo>
                      <a:pt x="16002" y="5480"/>
                    </a:lnTo>
                    <a:lnTo>
                      <a:pt x="15929" y="5139"/>
                    </a:lnTo>
                    <a:lnTo>
                      <a:pt x="15807" y="4823"/>
                    </a:lnTo>
                    <a:lnTo>
                      <a:pt x="15685" y="4506"/>
                    </a:lnTo>
                    <a:lnTo>
                      <a:pt x="15539" y="4190"/>
                    </a:lnTo>
                    <a:lnTo>
                      <a:pt x="15369" y="3873"/>
                    </a:lnTo>
                    <a:lnTo>
                      <a:pt x="15198" y="3581"/>
                    </a:lnTo>
                    <a:lnTo>
                      <a:pt x="15003" y="3288"/>
                    </a:lnTo>
                    <a:lnTo>
                      <a:pt x="14784" y="3021"/>
                    </a:lnTo>
                    <a:lnTo>
                      <a:pt x="14565" y="2753"/>
                    </a:lnTo>
                    <a:lnTo>
                      <a:pt x="14321" y="2485"/>
                    </a:lnTo>
                    <a:lnTo>
                      <a:pt x="14078" y="2241"/>
                    </a:lnTo>
                    <a:lnTo>
                      <a:pt x="13810" y="1998"/>
                    </a:lnTo>
                    <a:lnTo>
                      <a:pt x="13518" y="1778"/>
                    </a:lnTo>
                    <a:lnTo>
                      <a:pt x="13225" y="1559"/>
                    </a:lnTo>
                    <a:lnTo>
                      <a:pt x="12933" y="1364"/>
                    </a:lnTo>
                    <a:lnTo>
                      <a:pt x="12617" y="1170"/>
                    </a:lnTo>
                    <a:lnTo>
                      <a:pt x="12276" y="975"/>
                    </a:lnTo>
                    <a:lnTo>
                      <a:pt x="11935" y="829"/>
                    </a:lnTo>
                    <a:lnTo>
                      <a:pt x="11594" y="658"/>
                    </a:lnTo>
                    <a:lnTo>
                      <a:pt x="11228" y="536"/>
                    </a:lnTo>
                    <a:lnTo>
                      <a:pt x="10863" y="415"/>
                    </a:lnTo>
                    <a:lnTo>
                      <a:pt x="10498" y="293"/>
                    </a:lnTo>
                    <a:lnTo>
                      <a:pt x="10108" y="195"/>
                    </a:lnTo>
                    <a:lnTo>
                      <a:pt x="9718" y="122"/>
                    </a:lnTo>
                    <a:lnTo>
                      <a:pt x="9329" y="74"/>
                    </a:lnTo>
                    <a:lnTo>
                      <a:pt x="8915" y="25"/>
                    </a:lnTo>
                    <a:lnTo>
                      <a:pt x="8501" y="1"/>
                    </a:lnTo>
                    <a:lnTo>
                      <a:pt x="8087" y="1"/>
                    </a:lnTo>
                    <a:close/>
                  </a:path>
                </a:pathLst>
              </a:custGeom>
              <a:solidFill>
                <a:srgbClr val="000000"/>
              </a:solidFill>
              <a:ln w="381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" name="Google Shape;115;p14"/>
            <p:cNvSpPr txBox="1"/>
            <p:nvPr/>
          </p:nvSpPr>
          <p:spPr>
            <a:xfrm>
              <a:off x="1578216" y="2982310"/>
              <a:ext cx="4865489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¡Todos participan! Siempre estar preparados para responder preguntas.  </a:t>
              </a:r>
              <a:endParaRPr/>
            </a:p>
          </p:txBody>
        </p:sp>
        <p:pic>
          <p:nvPicPr>
            <p:cNvPr id="116" name="Google Shape;116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89209" y="3675596"/>
              <a:ext cx="451792" cy="36448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4"/>
            <p:cNvSpPr txBox="1"/>
            <p:nvPr/>
          </p:nvSpPr>
          <p:spPr>
            <a:xfrm>
              <a:off x="1578217" y="3712147"/>
              <a:ext cx="48654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Cámara siempre encendida. </a:t>
              </a:r>
              <a:endParaRPr/>
            </a:p>
          </p:txBody>
        </p:sp>
        <p:pic>
          <p:nvPicPr>
            <p:cNvPr id="118" name="Google Shape;118;p1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124995" y="4222319"/>
              <a:ext cx="402587" cy="3916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9" name="Google Shape;119;p14"/>
            <p:cNvSpPr txBox="1"/>
            <p:nvPr/>
          </p:nvSpPr>
          <p:spPr>
            <a:xfrm>
              <a:off x="1578216" y="4149895"/>
              <a:ext cx="4865489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8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¡Siéntase cómodo! Si necesita pararse, ir al baño, tomar agua, no dude en hacerlo. </a:t>
              </a:r>
              <a:endParaRPr/>
            </a:p>
          </p:txBody>
        </p:sp>
      </p:grpSp>
      <p:grpSp>
        <p:nvGrpSpPr>
          <p:cNvPr id="120" name="Google Shape;120;p14"/>
          <p:cNvGrpSpPr/>
          <p:nvPr/>
        </p:nvGrpSpPr>
        <p:grpSpPr>
          <a:xfrm>
            <a:off x="8537575" y="0"/>
            <a:ext cx="3648076" cy="6858000"/>
            <a:chOff x="8731876" y="0"/>
            <a:chExt cx="3648742" cy="6858000"/>
          </a:xfrm>
        </p:grpSpPr>
        <p:grpSp>
          <p:nvGrpSpPr>
            <p:cNvPr id="121" name="Google Shape;121;p14"/>
            <p:cNvGrpSpPr/>
            <p:nvPr/>
          </p:nvGrpSpPr>
          <p:grpSpPr>
            <a:xfrm>
              <a:off x="8731876" y="0"/>
              <a:ext cx="3460123" cy="6858000"/>
              <a:chOff x="6381693" y="85568"/>
              <a:chExt cx="2694894" cy="4896544"/>
            </a:xfrm>
          </p:grpSpPr>
          <p:grpSp>
            <p:nvGrpSpPr>
              <p:cNvPr id="122" name="Google Shape;122;p14"/>
              <p:cNvGrpSpPr/>
              <p:nvPr/>
            </p:nvGrpSpPr>
            <p:grpSpPr>
              <a:xfrm>
                <a:off x="6381693" y="85568"/>
                <a:ext cx="2663722" cy="4896544"/>
                <a:chOff x="588973" y="2600732"/>
                <a:chExt cx="3831382" cy="6397025"/>
              </a:xfrm>
            </p:grpSpPr>
            <p:sp>
              <p:nvSpPr>
                <p:cNvPr id="123" name="Google Shape;123;p14"/>
                <p:cNvSpPr txBox="1"/>
                <p:nvPr/>
              </p:nvSpPr>
              <p:spPr>
                <a:xfrm>
                  <a:off x="2145361" y="2600732"/>
                  <a:ext cx="718606" cy="63970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4" name="Google Shape;124;p14"/>
                <p:cNvSpPr txBox="1"/>
                <p:nvPr/>
              </p:nvSpPr>
              <p:spPr>
                <a:xfrm>
                  <a:off x="1368056" y="2600732"/>
                  <a:ext cx="716828" cy="6397025"/>
                </a:xfrm>
                <a:prstGeom prst="rect">
                  <a:avLst/>
                </a:prstGeom>
                <a:solidFill>
                  <a:srgbClr val="ADB9CA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" name="Google Shape;125;p14"/>
                <p:cNvSpPr txBox="1"/>
                <p:nvPr/>
              </p:nvSpPr>
              <p:spPr>
                <a:xfrm>
                  <a:off x="588973" y="2600732"/>
                  <a:ext cx="716828" cy="6397025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" name="Google Shape;126;p14"/>
                <p:cNvSpPr txBox="1"/>
                <p:nvPr/>
              </p:nvSpPr>
              <p:spPr>
                <a:xfrm>
                  <a:off x="2924445" y="2600732"/>
                  <a:ext cx="716827" cy="460970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7" name="Google Shape;127;p14"/>
                <p:cNvSpPr txBox="1"/>
                <p:nvPr/>
              </p:nvSpPr>
              <p:spPr>
                <a:xfrm>
                  <a:off x="3703528" y="2600732"/>
                  <a:ext cx="716827" cy="460970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pic>
            <p:nvPicPr>
              <p:cNvPr id="128" name="Google Shape;128;p14"/>
              <p:cNvPicPr preferRelativeResize="0"/>
              <p:nvPr/>
            </p:nvPicPr>
            <p:blipFill rotWithShape="1">
              <a:blip r:embed="rId7">
                <a:alphaModFix/>
              </a:blip>
              <a:srcRect/>
              <a:stretch/>
            </p:blipFill>
            <p:spPr>
              <a:xfrm>
                <a:off x="7953623" y="3766147"/>
                <a:ext cx="1122964" cy="112296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29" name="Google Shape;129;p14" descr="photo-1434030216411-0b793f4b4173.jp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0309117" y="4697019"/>
              <a:ext cx="2071500" cy="2071500"/>
            </a:xfrm>
            <a:prstGeom prst="ellipse">
              <a:avLst/>
            </a:prstGeom>
            <a:noFill/>
            <a:ln>
              <a:noFill/>
            </a:ln>
          </p:spPr>
        </p:pic>
      </p:grpSp>
      <p:pic>
        <p:nvPicPr>
          <p:cNvPr id="130" name="Google Shape;130;p14" descr="BLOG PARA ALUMNOS DE 2º – Colegio Virgen del Pilar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3962" y="4413250"/>
            <a:ext cx="2078037" cy="2395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 descr="✿**✿*AL COLE*✿**✿* Más | Dibujos para niños, Niños escolares ...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516937" y="0"/>
            <a:ext cx="2244725" cy="2986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MATERIALES PARA LA CLASE</a:t>
            </a:r>
            <a:endParaRPr/>
          </a:p>
        </p:txBody>
      </p:sp>
      <p:pic>
        <p:nvPicPr>
          <p:cNvPr id="137" name="Google Shape;13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550" y="5154612"/>
            <a:ext cx="1441450" cy="157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7812" y="1660525"/>
            <a:ext cx="3294062" cy="3294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18012" y="1998662"/>
            <a:ext cx="2616200" cy="286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5862" y="2081212"/>
            <a:ext cx="2416175" cy="241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5" descr="Material Escolar | Vectores, Fotos de Stock y PSD Gratis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944100" y="0"/>
            <a:ext cx="2247900" cy="137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64F421-9724-4FF9-8D9E-86D551ABD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Cuando veas el cuaderno azul debes desarrollar la actividad en tu cuaderno:</a:t>
            </a:r>
            <a:endParaRPr lang="es-CL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9B0B5E36-8D86-4A4A-8B2A-C239260C2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501" y="2170190"/>
            <a:ext cx="3294062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33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058002" y="4413131"/>
            <a:ext cx="7817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>
                <a:latin typeface="Century Gothic" panose="020B0502020202020204" pitchFamily="34" charset="0"/>
                <a:ea typeface="맑은 고딕" pitchFamily="50" charset="-127"/>
                <a:cs typeface="Arial" pitchFamily="34" charset="0"/>
              </a:rPr>
              <a:t>Hacer Ahora Matemática</a:t>
            </a:r>
          </a:p>
          <a:p>
            <a:r>
              <a:rPr lang="en-US" altLang="ko-KR" sz="2800" dirty="0">
                <a:latin typeface="Century Gothic" panose="020B0502020202020204" pitchFamily="34" charset="0"/>
                <a:ea typeface="맑은 고딕" pitchFamily="50" charset="-127"/>
                <a:cs typeface="Arial" pitchFamily="34" charset="0"/>
              </a:rPr>
              <a:t>Terceros Básicos 2021 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98343" y="-95188"/>
            <a:ext cx="11777134" cy="5350491"/>
            <a:chOff x="-28349" y="-39352"/>
            <a:chExt cx="11777134" cy="5350491"/>
          </a:xfrm>
        </p:grpSpPr>
        <p:sp>
          <p:nvSpPr>
            <p:cNvPr id="4" name="Freeform: Shape 32">
              <a:extLst>
                <a:ext uri="{FF2B5EF4-FFF2-40B4-BE49-F238E27FC236}">
                  <a16:creationId xmlns:a16="http://schemas.microsoft.com/office/drawing/2014/main" id="{25FE5DA8-B071-42E6-A07A-3AFC51445404}"/>
                </a:ext>
              </a:extLst>
            </p:cNvPr>
            <p:cNvSpPr/>
            <p:nvPr/>
          </p:nvSpPr>
          <p:spPr>
            <a:xfrm>
              <a:off x="8625180" y="13301"/>
              <a:ext cx="1545345" cy="4443167"/>
            </a:xfrm>
            <a:custGeom>
              <a:avLst/>
              <a:gdLst>
                <a:gd name="connsiteX0" fmla="*/ 295275 w 2238375"/>
                <a:gd name="connsiteY0" fmla="*/ 0 h 4419600"/>
                <a:gd name="connsiteX1" fmla="*/ 2238375 w 2238375"/>
                <a:gd name="connsiteY1" fmla="*/ 0 h 4419600"/>
                <a:gd name="connsiteX2" fmla="*/ 1933575 w 2238375"/>
                <a:gd name="connsiteY2" fmla="*/ 4419600 h 4419600"/>
                <a:gd name="connsiteX3" fmla="*/ 0 w 2238375"/>
                <a:gd name="connsiteY3" fmla="*/ 4419600 h 4419600"/>
                <a:gd name="connsiteX4" fmla="*/ 295275 w 2238375"/>
                <a:gd name="connsiteY4" fmla="*/ 0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8375" h="4419600">
                  <a:moveTo>
                    <a:pt x="295275" y="0"/>
                  </a:moveTo>
                  <a:lnTo>
                    <a:pt x="2238375" y="0"/>
                  </a:lnTo>
                  <a:lnTo>
                    <a:pt x="1933575" y="4419600"/>
                  </a:lnTo>
                  <a:lnTo>
                    <a:pt x="0" y="4419600"/>
                  </a:lnTo>
                  <a:lnTo>
                    <a:pt x="295275" y="0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33">
              <a:extLst>
                <a:ext uri="{FF2B5EF4-FFF2-40B4-BE49-F238E27FC236}">
                  <a16:creationId xmlns:a16="http://schemas.microsoft.com/office/drawing/2014/main" id="{CDF84143-8B2F-4B60-AB0E-B788FA24E7AC}"/>
                </a:ext>
              </a:extLst>
            </p:cNvPr>
            <p:cNvSpPr/>
            <p:nvPr/>
          </p:nvSpPr>
          <p:spPr>
            <a:xfrm>
              <a:off x="10037707" y="25800"/>
              <a:ext cx="1711078" cy="4443167"/>
            </a:xfrm>
            <a:custGeom>
              <a:avLst/>
              <a:gdLst>
                <a:gd name="connsiteX0" fmla="*/ 257175 w 2095500"/>
                <a:gd name="connsiteY0" fmla="*/ 0 h 4419600"/>
                <a:gd name="connsiteX1" fmla="*/ 2095500 w 2095500"/>
                <a:gd name="connsiteY1" fmla="*/ 0 h 4419600"/>
                <a:gd name="connsiteX2" fmla="*/ 1828800 w 2095500"/>
                <a:gd name="connsiteY2" fmla="*/ 4419600 h 4419600"/>
                <a:gd name="connsiteX3" fmla="*/ 0 w 2095500"/>
                <a:gd name="connsiteY3" fmla="*/ 4419600 h 4419600"/>
                <a:gd name="connsiteX4" fmla="*/ 276225 w 2095500"/>
                <a:gd name="connsiteY4" fmla="*/ 0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4419600">
                  <a:moveTo>
                    <a:pt x="257175" y="0"/>
                  </a:moveTo>
                  <a:lnTo>
                    <a:pt x="2095500" y="0"/>
                  </a:lnTo>
                  <a:lnTo>
                    <a:pt x="1828800" y="4419600"/>
                  </a:lnTo>
                  <a:lnTo>
                    <a:pt x="0" y="4419600"/>
                  </a:lnTo>
                  <a:lnTo>
                    <a:pt x="276225" y="0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29">
              <a:extLst>
                <a:ext uri="{FF2B5EF4-FFF2-40B4-BE49-F238E27FC236}">
                  <a16:creationId xmlns:a16="http://schemas.microsoft.com/office/drawing/2014/main" id="{78E005C5-3166-4F6C-8119-95D6CC67062D}"/>
                </a:ext>
              </a:extLst>
            </p:cNvPr>
            <p:cNvSpPr/>
            <p:nvPr/>
          </p:nvSpPr>
          <p:spPr>
            <a:xfrm>
              <a:off x="3747151" y="13301"/>
              <a:ext cx="1586176" cy="4455666"/>
            </a:xfrm>
            <a:custGeom>
              <a:avLst/>
              <a:gdLst>
                <a:gd name="connsiteX0" fmla="*/ 0 w 2095500"/>
                <a:gd name="connsiteY0" fmla="*/ 0 h 4419600"/>
                <a:gd name="connsiteX1" fmla="*/ 1828800 w 2095500"/>
                <a:gd name="connsiteY1" fmla="*/ 0 h 4419600"/>
                <a:gd name="connsiteX2" fmla="*/ 2095500 w 2095500"/>
                <a:gd name="connsiteY2" fmla="*/ 4419600 h 4419600"/>
                <a:gd name="connsiteX3" fmla="*/ 266700 w 2095500"/>
                <a:gd name="connsiteY3" fmla="*/ 4419600 h 4419600"/>
                <a:gd name="connsiteX0" fmla="*/ 0 w 2095500"/>
                <a:gd name="connsiteY0" fmla="*/ 0 h 4419600"/>
                <a:gd name="connsiteX1" fmla="*/ 1863969 w 2095500"/>
                <a:gd name="connsiteY1" fmla="*/ 0 h 4419600"/>
                <a:gd name="connsiteX2" fmla="*/ 2095500 w 2095500"/>
                <a:gd name="connsiteY2" fmla="*/ 4419600 h 4419600"/>
                <a:gd name="connsiteX3" fmla="*/ 266700 w 2095500"/>
                <a:gd name="connsiteY3" fmla="*/ 4419600 h 4419600"/>
                <a:gd name="connsiteX4" fmla="*/ 0 w 2095500"/>
                <a:gd name="connsiteY4" fmla="*/ 0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4419600">
                  <a:moveTo>
                    <a:pt x="0" y="0"/>
                  </a:moveTo>
                  <a:lnTo>
                    <a:pt x="1863969" y="0"/>
                  </a:lnTo>
                  <a:lnTo>
                    <a:pt x="2095500" y="4419600"/>
                  </a:lnTo>
                  <a:lnTo>
                    <a:pt x="266700" y="4419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30">
              <a:extLst>
                <a:ext uri="{FF2B5EF4-FFF2-40B4-BE49-F238E27FC236}">
                  <a16:creationId xmlns:a16="http://schemas.microsoft.com/office/drawing/2014/main" id="{C8A74EB9-3EFC-4116-8B6A-ECF3B65ABDE0}"/>
                </a:ext>
              </a:extLst>
            </p:cNvPr>
            <p:cNvSpPr/>
            <p:nvPr/>
          </p:nvSpPr>
          <p:spPr>
            <a:xfrm>
              <a:off x="5278554" y="25804"/>
              <a:ext cx="1818644" cy="4443163"/>
            </a:xfrm>
            <a:custGeom>
              <a:avLst/>
              <a:gdLst>
                <a:gd name="connsiteX0" fmla="*/ 0 w 2295525"/>
                <a:gd name="connsiteY0" fmla="*/ 0 h 4419600"/>
                <a:gd name="connsiteX1" fmla="*/ 2295525 w 2295525"/>
                <a:gd name="connsiteY1" fmla="*/ 0 h 4419600"/>
                <a:gd name="connsiteX2" fmla="*/ 2028825 w 2295525"/>
                <a:gd name="connsiteY2" fmla="*/ 4419600 h 4419600"/>
                <a:gd name="connsiteX3" fmla="*/ 200025 w 2295525"/>
                <a:gd name="connsiteY3" fmla="*/ 4419600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5525" h="4419600">
                  <a:moveTo>
                    <a:pt x="0" y="0"/>
                  </a:moveTo>
                  <a:lnTo>
                    <a:pt x="2295525" y="0"/>
                  </a:lnTo>
                  <a:lnTo>
                    <a:pt x="2028825" y="4419600"/>
                  </a:lnTo>
                  <a:lnTo>
                    <a:pt x="200025" y="441960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31">
              <a:extLst>
                <a:ext uri="{FF2B5EF4-FFF2-40B4-BE49-F238E27FC236}">
                  <a16:creationId xmlns:a16="http://schemas.microsoft.com/office/drawing/2014/main" id="{FB469DDB-FAE1-4B5C-B2D0-F7C955A5E097}"/>
                </a:ext>
              </a:extLst>
            </p:cNvPr>
            <p:cNvSpPr/>
            <p:nvPr/>
          </p:nvSpPr>
          <p:spPr>
            <a:xfrm>
              <a:off x="6966508" y="25804"/>
              <a:ext cx="1811075" cy="4430664"/>
            </a:xfrm>
            <a:custGeom>
              <a:avLst/>
              <a:gdLst>
                <a:gd name="connsiteX0" fmla="*/ 285750 w 2114550"/>
                <a:gd name="connsiteY0" fmla="*/ 0 h 4419600"/>
                <a:gd name="connsiteX1" fmla="*/ 2114550 w 2114550"/>
                <a:gd name="connsiteY1" fmla="*/ 0 h 4419600"/>
                <a:gd name="connsiteX2" fmla="*/ 1828800 w 2114550"/>
                <a:gd name="connsiteY2" fmla="*/ 4419600 h 4419600"/>
                <a:gd name="connsiteX3" fmla="*/ 0 w 2114550"/>
                <a:gd name="connsiteY3" fmla="*/ 4419600 h 4419600"/>
                <a:gd name="connsiteX4" fmla="*/ 266700 w 2114550"/>
                <a:gd name="connsiteY4" fmla="*/ 0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4550" h="4419600">
                  <a:moveTo>
                    <a:pt x="285750" y="0"/>
                  </a:moveTo>
                  <a:lnTo>
                    <a:pt x="2114550" y="0"/>
                  </a:lnTo>
                  <a:lnTo>
                    <a:pt x="1828800" y="4419600"/>
                  </a:lnTo>
                  <a:lnTo>
                    <a:pt x="0" y="4419600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A0C82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8349" y="1734764"/>
              <a:ext cx="3576375" cy="3576375"/>
            </a:xfrm>
            <a:prstGeom prst="rect">
              <a:avLst/>
            </a:prstGeom>
          </p:spPr>
        </p:pic>
        <p:sp>
          <p:nvSpPr>
            <p:cNvPr id="12" name="Freeform: Shape 346">
              <a:extLst>
                <a:ext uri="{FF2B5EF4-FFF2-40B4-BE49-F238E27FC236}">
                  <a16:creationId xmlns:a16="http://schemas.microsoft.com/office/drawing/2014/main" id="{C5BF5C45-47D9-4991-A3B9-E3D658944DB0}"/>
                </a:ext>
              </a:extLst>
            </p:cNvPr>
            <p:cNvSpPr/>
            <p:nvPr/>
          </p:nvSpPr>
          <p:spPr>
            <a:xfrm rot="6634703">
              <a:off x="5435003" y="-121766"/>
              <a:ext cx="1369657" cy="1534485"/>
            </a:xfrm>
            <a:custGeom>
              <a:avLst/>
              <a:gdLst>
                <a:gd name="connsiteX0" fmla="*/ 183468 w 2252508"/>
                <a:gd name="connsiteY0" fmla="*/ 2011947 h 2256106"/>
                <a:gd name="connsiteX1" fmla="*/ 0 w 2252508"/>
                <a:gd name="connsiteY1" fmla="*/ 1523278 h 2256106"/>
                <a:gd name="connsiteX2" fmla="*/ 125 w 2252508"/>
                <a:gd name="connsiteY2" fmla="*/ 1436127 h 2256106"/>
                <a:gd name="connsiteX3" fmla="*/ 17999 w 2252508"/>
                <a:gd name="connsiteY3" fmla="*/ 147789 h 2256106"/>
                <a:gd name="connsiteX4" fmla="*/ 165789 w 2252508"/>
                <a:gd name="connsiteY4" fmla="*/ 0 h 2256106"/>
                <a:gd name="connsiteX5" fmla="*/ 321129 w 2252508"/>
                <a:gd name="connsiteY5" fmla="*/ 0 h 2256106"/>
                <a:gd name="connsiteX6" fmla="*/ 468918 w 2252508"/>
                <a:gd name="connsiteY6" fmla="*/ 147789 h 2256106"/>
                <a:gd name="connsiteX7" fmla="*/ 464643 w 2252508"/>
                <a:gd name="connsiteY7" fmla="*/ 481502 h 2256106"/>
                <a:gd name="connsiteX8" fmla="*/ 463173 w 2252508"/>
                <a:gd name="connsiteY8" fmla="*/ 570574 h 2256106"/>
                <a:gd name="connsiteX9" fmla="*/ 1035647 w 2252508"/>
                <a:gd name="connsiteY9" fmla="*/ 554290 h 2256106"/>
                <a:gd name="connsiteX10" fmla="*/ 1647477 w 2252508"/>
                <a:gd name="connsiteY10" fmla="*/ 523270 h 2256106"/>
                <a:gd name="connsiteX11" fmla="*/ 1460737 w 2252508"/>
                <a:gd name="connsiteY11" fmla="*/ 165646 h 2256106"/>
                <a:gd name="connsiteX12" fmla="*/ 2252440 w 2252508"/>
                <a:gd name="connsiteY12" fmla="*/ 403083 h 2256106"/>
                <a:gd name="connsiteX13" fmla="*/ 1708905 w 2252508"/>
                <a:gd name="connsiteY13" fmla="*/ 898044 h 2256106"/>
                <a:gd name="connsiteX14" fmla="*/ 457468 w 2252508"/>
                <a:gd name="connsiteY14" fmla="*/ 919513 h 2256106"/>
                <a:gd name="connsiteX15" fmla="*/ 456581 w 2252508"/>
                <a:gd name="connsiteY15" fmla="*/ 976825 h 2256106"/>
                <a:gd name="connsiteX16" fmla="*/ 454979 w 2252508"/>
                <a:gd name="connsiteY16" fmla="*/ 1214365 h 2256106"/>
                <a:gd name="connsiteX17" fmla="*/ 455265 w 2252508"/>
                <a:gd name="connsiteY17" fmla="*/ 1304130 h 2256106"/>
                <a:gd name="connsiteX18" fmla="*/ 1761112 w 2252508"/>
                <a:gd name="connsiteY18" fmla="*/ 1304130 h 2256106"/>
                <a:gd name="connsiteX19" fmla="*/ 2247041 w 2252508"/>
                <a:gd name="connsiteY19" fmla="*/ 1696293 h 2256106"/>
                <a:gd name="connsiteX20" fmla="*/ 1972479 w 2252508"/>
                <a:gd name="connsiteY20" fmla="*/ 1831841 h 2256106"/>
                <a:gd name="connsiteX21" fmla="*/ 1412945 w 2252508"/>
                <a:gd name="connsiteY21" fmla="*/ 1638953 h 2256106"/>
                <a:gd name="connsiteX22" fmla="*/ 587717 w 2252508"/>
                <a:gd name="connsiteY22" fmla="*/ 1652672 h 2256106"/>
                <a:gd name="connsiteX23" fmla="*/ 461655 w 2252508"/>
                <a:gd name="connsiteY23" fmla="*/ 1654974 h 2256106"/>
                <a:gd name="connsiteX24" fmla="*/ 467612 w 2252508"/>
                <a:gd name="connsiteY24" fmla="*/ 1731147 h 2256106"/>
                <a:gd name="connsiteX25" fmla="*/ 656560 w 2252508"/>
                <a:gd name="connsiteY25" fmla="*/ 2256106 h 2256106"/>
                <a:gd name="connsiteX26" fmla="*/ 230599 w 2252508"/>
                <a:gd name="connsiteY26" fmla="*/ 2055605 h 225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252508" h="2256106">
                  <a:moveTo>
                    <a:pt x="183468" y="2011947"/>
                  </a:moveTo>
                  <a:lnTo>
                    <a:pt x="0" y="1523278"/>
                  </a:lnTo>
                  <a:lnTo>
                    <a:pt x="125" y="1436127"/>
                  </a:lnTo>
                  <a:cubicBezTo>
                    <a:pt x="2994" y="989689"/>
                    <a:pt x="19764" y="619715"/>
                    <a:pt x="17999" y="147789"/>
                  </a:cubicBezTo>
                  <a:cubicBezTo>
                    <a:pt x="17999" y="66168"/>
                    <a:pt x="84167" y="0"/>
                    <a:pt x="165789" y="0"/>
                  </a:cubicBezTo>
                  <a:lnTo>
                    <a:pt x="321129" y="0"/>
                  </a:lnTo>
                  <a:cubicBezTo>
                    <a:pt x="402751" y="0"/>
                    <a:pt x="468918" y="66168"/>
                    <a:pt x="468918" y="147789"/>
                  </a:cubicBezTo>
                  <a:cubicBezTo>
                    <a:pt x="467648" y="274915"/>
                    <a:pt x="466163" y="384045"/>
                    <a:pt x="464643" y="481502"/>
                  </a:cubicBezTo>
                  <a:lnTo>
                    <a:pt x="463173" y="570574"/>
                  </a:lnTo>
                  <a:lnTo>
                    <a:pt x="1035647" y="554290"/>
                  </a:lnTo>
                  <a:cubicBezTo>
                    <a:pt x="1239590" y="548489"/>
                    <a:pt x="1443534" y="540419"/>
                    <a:pt x="1647477" y="523270"/>
                  </a:cubicBezTo>
                  <a:cubicBezTo>
                    <a:pt x="2006991" y="453200"/>
                    <a:pt x="1832015" y="34724"/>
                    <a:pt x="1460737" y="165646"/>
                  </a:cubicBezTo>
                  <a:cubicBezTo>
                    <a:pt x="1781318" y="-153360"/>
                    <a:pt x="2257824" y="56603"/>
                    <a:pt x="2252440" y="403083"/>
                  </a:cubicBezTo>
                  <a:cubicBezTo>
                    <a:pt x="2250423" y="565818"/>
                    <a:pt x="2293202" y="823237"/>
                    <a:pt x="1708905" y="898044"/>
                  </a:cubicBezTo>
                  <a:lnTo>
                    <a:pt x="457468" y="919513"/>
                  </a:lnTo>
                  <a:lnTo>
                    <a:pt x="456581" y="976825"/>
                  </a:lnTo>
                  <a:cubicBezTo>
                    <a:pt x="455655" y="1052912"/>
                    <a:pt x="455061" y="1129982"/>
                    <a:pt x="454979" y="1214365"/>
                  </a:cubicBezTo>
                  <a:lnTo>
                    <a:pt x="455265" y="1304130"/>
                  </a:lnTo>
                  <a:lnTo>
                    <a:pt x="1761112" y="1304130"/>
                  </a:lnTo>
                  <a:cubicBezTo>
                    <a:pt x="2112857" y="1312950"/>
                    <a:pt x="2244268" y="1471822"/>
                    <a:pt x="2247041" y="1696293"/>
                  </a:cubicBezTo>
                  <a:cubicBezTo>
                    <a:pt x="2251696" y="1818531"/>
                    <a:pt x="2157135" y="1899452"/>
                    <a:pt x="1972479" y="1831841"/>
                  </a:cubicBezTo>
                  <a:cubicBezTo>
                    <a:pt x="1728179" y="1737118"/>
                    <a:pt x="1686572" y="1632112"/>
                    <a:pt x="1412945" y="1638953"/>
                  </a:cubicBezTo>
                  <a:cubicBezTo>
                    <a:pt x="1150451" y="1642298"/>
                    <a:pt x="946563" y="1646103"/>
                    <a:pt x="587717" y="1652672"/>
                  </a:cubicBezTo>
                  <a:lnTo>
                    <a:pt x="461655" y="1654974"/>
                  </a:lnTo>
                  <a:lnTo>
                    <a:pt x="467612" y="1731147"/>
                  </a:lnTo>
                  <a:cubicBezTo>
                    <a:pt x="519593" y="2017529"/>
                    <a:pt x="751324" y="2254018"/>
                    <a:pt x="656560" y="2256106"/>
                  </a:cubicBezTo>
                  <a:cubicBezTo>
                    <a:pt x="524914" y="2224833"/>
                    <a:pt x="361490" y="2158756"/>
                    <a:pt x="230599" y="2055605"/>
                  </a:cubicBez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3" name="Frame 1">
              <a:extLst>
                <a:ext uri="{FF2B5EF4-FFF2-40B4-BE49-F238E27FC236}">
                  <a16:creationId xmlns:a16="http://schemas.microsoft.com/office/drawing/2014/main" id="{FFEFAC47-3DE3-4AF3-9DDB-1D00FD4AE213}"/>
                </a:ext>
              </a:extLst>
            </p:cNvPr>
            <p:cNvSpPr/>
            <p:nvPr/>
          </p:nvSpPr>
          <p:spPr>
            <a:xfrm rot="20867664">
              <a:off x="7258313" y="193368"/>
              <a:ext cx="1261270" cy="1922380"/>
            </a:xfrm>
            <a:custGeom>
              <a:avLst/>
              <a:gdLst/>
              <a:ahLst/>
              <a:cxnLst/>
              <a:rect l="l" t="t" r="r" b="b"/>
              <a:pathLst>
                <a:path w="2823581" h="3962432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 rot="20410479">
              <a:off x="3854020" y="268476"/>
              <a:ext cx="1303886" cy="1160763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5" name="Block Arc 41">
              <a:extLst>
                <a:ext uri="{FF2B5EF4-FFF2-40B4-BE49-F238E27FC236}">
                  <a16:creationId xmlns:a16="http://schemas.microsoft.com/office/drawing/2014/main" id="{39949893-05ED-44C7-999C-84CE9B52D118}"/>
                </a:ext>
              </a:extLst>
            </p:cNvPr>
            <p:cNvSpPr/>
            <p:nvPr/>
          </p:nvSpPr>
          <p:spPr>
            <a:xfrm rot="1001735">
              <a:off x="8917146" y="186331"/>
              <a:ext cx="1215124" cy="1590345"/>
            </a:xfrm>
            <a:custGeom>
              <a:avLst/>
              <a:gdLst/>
              <a:ahLst/>
              <a:cxnLst/>
              <a:rect l="l" t="t" r="r" b="b"/>
              <a:pathLst>
                <a:path w="2512265" h="3505352">
                  <a:moveTo>
                    <a:pt x="1276582" y="2106401"/>
                  </a:moveTo>
                  <a:cubicBezTo>
                    <a:pt x="1154832" y="2195007"/>
                    <a:pt x="1018024" y="2262207"/>
                    <a:pt x="871321" y="2302645"/>
                  </a:cubicBezTo>
                  <a:cubicBezTo>
                    <a:pt x="1041049" y="2346709"/>
                    <a:pt x="1216984" y="2342691"/>
                    <a:pt x="1380867" y="2295542"/>
                  </a:cubicBezTo>
                  <a:cubicBezTo>
                    <a:pt x="1352791" y="2227964"/>
                    <a:pt x="1317377" y="2164934"/>
                    <a:pt x="1276582" y="2106401"/>
                  </a:cubicBezTo>
                  <a:close/>
                  <a:moveTo>
                    <a:pt x="931061" y="1768598"/>
                  </a:moveTo>
                  <a:lnTo>
                    <a:pt x="785084" y="2021438"/>
                  </a:lnTo>
                  <a:lnTo>
                    <a:pt x="684448" y="2196711"/>
                  </a:lnTo>
                  <a:cubicBezTo>
                    <a:pt x="868931" y="2169533"/>
                    <a:pt x="1041385" y="2098006"/>
                    <a:pt x="1189228" y="1991290"/>
                  </a:cubicBezTo>
                  <a:cubicBezTo>
                    <a:pt x="1113839" y="1904543"/>
                    <a:pt x="1026949" y="1829435"/>
                    <a:pt x="931061" y="1768598"/>
                  </a:cubicBezTo>
                  <a:close/>
                  <a:moveTo>
                    <a:pt x="1626242" y="1739577"/>
                  </a:moveTo>
                  <a:cubicBezTo>
                    <a:pt x="1556851" y="1850020"/>
                    <a:pt x="1471526" y="1947792"/>
                    <a:pt x="1374302" y="2030973"/>
                  </a:cubicBezTo>
                  <a:cubicBezTo>
                    <a:pt x="1422822" y="2099916"/>
                    <a:pt x="1464618" y="2174537"/>
                    <a:pt x="1497466" y="2254701"/>
                  </a:cubicBezTo>
                  <a:cubicBezTo>
                    <a:pt x="1664534" y="2184833"/>
                    <a:pt x="1813198" y="2068027"/>
                    <a:pt x="1922549" y="1910651"/>
                  </a:cubicBezTo>
                  <a:close/>
                  <a:moveTo>
                    <a:pt x="531158" y="1601275"/>
                  </a:moveTo>
                  <a:cubicBezTo>
                    <a:pt x="514831" y="1769123"/>
                    <a:pt x="535254" y="1939877"/>
                    <a:pt x="594029" y="2101141"/>
                  </a:cubicBezTo>
                  <a:lnTo>
                    <a:pt x="822377" y="1705631"/>
                  </a:lnTo>
                  <a:cubicBezTo>
                    <a:pt x="730789" y="1658398"/>
                    <a:pt x="632873" y="1623335"/>
                    <a:pt x="531158" y="1601275"/>
                  </a:cubicBezTo>
                  <a:close/>
                  <a:moveTo>
                    <a:pt x="270885" y="1572115"/>
                  </a:moveTo>
                  <a:cubicBezTo>
                    <a:pt x="231457" y="1572339"/>
                    <a:pt x="191799" y="1574812"/>
                    <a:pt x="152057" y="1579894"/>
                  </a:cubicBezTo>
                  <a:cubicBezTo>
                    <a:pt x="195418" y="1760005"/>
                    <a:pt x="289893" y="1927350"/>
                    <a:pt x="428945" y="2058945"/>
                  </a:cubicBezTo>
                  <a:cubicBezTo>
                    <a:pt x="384418" y="1901749"/>
                    <a:pt x="371313" y="1738504"/>
                    <a:pt x="388331" y="1577832"/>
                  </a:cubicBezTo>
                  <a:cubicBezTo>
                    <a:pt x="349511" y="1573916"/>
                    <a:pt x="310313" y="1571891"/>
                    <a:pt x="270885" y="1572115"/>
                  </a:cubicBezTo>
                  <a:close/>
                  <a:moveTo>
                    <a:pt x="1117422" y="1445810"/>
                  </a:moveTo>
                  <a:lnTo>
                    <a:pt x="992684" y="1661863"/>
                  </a:lnTo>
                  <a:cubicBezTo>
                    <a:pt x="1102065" y="1730612"/>
                    <a:pt x="1200940" y="1816138"/>
                    <a:pt x="1286200" y="1915345"/>
                  </a:cubicBezTo>
                  <a:cubicBezTo>
                    <a:pt x="1368713" y="1844119"/>
                    <a:pt x="1441290" y="1760865"/>
                    <a:pt x="1500981" y="1667258"/>
                  </a:cubicBezTo>
                  <a:close/>
                  <a:moveTo>
                    <a:pt x="2092402" y="1221082"/>
                  </a:moveTo>
                  <a:cubicBezTo>
                    <a:pt x="2001593" y="1234047"/>
                    <a:pt x="1911092" y="1235450"/>
                    <a:pt x="1822337" y="1227227"/>
                  </a:cubicBezTo>
                  <a:cubicBezTo>
                    <a:pt x="1800443" y="1366691"/>
                    <a:pt x="1756170" y="1503162"/>
                    <a:pt x="1688847" y="1630684"/>
                  </a:cubicBezTo>
                  <a:lnTo>
                    <a:pt x="1987299" y="1802996"/>
                  </a:lnTo>
                  <a:cubicBezTo>
                    <a:pt x="2084887" y="1618081"/>
                    <a:pt x="2117858" y="1415133"/>
                    <a:pt x="2092402" y="1221082"/>
                  </a:cubicBezTo>
                  <a:close/>
                  <a:moveTo>
                    <a:pt x="649579" y="1175701"/>
                  </a:moveTo>
                  <a:cubicBezTo>
                    <a:pt x="600911" y="1272240"/>
                    <a:pt x="566994" y="1374279"/>
                    <a:pt x="548013" y="1478728"/>
                  </a:cubicBezTo>
                  <a:cubicBezTo>
                    <a:pt x="665588" y="1503392"/>
                    <a:pt x="778659" y="1543786"/>
                    <a:pt x="883938" y="1599004"/>
                  </a:cubicBezTo>
                  <a:lnTo>
                    <a:pt x="1008644" y="1383007"/>
                  </a:lnTo>
                  <a:close/>
                  <a:moveTo>
                    <a:pt x="1325201" y="1085928"/>
                  </a:moveTo>
                  <a:lnTo>
                    <a:pt x="1180226" y="1337032"/>
                  </a:lnTo>
                  <a:lnTo>
                    <a:pt x="1563461" y="1558293"/>
                  </a:lnTo>
                  <a:cubicBezTo>
                    <a:pt x="1621429" y="1447029"/>
                    <a:pt x="1659763" y="1328223"/>
                    <a:pt x="1679185" y="1206861"/>
                  </a:cubicBezTo>
                  <a:cubicBezTo>
                    <a:pt x="1555153" y="1183834"/>
                    <a:pt x="1435895" y="1143161"/>
                    <a:pt x="1325201" y="1085928"/>
                  </a:cubicBezTo>
                  <a:close/>
                  <a:moveTo>
                    <a:pt x="216369" y="925587"/>
                  </a:moveTo>
                  <a:cubicBezTo>
                    <a:pt x="135862" y="1096620"/>
                    <a:pt x="108667" y="1281041"/>
                    <a:pt x="130011" y="1458436"/>
                  </a:cubicBezTo>
                  <a:cubicBezTo>
                    <a:pt x="222591" y="1446071"/>
                    <a:pt x="314795" y="1446181"/>
                    <a:pt x="405131" y="1455463"/>
                  </a:cubicBezTo>
                  <a:cubicBezTo>
                    <a:pt x="426945" y="1333935"/>
                    <a:pt x="466667" y="1215249"/>
                    <a:pt x="524206" y="1103317"/>
                  </a:cubicBezTo>
                  <a:close/>
                  <a:moveTo>
                    <a:pt x="943246" y="797103"/>
                  </a:moveTo>
                  <a:cubicBezTo>
                    <a:pt x="853400" y="873630"/>
                    <a:pt x="774733" y="963960"/>
                    <a:pt x="711316" y="1066306"/>
                  </a:cubicBezTo>
                  <a:lnTo>
                    <a:pt x="1071447" y="1274228"/>
                  </a:lnTo>
                  <a:lnTo>
                    <a:pt x="1215869" y="1024081"/>
                  </a:lnTo>
                  <a:cubicBezTo>
                    <a:pt x="1115458" y="961776"/>
                    <a:pt x="1023809" y="885272"/>
                    <a:pt x="943246" y="797103"/>
                  </a:cubicBezTo>
                  <a:close/>
                  <a:moveTo>
                    <a:pt x="1777831" y="614825"/>
                  </a:moveTo>
                  <a:cubicBezTo>
                    <a:pt x="1828108" y="774217"/>
                    <a:pt x="1847177" y="940426"/>
                    <a:pt x="1835302" y="1104709"/>
                  </a:cubicBezTo>
                  <a:cubicBezTo>
                    <a:pt x="1912529" y="1111680"/>
                    <a:pt x="1991200" y="1110618"/>
                    <a:pt x="2070135" y="1099634"/>
                  </a:cubicBezTo>
                  <a:cubicBezTo>
                    <a:pt x="2023430" y="916066"/>
                    <a:pt x="1923963" y="746103"/>
                    <a:pt x="1777831" y="614825"/>
                  </a:cubicBezTo>
                  <a:close/>
                  <a:moveTo>
                    <a:pt x="1613169" y="587153"/>
                  </a:moveTo>
                  <a:lnTo>
                    <a:pt x="1386789" y="979253"/>
                  </a:lnTo>
                  <a:cubicBezTo>
                    <a:pt x="1482593" y="1028182"/>
                    <a:pt x="1585369" y="1063521"/>
                    <a:pt x="1692132" y="1084514"/>
                  </a:cubicBezTo>
                  <a:cubicBezTo>
                    <a:pt x="1702376" y="916614"/>
                    <a:pt x="1676765" y="746730"/>
                    <a:pt x="1613169" y="587153"/>
                  </a:cubicBezTo>
                  <a:close/>
                  <a:moveTo>
                    <a:pt x="1500307" y="531421"/>
                  </a:moveTo>
                  <a:cubicBezTo>
                    <a:pt x="1333628" y="560682"/>
                    <a:pt x="1177718" y="626786"/>
                    <a:pt x="1041762" y="721997"/>
                  </a:cubicBezTo>
                  <a:cubicBezTo>
                    <a:pt x="1111912" y="797410"/>
                    <a:pt x="1191076" y="863204"/>
                    <a:pt x="1277416" y="917480"/>
                  </a:cubicBezTo>
                  <a:close/>
                  <a:moveTo>
                    <a:pt x="708730" y="442269"/>
                  </a:moveTo>
                  <a:cubicBezTo>
                    <a:pt x="536145" y="518354"/>
                    <a:pt x="384460" y="645249"/>
                    <a:pt x="277225" y="815684"/>
                  </a:cubicBezTo>
                  <a:lnTo>
                    <a:pt x="586010" y="993961"/>
                  </a:lnTo>
                  <a:cubicBezTo>
                    <a:pt x="658009" y="876621"/>
                    <a:pt x="747803" y="773217"/>
                    <a:pt x="850548" y="685844"/>
                  </a:cubicBezTo>
                  <a:cubicBezTo>
                    <a:pt x="795399" y="611028"/>
                    <a:pt x="747545" y="529652"/>
                    <a:pt x="708730" y="442269"/>
                  </a:cubicBezTo>
                  <a:close/>
                  <a:moveTo>
                    <a:pt x="1114411" y="355452"/>
                  </a:moveTo>
                  <a:cubicBezTo>
                    <a:pt x="1016499" y="355167"/>
                    <a:pt x="919324" y="369705"/>
                    <a:pt x="826255" y="398131"/>
                  </a:cubicBezTo>
                  <a:cubicBezTo>
                    <a:pt x="858722" y="474940"/>
                    <a:pt x="900618" y="545829"/>
                    <a:pt x="948599" y="611249"/>
                  </a:cubicBezTo>
                  <a:cubicBezTo>
                    <a:pt x="1085375" y="512974"/>
                    <a:pt x="1240825" y="441488"/>
                    <a:pt x="1406980" y="401715"/>
                  </a:cubicBezTo>
                  <a:cubicBezTo>
                    <a:pt x="1310969" y="370847"/>
                    <a:pt x="1212322" y="355738"/>
                    <a:pt x="1114411" y="355452"/>
                  </a:cubicBezTo>
                  <a:close/>
                  <a:moveTo>
                    <a:pt x="1776283" y="295101"/>
                  </a:moveTo>
                  <a:lnTo>
                    <a:pt x="1710896" y="408983"/>
                  </a:lnTo>
                  <a:cubicBezTo>
                    <a:pt x="2209777" y="726145"/>
                    <a:pt x="2373723" y="1383396"/>
                    <a:pt x="2075153" y="1900534"/>
                  </a:cubicBezTo>
                  <a:cubicBezTo>
                    <a:pt x="1777480" y="2416119"/>
                    <a:pt x="1129323" y="2603192"/>
                    <a:pt x="606057" y="2333243"/>
                  </a:cubicBezTo>
                  <a:lnTo>
                    <a:pt x="534769" y="2457402"/>
                  </a:lnTo>
                  <a:cubicBezTo>
                    <a:pt x="1115347" y="2755664"/>
                    <a:pt x="1834151" y="2554240"/>
                    <a:pt x="2173557" y="1987198"/>
                  </a:cubicBezTo>
                  <a:cubicBezTo>
                    <a:pt x="2520801" y="1407062"/>
                    <a:pt x="2343129" y="657734"/>
                    <a:pt x="1776283" y="295101"/>
                  </a:cubicBezTo>
                  <a:close/>
                  <a:moveTo>
                    <a:pt x="1831804" y="0"/>
                  </a:moveTo>
                  <a:cubicBezTo>
                    <a:pt x="1881515" y="0"/>
                    <a:pt x="1921814" y="40299"/>
                    <a:pt x="1921814" y="90010"/>
                  </a:cubicBezTo>
                  <a:cubicBezTo>
                    <a:pt x="1921814" y="123853"/>
                    <a:pt x="1903137" y="153333"/>
                    <a:pt x="1874873" y="167531"/>
                  </a:cubicBezTo>
                  <a:cubicBezTo>
                    <a:pt x="2505724" y="579432"/>
                    <a:pt x="2701456" y="1419035"/>
                    <a:pt x="2311836" y="2069966"/>
                  </a:cubicBezTo>
                  <a:cubicBezTo>
                    <a:pt x="2067801" y="2477672"/>
                    <a:pt x="1650037" y="2717958"/>
                    <a:pt x="1209422" y="2750781"/>
                  </a:cubicBezTo>
                  <a:lnTo>
                    <a:pt x="1209422" y="3191198"/>
                  </a:lnTo>
                  <a:cubicBezTo>
                    <a:pt x="1228953" y="3190691"/>
                    <a:pt x="1248332" y="3191937"/>
                    <a:pt x="1267595" y="3193449"/>
                  </a:cubicBezTo>
                  <a:cubicBezTo>
                    <a:pt x="1660899" y="3224325"/>
                    <a:pt x="1926978" y="3358049"/>
                    <a:pt x="1884661" y="3503570"/>
                  </a:cubicBezTo>
                  <a:lnTo>
                    <a:pt x="318693" y="3505352"/>
                  </a:lnTo>
                  <a:cubicBezTo>
                    <a:pt x="273700" y="3359367"/>
                    <a:pt x="539657" y="3224666"/>
                    <a:pt x="934393" y="3193515"/>
                  </a:cubicBezTo>
                  <a:lnTo>
                    <a:pt x="993398" y="3191208"/>
                  </a:lnTo>
                  <a:lnTo>
                    <a:pt x="993398" y="2750894"/>
                  </a:lnTo>
                  <a:cubicBezTo>
                    <a:pt x="812915" y="2737642"/>
                    <a:pt x="632784" y="2688481"/>
                    <a:pt x="463078" y="2601537"/>
                  </a:cubicBezTo>
                  <a:cubicBezTo>
                    <a:pt x="463677" y="2602537"/>
                    <a:pt x="463694" y="2603560"/>
                    <a:pt x="463694" y="2604587"/>
                  </a:cubicBezTo>
                  <a:cubicBezTo>
                    <a:pt x="463694" y="2654298"/>
                    <a:pt x="423395" y="2694597"/>
                    <a:pt x="373684" y="2694597"/>
                  </a:cubicBezTo>
                  <a:cubicBezTo>
                    <a:pt x="323973" y="2694597"/>
                    <a:pt x="283674" y="2654298"/>
                    <a:pt x="283674" y="2604587"/>
                  </a:cubicBezTo>
                  <a:cubicBezTo>
                    <a:pt x="283674" y="2554876"/>
                    <a:pt x="323973" y="2514577"/>
                    <a:pt x="373684" y="2514577"/>
                  </a:cubicBezTo>
                  <a:lnTo>
                    <a:pt x="377019" y="2515250"/>
                  </a:lnTo>
                  <a:lnTo>
                    <a:pt x="511820" y="2280472"/>
                  </a:lnTo>
                  <a:lnTo>
                    <a:pt x="495824" y="2271237"/>
                  </a:lnTo>
                  <a:lnTo>
                    <a:pt x="496783" y="2269575"/>
                  </a:lnTo>
                  <a:cubicBezTo>
                    <a:pt x="34226" y="1964050"/>
                    <a:pt x="-130424" y="1362029"/>
                    <a:pt x="110016" y="864184"/>
                  </a:cubicBezTo>
                  <a:lnTo>
                    <a:pt x="106296" y="862036"/>
                  </a:lnTo>
                  <a:lnTo>
                    <a:pt x="148828" y="788370"/>
                  </a:lnTo>
                  <a:lnTo>
                    <a:pt x="169099" y="753258"/>
                  </a:lnTo>
                  <a:lnTo>
                    <a:pt x="170873" y="754281"/>
                  </a:lnTo>
                  <a:cubicBezTo>
                    <a:pt x="475914" y="264737"/>
                    <a:pt x="1106018" y="92008"/>
                    <a:pt x="1617242" y="355196"/>
                  </a:cubicBezTo>
                  <a:lnTo>
                    <a:pt x="1748044" y="127384"/>
                  </a:lnTo>
                  <a:lnTo>
                    <a:pt x="1751959" y="129632"/>
                  </a:lnTo>
                  <a:cubicBezTo>
                    <a:pt x="1745165" y="117975"/>
                    <a:pt x="1741794" y="104386"/>
                    <a:pt x="1741794" y="90010"/>
                  </a:cubicBezTo>
                  <a:cubicBezTo>
                    <a:pt x="1741794" y="40299"/>
                    <a:pt x="1782093" y="0"/>
                    <a:pt x="1831804" y="0"/>
                  </a:cubicBezTo>
                  <a:close/>
                </a:path>
              </a:pathLst>
            </a:custGeom>
            <a:solidFill>
              <a:schemeClr val="bg1">
                <a:alpha val="7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5">
              <a:extLst>
                <a:ext uri="{FF2B5EF4-FFF2-40B4-BE49-F238E27FC236}">
                  <a16:creationId xmlns:a16="http://schemas.microsoft.com/office/drawing/2014/main" id="{B5A177C8-7AB0-4E40-873A-70F231B3FA06}"/>
                </a:ext>
              </a:extLst>
            </p:cNvPr>
            <p:cNvSpPr/>
            <p:nvPr/>
          </p:nvSpPr>
          <p:spPr>
            <a:xfrm rot="768003" flipH="1">
              <a:off x="10357164" y="33098"/>
              <a:ext cx="1286524" cy="1145151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>
                <a:alpha val="6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DD59881D-26FD-493B-8AE1-06C59DF34840}"/>
                </a:ext>
              </a:extLst>
            </p:cNvPr>
            <p:cNvSpPr/>
            <p:nvPr/>
          </p:nvSpPr>
          <p:spPr>
            <a:xfrm rot="1275516">
              <a:off x="10451827" y="1678466"/>
              <a:ext cx="973643" cy="1001767"/>
            </a:xfrm>
            <a:custGeom>
              <a:avLst/>
              <a:gdLst/>
              <a:ahLst/>
              <a:cxnLst/>
              <a:rect l="l" t="t" r="r" b="b"/>
              <a:pathLst>
                <a:path w="3214097" h="3162551">
                  <a:moveTo>
                    <a:pt x="1014592" y="2306036"/>
                  </a:moveTo>
                  <a:cubicBezTo>
                    <a:pt x="854868" y="2306036"/>
                    <a:pt x="725386" y="2435518"/>
                    <a:pt x="725386" y="2595242"/>
                  </a:cubicBezTo>
                  <a:cubicBezTo>
                    <a:pt x="725386" y="2754966"/>
                    <a:pt x="854868" y="2884448"/>
                    <a:pt x="1014592" y="2884448"/>
                  </a:cubicBezTo>
                  <a:cubicBezTo>
                    <a:pt x="1174316" y="2884448"/>
                    <a:pt x="1303798" y="2754966"/>
                    <a:pt x="1303798" y="2595242"/>
                  </a:cubicBezTo>
                  <a:cubicBezTo>
                    <a:pt x="1303798" y="2435518"/>
                    <a:pt x="1174316" y="2306036"/>
                    <a:pt x="1014592" y="2306036"/>
                  </a:cubicBezTo>
                  <a:close/>
                  <a:moveTo>
                    <a:pt x="481275" y="1691816"/>
                  </a:moveTo>
                  <a:cubicBezTo>
                    <a:pt x="321551" y="1691816"/>
                    <a:pt x="192069" y="1821298"/>
                    <a:pt x="192069" y="1981022"/>
                  </a:cubicBezTo>
                  <a:cubicBezTo>
                    <a:pt x="192069" y="2140746"/>
                    <a:pt x="321551" y="2270228"/>
                    <a:pt x="481275" y="2270228"/>
                  </a:cubicBezTo>
                  <a:cubicBezTo>
                    <a:pt x="640999" y="2270228"/>
                    <a:pt x="770481" y="2140746"/>
                    <a:pt x="770481" y="1981022"/>
                  </a:cubicBezTo>
                  <a:cubicBezTo>
                    <a:pt x="770481" y="1821298"/>
                    <a:pt x="640999" y="1691816"/>
                    <a:pt x="481275" y="1691816"/>
                  </a:cubicBezTo>
                  <a:close/>
                  <a:moveTo>
                    <a:pt x="2764751" y="1113404"/>
                  </a:moveTo>
                  <a:cubicBezTo>
                    <a:pt x="2605027" y="1113404"/>
                    <a:pt x="2475545" y="1242886"/>
                    <a:pt x="2475545" y="1402610"/>
                  </a:cubicBezTo>
                  <a:cubicBezTo>
                    <a:pt x="2475545" y="1562334"/>
                    <a:pt x="2605027" y="1691816"/>
                    <a:pt x="2764751" y="1691816"/>
                  </a:cubicBezTo>
                  <a:cubicBezTo>
                    <a:pt x="2924475" y="1691816"/>
                    <a:pt x="3053957" y="1562334"/>
                    <a:pt x="3053957" y="1402610"/>
                  </a:cubicBezTo>
                  <a:cubicBezTo>
                    <a:pt x="3053957" y="1242886"/>
                    <a:pt x="2924475" y="1113404"/>
                    <a:pt x="2764751" y="1113404"/>
                  </a:cubicBezTo>
                  <a:close/>
                  <a:moveTo>
                    <a:pt x="532503" y="881964"/>
                  </a:moveTo>
                  <a:cubicBezTo>
                    <a:pt x="372779" y="881964"/>
                    <a:pt x="243297" y="1011446"/>
                    <a:pt x="243297" y="1171170"/>
                  </a:cubicBezTo>
                  <a:cubicBezTo>
                    <a:pt x="243297" y="1330894"/>
                    <a:pt x="372779" y="1460376"/>
                    <a:pt x="532503" y="1460376"/>
                  </a:cubicBezTo>
                  <a:cubicBezTo>
                    <a:pt x="692227" y="1460376"/>
                    <a:pt x="821709" y="1330894"/>
                    <a:pt x="821709" y="1171170"/>
                  </a:cubicBezTo>
                  <a:cubicBezTo>
                    <a:pt x="821709" y="1011446"/>
                    <a:pt x="692227" y="881964"/>
                    <a:pt x="532503" y="881964"/>
                  </a:cubicBezTo>
                  <a:close/>
                  <a:moveTo>
                    <a:pt x="1162143" y="321316"/>
                  </a:moveTo>
                  <a:cubicBezTo>
                    <a:pt x="1002419" y="321316"/>
                    <a:pt x="872937" y="450798"/>
                    <a:pt x="872937" y="610522"/>
                  </a:cubicBezTo>
                  <a:cubicBezTo>
                    <a:pt x="872937" y="770246"/>
                    <a:pt x="1002419" y="899728"/>
                    <a:pt x="1162143" y="899728"/>
                  </a:cubicBezTo>
                  <a:cubicBezTo>
                    <a:pt x="1321867" y="899728"/>
                    <a:pt x="1451349" y="770246"/>
                    <a:pt x="1451349" y="610522"/>
                  </a:cubicBezTo>
                  <a:cubicBezTo>
                    <a:pt x="1451349" y="450798"/>
                    <a:pt x="1321867" y="321316"/>
                    <a:pt x="1162143" y="321316"/>
                  </a:cubicBezTo>
                  <a:close/>
                  <a:moveTo>
                    <a:pt x="1963447" y="177300"/>
                  </a:moveTo>
                  <a:cubicBezTo>
                    <a:pt x="1803723" y="177300"/>
                    <a:pt x="1674241" y="306782"/>
                    <a:pt x="1674241" y="466506"/>
                  </a:cubicBezTo>
                  <a:cubicBezTo>
                    <a:pt x="1674241" y="626230"/>
                    <a:pt x="1803723" y="755712"/>
                    <a:pt x="1963447" y="755712"/>
                  </a:cubicBezTo>
                  <a:cubicBezTo>
                    <a:pt x="2123171" y="755712"/>
                    <a:pt x="2252653" y="626230"/>
                    <a:pt x="2252653" y="466506"/>
                  </a:cubicBezTo>
                  <a:cubicBezTo>
                    <a:pt x="2252653" y="306782"/>
                    <a:pt x="2123171" y="177300"/>
                    <a:pt x="1963447" y="177300"/>
                  </a:cubicBezTo>
                  <a:close/>
                  <a:moveTo>
                    <a:pt x="1752672" y="312"/>
                  </a:moveTo>
                  <a:cubicBezTo>
                    <a:pt x="1817888" y="-690"/>
                    <a:pt x="1885249" y="703"/>
                    <a:pt x="1954799" y="4657"/>
                  </a:cubicBezTo>
                  <a:cubicBezTo>
                    <a:pt x="2504015" y="53541"/>
                    <a:pt x="2975590" y="412975"/>
                    <a:pt x="3145244" y="944937"/>
                  </a:cubicBezTo>
                  <a:cubicBezTo>
                    <a:pt x="3412664" y="2126757"/>
                    <a:pt x="2837568" y="2017487"/>
                    <a:pt x="2506889" y="1867964"/>
                  </a:cubicBezTo>
                  <a:cubicBezTo>
                    <a:pt x="1580987" y="1673869"/>
                    <a:pt x="2725425" y="3197869"/>
                    <a:pt x="1014520" y="3161925"/>
                  </a:cubicBezTo>
                  <a:cubicBezTo>
                    <a:pt x="-14898" y="3061283"/>
                    <a:pt x="-138545" y="1873713"/>
                    <a:pt x="108747" y="1100212"/>
                  </a:cubicBezTo>
                  <a:cubicBezTo>
                    <a:pt x="278579" y="569148"/>
                    <a:pt x="774429" y="15339"/>
                    <a:pt x="1752672" y="312"/>
                  </a:cubicBezTo>
                  <a:close/>
                </a:path>
              </a:pathLst>
            </a:cu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8" name="Oval 26">
              <a:extLst>
                <a:ext uri="{FF2B5EF4-FFF2-40B4-BE49-F238E27FC236}">
                  <a16:creationId xmlns:a16="http://schemas.microsoft.com/office/drawing/2014/main" id="{A8611118-4553-45C9-837B-A5EA5C617D63}"/>
                </a:ext>
              </a:extLst>
            </p:cNvPr>
            <p:cNvSpPr/>
            <p:nvPr/>
          </p:nvSpPr>
          <p:spPr>
            <a:xfrm rot="19131936">
              <a:off x="10361732" y="3046689"/>
              <a:ext cx="959551" cy="952526"/>
            </a:xfrm>
            <a:custGeom>
              <a:avLst/>
              <a:gdLst/>
              <a:ahLst/>
              <a:cxnLst/>
              <a:rect l="l" t="t" r="r" b="b"/>
              <a:pathLst>
                <a:path w="2543357" h="3035197">
                  <a:moveTo>
                    <a:pt x="1932497" y="885460"/>
                  </a:moveTo>
                  <a:lnTo>
                    <a:pt x="1858608" y="981586"/>
                  </a:lnTo>
                  <a:cubicBezTo>
                    <a:pt x="2087948" y="1157874"/>
                    <a:pt x="2221364" y="1431493"/>
                    <a:pt x="2219022" y="1720748"/>
                  </a:cubicBezTo>
                  <a:lnTo>
                    <a:pt x="2340261" y="1721729"/>
                  </a:lnTo>
                  <a:cubicBezTo>
                    <a:pt x="2342911" y="1394473"/>
                    <a:pt x="2191967" y="1084907"/>
                    <a:pt x="1932497" y="885460"/>
                  </a:cubicBezTo>
                  <a:close/>
                  <a:moveTo>
                    <a:pt x="1028922" y="281987"/>
                  </a:moveTo>
                  <a:cubicBezTo>
                    <a:pt x="1157068" y="321344"/>
                    <a:pt x="1128134" y="299573"/>
                    <a:pt x="1193247" y="332230"/>
                  </a:cubicBezTo>
                  <a:cubicBezTo>
                    <a:pt x="1269854" y="451410"/>
                    <a:pt x="1301375" y="602654"/>
                    <a:pt x="1295736" y="739575"/>
                  </a:cubicBezTo>
                  <a:cubicBezTo>
                    <a:pt x="1418781" y="730097"/>
                    <a:pt x="1391656" y="622269"/>
                    <a:pt x="1842154" y="674175"/>
                  </a:cubicBezTo>
                  <a:cubicBezTo>
                    <a:pt x="2251963" y="725703"/>
                    <a:pt x="2543357" y="1202505"/>
                    <a:pt x="2543357" y="1911138"/>
                  </a:cubicBezTo>
                  <a:cubicBezTo>
                    <a:pt x="2543357" y="2619771"/>
                    <a:pt x="2228290" y="3174439"/>
                    <a:pt x="1189012" y="3004227"/>
                  </a:cubicBezTo>
                  <a:cubicBezTo>
                    <a:pt x="266689" y="3142266"/>
                    <a:pt x="99973" y="2479414"/>
                    <a:pt x="24671" y="2089269"/>
                  </a:cubicBezTo>
                  <a:cubicBezTo>
                    <a:pt x="-50631" y="1699124"/>
                    <a:pt x="9514" y="922425"/>
                    <a:pt x="737199" y="663358"/>
                  </a:cubicBezTo>
                  <a:cubicBezTo>
                    <a:pt x="1021153" y="585721"/>
                    <a:pt x="1093645" y="690425"/>
                    <a:pt x="1216376" y="728497"/>
                  </a:cubicBezTo>
                  <a:cubicBezTo>
                    <a:pt x="1183268" y="569368"/>
                    <a:pt x="1135766" y="458984"/>
                    <a:pt x="1028922" y="281987"/>
                  </a:cubicBezTo>
                  <a:close/>
                  <a:moveTo>
                    <a:pt x="1919942" y="47"/>
                  </a:moveTo>
                  <a:cubicBezTo>
                    <a:pt x="2086542" y="1491"/>
                    <a:pt x="2263938" y="35583"/>
                    <a:pt x="2350876" y="60453"/>
                  </a:cubicBezTo>
                  <a:cubicBezTo>
                    <a:pt x="2672784" y="174000"/>
                    <a:pt x="2321773" y="213881"/>
                    <a:pt x="2220060" y="345654"/>
                  </a:cubicBezTo>
                  <a:cubicBezTo>
                    <a:pt x="2118347" y="477427"/>
                    <a:pt x="2005019" y="609932"/>
                    <a:pt x="1770740" y="609932"/>
                  </a:cubicBezTo>
                  <a:lnTo>
                    <a:pt x="1326444" y="614956"/>
                  </a:lnTo>
                  <a:lnTo>
                    <a:pt x="1346541" y="320533"/>
                  </a:lnTo>
                  <a:cubicBezTo>
                    <a:pt x="1401807" y="115484"/>
                    <a:pt x="1563158" y="44336"/>
                    <a:pt x="1760692" y="11037"/>
                  </a:cubicBezTo>
                  <a:cubicBezTo>
                    <a:pt x="1810076" y="2712"/>
                    <a:pt x="1864409" y="-434"/>
                    <a:pt x="1919942" y="47"/>
                  </a:cubicBezTo>
                  <a:close/>
                </a:path>
              </a:pathLst>
            </a:custGeom>
            <a:solidFill>
              <a:schemeClr val="bg1">
                <a:alpha val="6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9" name="Título 3">
            <a:extLst>
              <a:ext uri="{FF2B5EF4-FFF2-40B4-BE49-F238E27FC236}">
                <a16:creationId xmlns:a16="http://schemas.microsoft.com/office/drawing/2014/main" id="{81AB9E33-C349-44C6-97F3-4CC2F250ABC0}"/>
              </a:ext>
            </a:extLst>
          </p:cNvPr>
          <p:cNvSpPr txBox="1">
            <a:spLocks/>
          </p:cNvSpPr>
          <p:nvPr/>
        </p:nvSpPr>
        <p:spPr>
          <a:xfrm>
            <a:off x="1127251" y="55234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C00000"/>
                </a:solidFill>
                <a:latin typeface="Ligada 2.1 (Adrian M. C.)" panose="02000000000000000000" pitchFamily="50" charset="0"/>
              </a:rPr>
              <a:t>L</a:t>
            </a:r>
            <a:r>
              <a:rPr lang="es-ES" dirty="0">
                <a:latin typeface="Ligada 2.1 (Adrian M. C.)" panose="02000000000000000000" pitchFamily="50" charset="0"/>
              </a:rPr>
              <a:t>unes 6 </a:t>
            </a:r>
            <a:r>
              <a:rPr lang="es-ES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S</a:t>
            </a:r>
            <a:r>
              <a:rPr lang="es-ES" dirty="0">
                <a:latin typeface="Ligada 2.1 (Adrian M. C.)" panose="02000000000000000000" pitchFamily="50" charset="0"/>
              </a:rPr>
              <a:t>eptiembre 2021.  </a:t>
            </a:r>
            <a:endParaRPr lang="es-CL" dirty="0">
              <a:latin typeface="Ligada 2.1 (Adrian M. C.)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1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8F6E30A-0B3C-494B-979D-9624B73F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16" y="109659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R</a:t>
            </a:r>
            <a:r>
              <a:rPr lang="es-ES" dirty="0">
                <a:latin typeface="Ligada 2.1 (Adrian M. C.)" panose="02000000000000000000" pitchFamily="50" charset="0"/>
              </a:rPr>
              <a:t>esuelve los siguientes ejercicios </a:t>
            </a:r>
            <a:endParaRPr lang="es-CL" dirty="0">
              <a:latin typeface="Ligada 2.1 (Adrian M. C.)" panose="02000000000000000000" pitchFamily="50" charset="0"/>
            </a:endParaRP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173F7E8A-BF7F-4537-B7BE-1BE6C866C0A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05154" y="1850583"/>
          <a:ext cx="4240236" cy="3773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0059">
                  <a:extLst>
                    <a:ext uri="{9D8B030D-6E8A-4147-A177-3AD203B41FA5}">
                      <a16:colId xmlns:a16="http://schemas.microsoft.com/office/drawing/2014/main" val="4233544541"/>
                    </a:ext>
                  </a:extLst>
                </a:gridCol>
                <a:gridCol w="1060059">
                  <a:extLst>
                    <a:ext uri="{9D8B030D-6E8A-4147-A177-3AD203B41FA5}">
                      <a16:colId xmlns:a16="http://schemas.microsoft.com/office/drawing/2014/main" val="2895548268"/>
                    </a:ext>
                  </a:extLst>
                </a:gridCol>
                <a:gridCol w="1060059">
                  <a:extLst>
                    <a:ext uri="{9D8B030D-6E8A-4147-A177-3AD203B41FA5}">
                      <a16:colId xmlns:a16="http://schemas.microsoft.com/office/drawing/2014/main" val="57485734"/>
                    </a:ext>
                  </a:extLst>
                </a:gridCol>
                <a:gridCol w="1060059">
                  <a:extLst>
                    <a:ext uri="{9D8B030D-6E8A-4147-A177-3AD203B41FA5}">
                      <a16:colId xmlns:a16="http://schemas.microsoft.com/office/drawing/2014/main" val="3199389471"/>
                    </a:ext>
                  </a:extLst>
                </a:gridCol>
              </a:tblGrid>
              <a:tr h="943329">
                <a:tc>
                  <a:txBody>
                    <a:bodyPr/>
                    <a:lstStyle/>
                    <a:p>
                      <a:pPr algn="ctr"/>
                      <a:endParaRPr lang="es-CL" sz="4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6789930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pPr algn="ctr"/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1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0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3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4127232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-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6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4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2827409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0942780"/>
                  </a:ext>
                </a:extLst>
              </a:tr>
            </a:tbl>
          </a:graphicData>
        </a:graphic>
      </p:graphicFrame>
      <p:pic>
        <p:nvPicPr>
          <p:cNvPr id="10" name="Gráfico 9" descr="Reloj despertador con relleno sólido">
            <a:extLst>
              <a:ext uri="{FF2B5EF4-FFF2-40B4-BE49-F238E27FC236}">
                <a16:creationId xmlns:a16="http://schemas.microsoft.com/office/drawing/2014/main" id="{C1E7D7AD-6153-4A8A-9CA6-D97418543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5241" y="3583427"/>
            <a:ext cx="1839351" cy="1839351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7DBA1EC8-7558-40F1-AB85-DA817C9E4F9B}"/>
              </a:ext>
            </a:extLst>
          </p:cNvPr>
          <p:cNvSpPr/>
          <p:nvPr/>
        </p:nvSpPr>
        <p:spPr>
          <a:xfrm>
            <a:off x="4733224" y="5103674"/>
            <a:ext cx="30033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10 </a:t>
            </a:r>
          </a:p>
          <a:p>
            <a:pPr algn="ctr"/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MINUTOS</a:t>
            </a:r>
          </a:p>
        </p:txBody>
      </p:sp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B0143D49-BA5F-4C21-9F65-A13C1F8CE59C}"/>
              </a:ext>
            </a:extLst>
          </p:cNvPr>
          <p:cNvGraphicFramePr>
            <a:graphicFrameLocks/>
          </p:cNvGraphicFramePr>
          <p:nvPr/>
        </p:nvGraphicFramePr>
        <p:xfrm>
          <a:off x="7525881" y="1850583"/>
          <a:ext cx="4514889" cy="3773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2515">
                  <a:extLst>
                    <a:ext uri="{9D8B030D-6E8A-4147-A177-3AD203B41FA5}">
                      <a16:colId xmlns:a16="http://schemas.microsoft.com/office/drawing/2014/main" val="4233544541"/>
                    </a:ext>
                  </a:extLst>
                </a:gridCol>
                <a:gridCol w="1342515">
                  <a:extLst>
                    <a:ext uri="{9D8B030D-6E8A-4147-A177-3AD203B41FA5}">
                      <a16:colId xmlns:a16="http://schemas.microsoft.com/office/drawing/2014/main" val="2895548268"/>
                    </a:ext>
                  </a:extLst>
                </a:gridCol>
                <a:gridCol w="961082">
                  <a:extLst>
                    <a:ext uri="{9D8B030D-6E8A-4147-A177-3AD203B41FA5}">
                      <a16:colId xmlns:a16="http://schemas.microsoft.com/office/drawing/2014/main" val="57485734"/>
                    </a:ext>
                  </a:extLst>
                </a:gridCol>
                <a:gridCol w="868777">
                  <a:extLst>
                    <a:ext uri="{9D8B030D-6E8A-4147-A177-3AD203B41FA5}">
                      <a16:colId xmlns:a16="http://schemas.microsoft.com/office/drawing/2014/main" val="3199389471"/>
                    </a:ext>
                  </a:extLst>
                </a:gridCol>
              </a:tblGrid>
              <a:tr h="943329">
                <a:tc>
                  <a:txBody>
                    <a:bodyPr/>
                    <a:lstStyle/>
                    <a:p>
                      <a:pPr algn="ctr"/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6789930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pPr algn="ctr"/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5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2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9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4127232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+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2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8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3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2827409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0942780"/>
                  </a:ext>
                </a:extLst>
              </a:tr>
            </a:tbl>
          </a:graphicData>
        </a:graphic>
      </p:graphicFrame>
      <p:pic>
        <p:nvPicPr>
          <p:cNvPr id="12" name="Picture 3">
            <a:extLst>
              <a:ext uri="{FF2B5EF4-FFF2-40B4-BE49-F238E27FC236}">
                <a16:creationId xmlns:a16="http://schemas.microsoft.com/office/drawing/2014/main" id="{D30D6C77-8D05-4AB6-A5B3-39E39C854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325" y="109659"/>
            <a:ext cx="1738318" cy="17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19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8F6E30A-0B3C-494B-979D-9624B73F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16" y="109659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Arial Black" panose="020B0A04020102020204" pitchFamily="34" charset="0"/>
              </a:rPr>
              <a:t>Revisamos </a:t>
            </a:r>
            <a:endParaRPr lang="es-CL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173F7E8A-BF7F-4537-B7BE-1BE6C866C0A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05154" y="1850583"/>
          <a:ext cx="4240236" cy="3773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0059">
                  <a:extLst>
                    <a:ext uri="{9D8B030D-6E8A-4147-A177-3AD203B41FA5}">
                      <a16:colId xmlns:a16="http://schemas.microsoft.com/office/drawing/2014/main" val="4233544541"/>
                    </a:ext>
                  </a:extLst>
                </a:gridCol>
                <a:gridCol w="1060059">
                  <a:extLst>
                    <a:ext uri="{9D8B030D-6E8A-4147-A177-3AD203B41FA5}">
                      <a16:colId xmlns:a16="http://schemas.microsoft.com/office/drawing/2014/main" val="2895548268"/>
                    </a:ext>
                  </a:extLst>
                </a:gridCol>
                <a:gridCol w="1060059">
                  <a:extLst>
                    <a:ext uri="{9D8B030D-6E8A-4147-A177-3AD203B41FA5}">
                      <a16:colId xmlns:a16="http://schemas.microsoft.com/office/drawing/2014/main" val="57485734"/>
                    </a:ext>
                  </a:extLst>
                </a:gridCol>
                <a:gridCol w="1060059">
                  <a:extLst>
                    <a:ext uri="{9D8B030D-6E8A-4147-A177-3AD203B41FA5}">
                      <a16:colId xmlns:a16="http://schemas.microsoft.com/office/drawing/2014/main" val="3199389471"/>
                    </a:ext>
                  </a:extLst>
                </a:gridCol>
              </a:tblGrid>
              <a:tr h="943329">
                <a:tc>
                  <a:txBody>
                    <a:bodyPr/>
                    <a:lstStyle/>
                    <a:p>
                      <a:pPr algn="ctr"/>
                      <a:endParaRPr lang="es-CL" sz="4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6789930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pPr algn="ctr"/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1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0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3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4127232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-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6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4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2827409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094278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A7028F0-F80C-4B87-B8B4-C0279ECEEF8D}"/>
              </a:ext>
            </a:extLst>
          </p:cNvPr>
          <p:cNvSpPr txBox="1"/>
          <p:nvPr/>
        </p:nvSpPr>
        <p:spPr>
          <a:xfrm>
            <a:off x="5470201" y="1435222"/>
            <a:ext cx="65805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1° resto las unidades 3 – 4 </a:t>
            </a:r>
          </a:p>
          <a:p>
            <a:r>
              <a:rPr lang="es-ES" sz="2800" dirty="0"/>
              <a:t>No puedo restar.</a:t>
            </a:r>
          </a:p>
          <a:p>
            <a:r>
              <a:rPr lang="es-ES" sz="2800" dirty="0"/>
              <a:t>Realizo un canje con la decena</a:t>
            </a:r>
          </a:p>
          <a:p>
            <a:r>
              <a:rPr lang="es-ES" sz="2800" dirty="0"/>
              <a:t>Pero la decena no puede canjear, ya que tiene 0</a:t>
            </a:r>
          </a:p>
          <a:p>
            <a:r>
              <a:rPr lang="es-ES" sz="2800" dirty="0"/>
              <a:t>Por lo tanto la centena me puede canjear </a:t>
            </a:r>
          </a:p>
          <a:p>
            <a:r>
              <a:rPr lang="es-ES" sz="2800" dirty="0"/>
              <a:t>Tengo 1 centena la canjeo por 10 decenas  </a:t>
            </a:r>
          </a:p>
          <a:p>
            <a:r>
              <a:rPr lang="es-ES" sz="2800" dirty="0"/>
              <a:t>Canjeo 1 decena por 10 unidades</a:t>
            </a:r>
          </a:p>
          <a:p>
            <a:r>
              <a:rPr lang="es-ES" sz="2800" dirty="0"/>
              <a:t>Me quedan 9 decenas y 13 unidades</a:t>
            </a:r>
          </a:p>
          <a:p>
            <a:r>
              <a:rPr lang="es-ES" sz="2800" dirty="0"/>
              <a:t>Resto unidades 13- 4 = 9</a:t>
            </a:r>
          </a:p>
          <a:p>
            <a:endParaRPr lang="es-CL" sz="20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41CF5BE-F3C8-4237-A5D6-23168D3075AE}"/>
              </a:ext>
            </a:extLst>
          </p:cNvPr>
          <p:cNvSpPr/>
          <p:nvPr/>
        </p:nvSpPr>
        <p:spPr>
          <a:xfrm rot="2942739">
            <a:off x="1807700" y="2743169"/>
            <a:ext cx="106680" cy="77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20DE7F8-58C2-4B1F-8EC8-13661694B0C3}"/>
              </a:ext>
            </a:extLst>
          </p:cNvPr>
          <p:cNvSpPr/>
          <p:nvPr/>
        </p:nvSpPr>
        <p:spPr>
          <a:xfrm>
            <a:off x="2325272" y="267145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4FE0A9A-69C7-4707-BA09-7FEDC65132D3}"/>
              </a:ext>
            </a:extLst>
          </p:cNvPr>
          <p:cNvSpPr/>
          <p:nvPr/>
        </p:nvSpPr>
        <p:spPr>
          <a:xfrm rot="2942739">
            <a:off x="2679301" y="2743168"/>
            <a:ext cx="106680" cy="77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AFADF58-284C-4C45-8BD0-4C493378489B}"/>
              </a:ext>
            </a:extLst>
          </p:cNvPr>
          <p:cNvSpPr/>
          <p:nvPr/>
        </p:nvSpPr>
        <p:spPr>
          <a:xfrm>
            <a:off x="2605030" y="2758661"/>
            <a:ext cx="535723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D44E7CB-255A-4F24-B161-7CFDD09D0CE7}"/>
              </a:ext>
            </a:extLst>
          </p:cNvPr>
          <p:cNvSpPr/>
          <p:nvPr/>
        </p:nvSpPr>
        <p:spPr>
          <a:xfrm>
            <a:off x="3419024" y="267145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B187FB3-2E7F-425C-BE85-871D73131D80}"/>
              </a:ext>
            </a:extLst>
          </p:cNvPr>
          <p:cNvSpPr/>
          <p:nvPr/>
        </p:nvSpPr>
        <p:spPr>
          <a:xfrm>
            <a:off x="3686885" y="470056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9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0887E58-F4BB-4262-83C4-7C360234D5D3}"/>
              </a:ext>
            </a:extLst>
          </p:cNvPr>
          <p:cNvSpPr txBox="1"/>
          <p:nvPr/>
        </p:nvSpPr>
        <p:spPr>
          <a:xfrm>
            <a:off x="5403506" y="6144203"/>
            <a:ext cx="52489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/>
              <a:t>2° resto las unidades 9 – 6= 3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B4FD210-8D2C-45C1-909B-5B74B88F0A8F}"/>
              </a:ext>
            </a:extLst>
          </p:cNvPr>
          <p:cNvSpPr/>
          <p:nvPr/>
        </p:nvSpPr>
        <p:spPr>
          <a:xfrm>
            <a:off x="2633121" y="470056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5576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13" grpId="0" animBg="1"/>
      <p:bldP spid="6" grpId="0" animBg="1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B0143D49-BA5F-4C21-9F65-A13C1F8CE5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359899"/>
              </p:ext>
            </p:extLst>
          </p:nvPr>
        </p:nvGraphicFramePr>
        <p:xfrm>
          <a:off x="801524" y="2188207"/>
          <a:ext cx="4514889" cy="43844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2515">
                  <a:extLst>
                    <a:ext uri="{9D8B030D-6E8A-4147-A177-3AD203B41FA5}">
                      <a16:colId xmlns:a16="http://schemas.microsoft.com/office/drawing/2014/main" val="4233544541"/>
                    </a:ext>
                  </a:extLst>
                </a:gridCol>
                <a:gridCol w="1342515">
                  <a:extLst>
                    <a:ext uri="{9D8B030D-6E8A-4147-A177-3AD203B41FA5}">
                      <a16:colId xmlns:a16="http://schemas.microsoft.com/office/drawing/2014/main" val="2895548268"/>
                    </a:ext>
                  </a:extLst>
                </a:gridCol>
                <a:gridCol w="961082">
                  <a:extLst>
                    <a:ext uri="{9D8B030D-6E8A-4147-A177-3AD203B41FA5}">
                      <a16:colId xmlns:a16="http://schemas.microsoft.com/office/drawing/2014/main" val="57485734"/>
                    </a:ext>
                  </a:extLst>
                </a:gridCol>
                <a:gridCol w="868777">
                  <a:extLst>
                    <a:ext uri="{9D8B030D-6E8A-4147-A177-3AD203B41FA5}">
                      <a16:colId xmlns:a16="http://schemas.microsoft.com/office/drawing/2014/main" val="3199389471"/>
                    </a:ext>
                  </a:extLst>
                </a:gridCol>
              </a:tblGrid>
              <a:tr h="943329">
                <a:tc>
                  <a:txBody>
                    <a:bodyPr/>
                    <a:lstStyle/>
                    <a:p>
                      <a:pPr algn="ctr"/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ctr"/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b="1" dirty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s-CL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6789930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pPr algn="ctr"/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5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2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9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4127232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+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2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8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3</a:t>
                      </a:r>
                      <a:endParaRPr lang="es-CL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2827409"/>
                  </a:ext>
                </a:extLst>
              </a:tr>
              <a:tr h="943329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0942780"/>
                  </a:ext>
                </a:extLst>
              </a:tr>
            </a:tbl>
          </a:graphicData>
        </a:graphic>
      </p:graphicFrame>
      <p:sp>
        <p:nvSpPr>
          <p:cNvPr id="13" name="Título 3">
            <a:extLst>
              <a:ext uri="{FF2B5EF4-FFF2-40B4-BE49-F238E27FC236}">
                <a16:creationId xmlns:a16="http://schemas.microsoft.com/office/drawing/2014/main" id="{B66E856D-2EDE-48D7-AD52-6D842396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16" y="109659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Arial Black" panose="020B0A04020102020204" pitchFamily="34" charset="0"/>
              </a:rPr>
              <a:t>Revisamos </a:t>
            </a:r>
            <a:endParaRPr lang="es-CL" dirty="0">
              <a:latin typeface="Arial Black" panose="020B0A040201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CF7A38B-DA09-434F-AE97-75E7ACFBEF5D}"/>
              </a:ext>
            </a:extLst>
          </p:cNvPr>
          <p:cNvSpPr txBox="1"/>
          <p:nvPr/>
        </p:nvSpPr>
        <p:spPr>
          <a:xfrm>
            <a:off x="6153228" y="618547"/>
            <a:ext cx="5294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1° Sumo las unidades 9+3= 12</a:t>
            </a:r>
          </a:p>
          <a:p>
            <a:r>
              <a:rPr lang="es-ES" sz="3200" dirty="0"/>
              <a:t>Reagrupo las unidades en </a:t>
            </a:r>
          </a:p>
          <a:p>
            <a:r>
              <a:rPr lang="es-ES" sz="3200" dirty="0"/>
              <a:t>1 decena y 2 unidades</a:t>
            </a:r>
            <a:endParaRPr lang="es-CL" sz="32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F575BB2-FB0C-4417-8CFE-98FF06598EE9}"/>
              </a:ext>
            </a:extLst>
          </p:cNvPr>
          <p:cNvSpPr txBox="1"/>
          <p:nvPr/>
        </p:nvSpPr>
        <p:spPr>
          <a:xfrm>
            <a:off x="6051155" y="2822339"/>
            <a:ext cx="57070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2° Sumo las decenas 1 + 2 +8= 11</a:t>
            </a:r>
          </a:p>
          <a:p>
            <a:r>
              <a:rPr lang="es-ES" sz="3200" dirty="0"/>
              <a:t>Reagrupo las decenas en </a:t>
            </a:r>
          </a:p>
          <a:p>
            <a:r>
              <a:rPr lang="es-ES" sz="3200" dirty="0"/>
              <a:t>1 centena y 1 decena</a:t>
            </a:r>
            <a:endParaRPr lang="es-CL" sz="3200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0B292B2-7EE8-414A-99E5-E574C7DE4408}"/>
              </a:ext>
            </a:extLst>
          </p:cNvPr>
          <p:cNvSpPr/>
          <p:nvPr/>
        </p:nvSpPr>
        <p:spPr>
          <a:xfrm>
            <a:off x="4660966" y="564934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6C81CBD-121A-4E0E-9F67-45A8FA6DD21D}"/>
              </a:ext>
            </a:extLst>
          </p:cNvPr>
          <p:cNvSpPr/>
          <p:nvPr/>
        </p:nvSpPr>
        <p:spPr>
          <a:xfrm>
            <a:off x="3665228" y="2945449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DF68E84-1B9A-4D62-A9AF-C2D76652E05D}"/>
              </a:ext>
            </a:extLst>
          </p:cNvPr>
          <p:cNvSpPr/>
          <p:nvPr/>
        </p:nvSpPr>
        <p:spPr>
          <a:xfrm>
            <a:off x="2482004" y="2945449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46F2661-4412-4386-9244-D81E6187A29B}"/>
              </a:ext>
            </a:extLst>
          </p:cNvPr>
          <p:cNvSpPr/>
          <p:nvPr/>
        </p:nvSpPr>
        <p:spPr>
          <a:xfrm>
            <a:off x="3712531" y="5649344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575E041-B355-4374-AD31-11D4C0B945A9}"/>
              </a:ext>
            </a:extLst>
          </p:cNvPr>
          <p:cNvSpPr txBox="1"/>
          <p:nvPr/>
        </p:nvSpPr>
        <p:spPr>
          <a:xfrm>
            <a:off x="6096000" y="4864514"/>
            <a:ext cx="5628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3° Sumo las centenas 1 + 5 +2= 8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F0D152A-75EF-4D73-B78C-F405FE1A9972}"/>
              </a:ext>
            </a:extLst>
          </p:cNvPr>
          <p:cNvSpPr/>
          <p:nvPr/>
        </p:nvSpPr>
        <p:spPr>
          <a:xfrm>
            <a:off x="2545496" y="5649344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8 </a:t>
            </a:r>
          </a:p>
        </p:txBody>
      </p:sp>
    </p:spTree>
    <p:extLst>
      <p:ext uri="{BB962C8B-B14F-4D97-AF65-F5344CB8AC3E}">
        <p14:creationId xmlns:p14="http://schemas.microsoft.com/office/powerpoint/2010/main" val="99872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494AFA72-054D-4A55-A45A-0F98F5FE9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170" y="1666363"/>
            <a:ext cx="8957824" cy="4209308"/>
          </a:xfrm>
          <a:prstGeom prst="rect">
            <a:avLst/>
          </a:prstGeom>
        </p:spPr>
      </p:pic>
      <p:sp>
        <p:nvSpPr>
          <p:cNvPr id="7" name="Google Shape;299;p29">
            <a:extLst>
              <a:ext uri="{FF2B5EF4-FFF2-40B4-BE49-F238E27FC236}">
                <a16:creationId xmlns:a16="http://schemas.microsoft.com/office/drawing/2014/main" id="{C50C1E39-B293-4A2C-B66D-F8C30B59F729}"/>
              </a:ext>
            </a:extLst>
          </p:cNvPr>
          <p:cNvSpPr txBox="1">
            <a:spLocks/>
          </p:cNvSpPr>
          <p:nvPr/>
        </p:nvSpPr>
        <p:spPr>
          <a:xfrm>
            <a:off x="631825" y="338137"/>
            <a:ext cx="10525125" cy="8286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OBSERVO Y ACTIVOS MIS CONOCIMIENTOS</a:t>
            </a:r>
            <a:endParaRPr lang="en-US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74AAB5A-BF63-4731-8F97-3DAE41C7C7DD}"/>
              </a:ext>
            </a:extLst>
          </p:cNvPr>
          <p:cNvSpPr/>
          <p:nvPr/>
        </p:nvSpPr>
        <p:spPr>
          <a:xfrm>
            <a:off x="8968149" y="4333062"/>
            <a:ext cx="2545080" cy="2042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¿Por qué los resultados son iguales</a:t>
            </a:r>
            <a:r>
              <a:rPr lang="es-ES" dirty="0"/>
              <a:t>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213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717</Words>
  <Application>Microsoft Office PowerPoint</Application>
  <PresentationFormat>Panorámica</PresentationFormat>
  <Paragraphs>169</Paragraphs>
  <Slides>19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Century Gothic</vt:lpstr>
      <vt:lpstr>Ligada 2.1 (Adrian M. C.)</vt:lpstr>
      <vt:lpstr>Tema de Office</vt:lpstr>
      <vt:lpstr>Presentación de PowerPoint</vt:lpstr>
      <vt:lpstr>NORMAS DE SESIÓN DE APRENDIZAJE VIRTUAL</vt:lpstr>
      <vt:lpstr>MATERIALES PARA LA CLASE</vt:lpstr>
      <vt:lpstr>Cuando veas el cuaderno azul debes desarrollar la actividad en tu cuaderno:</vt:lpstr>
      <vt:lpstr>Presentación de PowerPoint</vt:lpstr>
      <vt:lpstr>Resuelve los siguientes ejercicios </vt:lpstr>
      <vt:lpstr>Revisamos </vt:lpstr>
      <vt:lpstr>Revisamos </vt:lpstr>
      <vt:lpstr>Presentación de PowerPoint</vt:lpstr>
      <vt:lpstr>Propiedades de la Multiplicación</vt:lpstr>
      <vt:lpstr>Presentación de PowerPoint</vt:lpstr>
      <vt:lpstr>Presentación de PowerPoint</vt:lpstr>
      <vt:lpstr>Presentación de PowerPoint</vt:lpstr>
      <vt:lpstr>Presentación de PowerPoint</vt:lpstr>
      <vt:lpstr>Une con una línea las multiplicaciones relacionadas por la propiedad conmutativa</vt:lpstr>
      <vt:lpstr>Presentación de PowerPoint</vt:lpstr>
      <vt:lpstr>PRACTICA GUIADA/ INDEPENDIENTE</vt:lpstr>
      <vt:lpstr>TIKET DE SALIDA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ALONSO ZAMORA ARANCIBIA (Alumno)</dc:creator>
  <cp:lastModifiedBy>DIEGO ALONSO ZAMORA ARANCIBIA (Alumno)</cp:lastModifiedBy>
  <cp:revision>3</cp:revision>
  <dcterms:created xsi:type="dcterms:W3CDTF">2021-09-05T02:27:43Z</dcterms:created>
  <dcterms:modified xsi:type="dcterms:W3CDTF">2021-09-06T14:35:18Z</dcterms:modified>
</cp:coreProperties>
</file>