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2.wav" ContentType="audio/x-wav"/>
  <Override PartName="/ppt/notesSlides/notesSlide1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2.xml" ContentType="application/vnd.openxmlformats-officedocument.presentationml.notesSlide+xml"/>
  <Override PartName="/ppt/media/audio5.wav" ContentType="audio/x-wav"/>
  <Override PartName="/ppt/media/audio6.wav" ContentType="audio/x-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4"/>
  </p:notesMasterIdLst>
  <p:sldIdLst>
    <p:sldId id="307" r:id="rId3"/>
    <p:sldId id="310" r:id="rId4"/>
    <p:sldId id="380" r:id="rId5"/>
    <p:sldId id="383" r:id="rId6"/>
    <p:sldId id="360" r:id="rId7"/>
    <p:sldId id="370" r:id="rId8"/>
    <p:sldId id="386" r:id="rId9"/>
    <p:sldId id="422" r:id="rId10"/>
    <p:sldId id="487" r:id="rId11"/>
    <p:sldId id="471" r:id="rId12"/>
    <p:sldId id="474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entury Gothic" panose="020B0502020202020204" pitchFamily="34" charset="0"/>
      <p:regular r:id="rId21"/>
      <p:bold r:id="rId22"/>
      <p:italic r:id="rId23"/>
      <p:boldItalic r:id="rId24"/>
    </p:embeddedFont>
    <p:embeddedFont>
      <p:font typeface="DK Crayon Crumble" panose="03070001040701010105" pitchFamily="66" charset="0"/>
      <p:regular r:id="rId25"/>
    </p:embeddedFont>
    <p:embeddedFont>
      <p:font typeface="KG Blank Space Sketch" panose="02000000000000000000" pitchFamily="2" charset="0"/>
      <p:regular r:id="rId26"/>
    </p:embeddedFont>
    <p:embeddedFont>
      <p:font typeface="KG Red Hands" panose="02000505000000020004" pitchFamily="2" charset="0"/>
      <p:regular r:id="rId27"/>
    </p:embeddedFont>
    <p:embeddedFont>
      <p:font typeface="Pacifico" panose="02000000000000000000" pitchFamily="2" charset="0"/>
      <p:regular r:id="rId28"/>
    </p:embeddedFont>
    <p:embeddedFont>
      <p:font typeface="SF Cartoonist Hand" panose="02000506000000020003" pitchFamily="2" charset="0"/>
      <p:regular r:id="rId29"/>
      <p:bold r:id="rId30"/>
      <p:italic r:id="rId31"/>
      <p:boldItalic r:id="rId32"/>
    </p:embeddedFont>
  </p:embeddedFontLst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YNtMUaVjMfmSfbRfe5nt6g==" hashData="nWt6x21jgVbFoFEFyhBagNJUA/OIOlj2R7pKfVG/mqCbs8GmjS4VDZP4kX1gFWL140aewCmBgL7DvbLCNgN5xw=="/>
  <p:extLst>
    <p:ext uri="{521415D9-36F7-43E2-AB2F-B90AF26B5E84}">
      <p14:sectionLst xmlns:p14="http://schemas.microsoft.com/office/powerpoint/2010/main">
        <p14:section name="Sección predeterminada" id="{18A7D8B0-724F-4ECD-9266-2A17B56005C7}">
          <p14:sldIdLst>
            <p14:sldId id="307"/>
            <p14:sldId id="310"/>
          </p14:sldIdLst>
        </p14:section>
        <p14:section name="CUANTO CONOCES A TU PROFE" id="{AD65BA2F-9084-4A8B-BD38-726AF497C079}">
          <p14:sldIdLst>
            <p14:sldId id="380"/>
            <p14:sldId id="383"/>
          </p14:sldIdLst>
        </p14:section>
        <p14:section name="DESAFIOS" id="{A7A3337B-DDD0-436E-909F-E93F78FD8671}">
          <p14:sldIdLst>
            <p14:sldId id="360"/>
            <p14:sldId id="370"/>
          </p14:sldIdLst>
        </p14:section>
        <p14:section name="A IMITAR" id="{31FC20FE-5DD3-44DB-B08D-D7CCFC8DD3D6}">
          <p14:sldIdLst>
            <p14:sldId id="386"/>
          </p14:sldIdLst>
        </p14:section>
        <p14:section name="¡PREMIOS!" id="{11046326-E98A-43EA-9265-20925486836D}">
          <p14:sldIdLst>
            <p14:sldId id="422"/>
            <p14:sldId id="487"/>
          </p14:sldIdLst>
        </p14:section>
        <p14:section name="JUST DANCE" id="{54435AEC-9A2B-4774-94F5-CA5F41AE386C}">
          <p14:sldIdLst>
            <p14:sldId id="471"/>
            <p14:sldId id="4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3561"/>
    <a:srgbClr val="FF9C2E"/>
    <a:srgbClr val="FEC58D"/>
    <a:srgbClr val="85FFFC"/>
    <a:srgbClr val="7E57C2"/>
    <a:srgbClr val="FFCC00"/>
    <a:srgbClr val="00FF99"/>
    <a:srgbClr val="7030A0"/>
    <a:srgbClr val="F35253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953" autoAdjust="0"/>
    <p:restoredTop sz="95171" autoAdjust="0"/>
  </p:normalViewPr>
  <p:slideViewPr>
    <p:cSldViewPr snapToGrid="0">
      <p:cViewPr varScale="1">
        <p:scale>
          <a:sx n="69" d="100"/>
          <a:sy n="69" d="100"/>
        </p:scale>
        <p:origin x="96" y="3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E22405-A453-47E9-A846-E89FE45FE3FF}" type="datetimeFigureOut">
              <a:rPr lang="es-CL" smtClean="0"/>
              <a:t>14-10-2021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4FD1CF-32EA-4804-BF0A-999FB990448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41567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FD1CF-32EA-4804-BF0A-999FB990448D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1233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FD1CF-32EA-4804-BF0A-999FB990448D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1236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FD1CF-32EA-4804-BF0A-999FB990448D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144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21A8ED-F97A-41B0-A75F-48A1DDDFD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759CD3D-336D-4F02-95E2-4EC8C72D66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AA9A7F-52A3-4442-A512-209155AD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A06-4EC1-427C-9A5B-1F5472D0B448}" type="datetimeFigureOut">
              <a:rPr lang="es-CL" smtClean="0"/>
              <a:t>14-10-2021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B95DD3-D00E-412E-A8EB-14FC451ED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155A00-2A5A-41C6-B373-0CC63ACDC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05F6C-2B62-43DD-9B47-EFD6D99DF9A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3193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4415A8-9DB4-45BE-92BF-A44273780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18A8DF4-1EF1-4A10-9F24-7FA16BB543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1F2731-4A0E-400E-943B-9636EF593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A06-4EC1-427C-9A5B-1F5472D0B448}" type="datetimeFigureOut">
              <a:rPr lang="es-CL" smtClean="0"/>
              <a:t>14-10-2021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E42E79-AD0D-4B4D-8C47-E447E3024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B60258-3EF0-453D-B50E-70774BFDC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05F6C-2B62-43DD-9B47-EFD6D99DF9A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60355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71C5574-FFC9-429A-89A5-E1EE87EA2A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F6506F1-1988-4303-B605-326C0DEFDA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5DB505-8624-4556-80BB-A5AA4645D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A06-4EC1-427C-9A5B-1F5472D0B448}" type="datetimeFigureOut">
              <a:rPr lang="es-CL" smtClean="0"/>
              <a:t>14-10-2021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7F6481-6D0F-4A9A-95E3-A74C12A12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8D1EB3-B3A7-4B5C-8E9F-4D087828A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05F6C-2B62-43DD-9B47-EFD6D99DF9A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41714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08D595-8FA7-4A18-8D40-2C0B48984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D903B12-D18F-4F70-AD21-C7FFED146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DF29F8-1B5D-4BF5-9DDD-2163E5FD0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74895-9BF0-407B-92DE-C0FC75C63D4C}" type="datetimeFigureOut">
              <a:rPr lang="es-CL" smtClean="0"/>
              <a:t>14-10-2021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9BEA01-DE62-4246-A802-4757C8BCB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E1D6D4-6BF0-44E8-937A-CE8677317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5AEB9-C6C0-454D-AF94-53316CA225D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79687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D40ED6-DE21-47DF-BA17-64547E76B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68FAC8-A782-4F22-ACBB-D473A0FD3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8198BC-0375-424F-905E-FAB799E0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74895-9BF0-407B-92DE-C0FC75C63D4C}" type="datetimeFigureOut">
              <a:rPr lang="es-CL" smtClean="0"/>
              <a:t>14-10-2021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EA36F5-C2FE-40C4-8D15-C34840D95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1E32E4-03F3-414A-8FDF-066C7FCD0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5AEB9-C6C0-454D-AF94-53316CA225D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10407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E327CF-BBAC-4A25-B6F8-034274358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1D6F82-FA31-46F4-8378-EA4913E35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792AEF-9F78-43FE-9E2C-0354623CA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74895-9BF0-407B-92DE-C0FC75C63D4C}" type="datetimeFigureOut">
              <a:rPr lang="es-CL" smtClean="0"/>
              <a:t>14-10-2021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7CAC58-C4DA-46C7-B666-8CC220EB5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61C567-06DE-447C-AD8D-0776A021C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5AEB9-C6C0-454D-AF94-53316CA225D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93524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94A54-D0D2-427C-959E-885C000FD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7AB285-B453-432E-8EF8-67F3A28AB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825A5DF-1B92-4BD9-A206-A76007001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285B8FA-9138-4BE0-AC7F-61D2B8A7F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74895-9BF0-407B-92DE-C0FC75C63D4C}" type="datetimeFigureOut">
              <a:rPr lang="es-CL" smtClean="0"/>
              <a:t>14-10-2021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226AE5-B45E-44AA-95BA-0BC1C249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4893E9-4029-4F55-873B-727C554D9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5AEB9-C6C0-454D-AF94-53316CA225D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52350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5F629F-EFA1-4A20-B352-B8C2DFAB4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7F2B57-05E8-4444-BDD2-622FE064F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516CC0A-2692-432C-8251-143AE1F5B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6A09FAE-1C74-4D4D-84F7-40190E6598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7DA190-B442-4269-813F-46DF5C256E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3898AA0-A84A-4B6D-8B39-C5E39C257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74895-9BF0-407B-92DE-C0FC75C63D4C}" type="datetimeFigureOut">
              <a:rPr lang="es-CL" smtClean="0"/>
              <a:t>14-10-2021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7E17A19-DA04-4508-BAD5-720ACFE78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24AAC36-43EA-430C-A04E-0C1D74A99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5AEB9-C6C0-454D-AF94-53316CA225D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1079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C4C8E2-0CB7-4E31-B400-DE794C8B4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220316E-B2E1-4235-A926-91D43AC17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74895-9BF0-407B-92DE-C0FC75C63D4C}" type="datetimeFigureOut">
              <a:rPr lang="es-CL" smtClean="0"/>
              <a:t>14-10-2021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00C9A14-982B-4538-AF63-9F441BD3C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4348EBC-E93C-4502-A90C-2CF45249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5AEB9-C6C0-454D-AF94-53316CA225D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619438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63694C9-EC5E-45DA-836B-820EF9E3C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74895-9BF0-407B-92DE-C0FC75C63D4C}" type="datetimeFigureOut">
              <a:rPr lang="es-CL" smtClean="0"/>
              <a:t>14-10-2021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8BFE725-129A-42DE-934F-81D44E901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50D1EE9-1013-4032-9B85-F0C95A2BB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5AEB9-C6C0-454D-AF94-53316CA225D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270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83B900-DC9A-4761-9D78-D92D6E141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7C8C06-5858-4BF6-9911-75DF8EE79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06983D-0F04-4734-8501-C6311D7063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54932D-9103-4DBA-8BFF-BBC78470D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74895-9BF0-407B-92DE-C0FC75C63D4C}" type="datetimeFigureOut">
              <a:rPr lang="es-CL" smtClean="0"/>
              <a:t>14-10-2021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E2C768F-7773-4198-8611-A25BD71E2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84BDEA7-9159-4B47-A28D-3DB3D5BB5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5AEB9-C6C0-454D-AF94-53316CA225D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72264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435E89-A767-4270-A25F-EF433C52A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74F9E6-9C54-42A9-826E-CAAD808F1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3E9272-805E-44B1-97D3-756573EAF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A06-4EC1-427C-9A5B-1F5472D0B448}" type="datetimeFigureOut">
              <a:rPr lang="es-CL" smtClean="0"/>
              <a:t>14-10-2021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2CD276-A01C-4439-BC1C-F69973977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7AA446-A1AD-4ACA-A553-411522E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05F6C-2B62-43DD-9B47-EFD6D99DF9A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244768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CFBB44-64FE-4D50-874F-99B3AD083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92E88AE-509F-47D8-AD60-F6D4B2BFDE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4662CAB-CCB1-4212-B7C5-20D50BE58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C439777-ECC9-496C-99A5-A3CB8B6C8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74895-9BF0-407B-92DE-C0FC75C63D4C}" type="datetimeFigureOut">
              <a:rPr lang="es-CL" smtClean="0"/>
              <a:t>14-10-2021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2EE0911-51F6-4DF2-894F-26638FD0E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6A577A2-00A2-4E18-AAF7-7D435ED48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5AEB9-C6C0-454D-AF94-53316CA225D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217440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0CB8F2-F1A7-4699-A426-BB38644F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04AC227-0134-407D-B3A6-2A36B0F9F7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4F07FF-8F0A-4E53-BDA2-59EA89D47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74895-9BF0-407B-92DE-C0FC75C63D4C}" type="datetimeFigureOut">
              <a:rPr lang="es-CL" smtClean="0"/>
              <a:t>14-10-2021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50D9CA-480D-4955-88B3-A246D8A42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16D0A2-DF6F-4BEC-A1DA-608ACB335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5AEB9-C6C0-454D-AF94-53316CA225D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103827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E32A639-FC4B-4677-A56C-90EC3A06B9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31CC7F9-0659-438E-A7A4-470EAEB3CE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2EE685-E76C-46F8-9817-985CA3541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74895-9BF0-407B-92DE-C0FC75C63D4C}" type="datetimeFigureOut">
              <a:rPr lang="es-CL" smtClean="0"/>
              <a:t>14-10-2021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CE0548-5ECA-4E8D-B7E9-421B05AA1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B19C0D-7656-4AF3-BFAE-DA404CDA2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5AEB9-C6C0-454D-AF94-53316CA225D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05435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3394E0-F4EC-4CC5-AFF1-531935E4F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DE68DE-9473-4306-828E-A0CD47F3E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438B81-59A2-42E2-A629-DFAC0E566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A06-4EC1-427C-9A5B-1F5472D0B448}" type="datetimeFigureOut">
              <a:rPr lang="es-CL" smtClean="0"/>
              <a:t>14-10-2021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CBAE76-D65C-4070-B695-9556D3F10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2B3811-00AB-4519-9CBB-301F18E06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05F6C-2B62-43DD-9B47-EFD6D99DF9A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94190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9DF7F3-9017-428A-A9CA-5A090BC36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5BE0F6-EAEE-4530-B4FF-4C1C29646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5B7C365-70F2-4C77-B818-63190293D8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96B701-D62F-4858-B9A7-5AEFFB0A2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A06-4EC1-427C-9A5B-1F5472D0B448}" type="datetimeFigureOut">
              <a:rPr lang="es-CL" smtClean="0"/>
              <a:t>14-10-2021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889640-E20D-43D5-9FEB-C9A48AD39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6F16885-764D-4868-9691-0A880027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05F6C-2B62-43DD-9B47-EFD6D99DF9A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49025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E47E3E-2CB3-49D0-A97C-9EDABA8B3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11459D-C66D-4C73-B832-3044B315F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3B826FB-74D2-4659-A1F3-5AF819855D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19F7437-D671-4852-A989-34F3E4FB6F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CDE5753-00EC-40C3-BC66-A449C6B844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41BD67C-CE33-4BC2-A60D-445B36DAA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A06-4EC1-427C-9A5B-1F5472D0B448}" type="datetimeFigureOut">
              <a:rPr lang="es-CL" smtClean="0"/>
              <a:t>14-10-2021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631156C-EBD0-4734-9FD6-DC84C0DC7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830AD4C-C407-4A6E-B04A-A86CC3BD5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05F6C-2B62-43DD-9B47-EFD6D99DF9A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2257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CBA25A-F94D-43B5-85B4-8DB25BA38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B64A72F-518C-4BCD-ABA0-A19BC2A81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A06-4EC1-427C-9A5B-1F5472D0B448}" type="datetimeFigureOut">
              <a:rPr lang="es-CL" smtClean="0"/>
              <a:t>14-10-2021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2EF4ABE-6C74-41E3-9A8F-C36712C2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33DB021-0058-4C9D-A8BF-E7383AC2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05F6C-2B62-43DD-9B47-EFD6D99DF9A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76148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CD5C3FB-543C-4ED1-86BE-B254E8711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A06-4EC1-427C-9A5B-1F5472D0B448}" type="datetimeFigureOut">
              <a:rPr lang="es-CL" smtClean="0"/>
              <a:t>14-10-2021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5FF8A67-692E-43CB-81A9-2ECC860B8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B614D90-1238-46D7-8EEC-253C2EC6A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05F6C-2B62-43DD-9B47-EFD6D99DF9A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85991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93B6AE-B92F-4D91-8B8E-8F6AE07CA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E39877A-2F77-418B-B34A-C77DF4457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F65B49C-3E0F-447F-B0E7-ED48C643BA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E768E09-4BCC-443C-A088-4FDB592A9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A06-4EC1-427C-9A5B-1F5472D0B448}" type="datetimeFigureOut">
              <a:rPr lang="es-CL" smtClean="0"/>
              <a:t>14-10-2021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5F523C5-0824-4629-9DBA-4C79FFC69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63C88DF-6A99-489B-BB2D-090DF9D76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05F6C-2B62-43DD-9B47-EFD6D99DF9A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06802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A54F7C-28FB-49E7-B402-97A095767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080C0FA-FF59-4194-B7FC-E96B6FF952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2D1109D-E115-4BA4-80AB-9193B67EEE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57960D-012B-4935-8878-3E2A78684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A06-4EC1-427C-9A5B-1F5472D0B448}" type="datetimeFigureOut">
              <a:rPr lang="es-CL" smtClean="0"/>
              <a:t>14-10-2021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F1E4C3D-239E-4F9E-BBCE-7ECE742F3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837396-BA3A-46DF-B1DC-889A58C9A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05F6C-2B62-43DD-9B47-EFD6D99DF9A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67809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EF1D9B9-B382-40D5-9CBA-A56A1D6F1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74BEB50-6FFC-438A-93A5-759BC8573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807B37-F851-4CA3-8423-799B093F54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BAA06-4EC1-427C-9A5B-1F5472D0B448}" type="datetimeFigureOut">
              <a:rPr lang="es-CL" smtClean="0"/>
              <a:t>14-10-2021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30CA45-E73E-4160-ABAB-FFDFCD39FE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2B15F6-EB6F-4790-ACE6-A34ED9266D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05F6C-2B62-43DD-9B47-EFD6D99DF9A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61896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53D1BCA-6068-4D9C-B68B-31D85DF9C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3B2B269-B9F8-4D93-B9CD-33A7C2983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708625-C111-4E7C-AB01-F6E1A7649B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74895-9BF0-407B-92DE-C0FC75C63D4C}" type="datetimeFigureOut">
              <a:rPr lang="es-CL" smtClean="0"/>
              <a:t>14-10-2021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FBB84F-6CB9-426F-99A0-807CBD3FE3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70A56E-8118-4B7D-A0A4-2DC14BC8E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5AEB9-C6C0-454D-AF94-53316CA225D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87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" Target="slide2.xml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10.png"/><Relationship Id="rId3" Type="http://schemas.openxmlformats.org/officeDocument/2006/relationships/slide" Target="slide2.xml"/><Relationship Id="rId7" Type="http://schemas.openxmlformats.org/officeDocument/2006/relationships/slide" Target="slide11.xml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" Type="http://schemas.openxmlformats.org/officeDocument/2006/relationships/image" Target="../media/image85.jpeg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6.emf"/><Relationship Id="rId11" Type="http://schemas.openxmlformats.org/officeDocument/2006/relationships/image" Target="../media/image90.png"/><Relationship Id="rId5" Type="http://schemas.openxmlformats.org/officeDocument/2006/relationships/image" Target="../media/image33.pn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4" Type="http://schemas.openxmlformats.org/officeDocument/2006/relationships/audio" Target="../media/audio1.wav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9.png"/><Relationship Id="rId12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8.png"/><Relationship Id="rId11" Type="http://schemas.openxmlformats.org/officeDocument/2006/relationships/image" Target="../media/image39.png"/><Relationship Id="rId5" Type="http://schemas.openxmlformats.org/officeDocument/2006/relationships/image" Target="../media/image97.jpeg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3.xml"/><Relationship Id="rId9" Type="http://schemas.openxmlformats.org/officeDocument/2006/relationships/slide" Target="slide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openxmlformats.org/officeDocument/2006/relationships/slide" Target="slide3.xml"/><Relationship Id="rId2" Type="http://schemas.openxmlformats.org/officeDocument/2006/relationships/image" Target="../media/image11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11" Type="http://schemas.openxmlformats.org/officeDocument/2006/relationships/slide" Target="slide5.xml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19" Type="http://schemas.openxmlformats.org/officeDocument/2006/relationships/image" Target="../media/image10.png"/><Relationship Id="rId4" Type="http://schemas.openxmlformats.org/officeDocument/2006/relationships/slide" Target="slide10.xml"/><Relationship Id="rId9" Type="http://schemas.openxmlformats.org/officeDocument/2006/relationships/image" Target="../media/image14.png"/><Relationship Id="rId14" Type="http://schemas.openxmlformats.org/officeDocument/2006/relationships/slide" Target="slide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3.png"/><Relationship Id="rId3" Type="http://schemas.openxmlformats.org/officeDocument/2006/relationships/audio" Target="../media/audio3.wav"/><Relationship Id="rId21" Type="http://schemas.openxmlformats.org/officeDocument/2006/relationships/image" Target="../media/image36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6" Type="http://schemas.openxmlformats.org/officeDocument/2006/relationships/slide" Target="slide2.xml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10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37.png"/><Relationship Id="rId10" Type="http://schemas.openxmlformats.org/officeDocument/2006/relationships/image" Target="../media/image27.png"/><Relationship Id="rId19" Type="http://schemas.openxmlformats.org/officeDocument/2006/relationships/image" Target="../media/image34.png"/><Relationship Id="rId4" Type="http://schemas.openxmlformats.org/officeDocument/2006/relationships/image" Target="../media/image21.jp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8.png"/><Relationship Id="rId7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audio" Target="../media/audio4.wav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slide" Target="slide2.xml"/><Relationship Id="rId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openxmlformats.org/officeDocument/2006/relationships/image" Target="../media/image1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33.png"/><Relationship Id="rId5" Type="http://schemas.openxmlformats.org/officeDocument/2006/relationships/slide" Target="slide6.xml"/><Relationship Id="rId10" Type="http://schemas.openxmlformats.org/officeDocument/2006/relationships/audio" Target="../media/audio1.wav"/><Relationship Id="rId4" Type="http://schemas.openxmlformats.org/officeDocument/2006/relationships/image" Target="../media/image43.png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" Target="slide5.xml"/><Relationship Id="rId7" Type="http://schemas.openxmlformats.org/officeDocument/2006/relationships/image" Target="../media/image33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39.pn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jpeg"/><Relationship Id="rId3" Type="http://schemas.openxmlformats.org/officeDocument/2006/relationships/audio" Target="../media/audio5.wav"/><Relationship Id="rId21" Type="http://schemas.openxmlformats.org/officeDocument/2006/relationships/image" Target="../media/image66.jpe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jpeg"/><Relationship Id="rId32" Type="http://schemas.openxmlformats.org/officeDocument/2006/relationships/image" Target="../media/image10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jpeg"/><Relationship Id="rId28" Type="http://schemas.openxmlformats.org/officeDocument/2006/relationships/image" Target="../media/image73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33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jpeg"/><Relationship Id="rId30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audio" Target="../media/audio1.wav"/><Relationship Id="rId3" Type="http://schemas.openxmlformats.org/officeDocument/2006/relationships/slide" Target="slide9.xml"/><Relationship Id="rId7" Type="http://schemas.openxmlformats.org/officeDocument/2006/relationships/image" Target="../media/image78.png"/><Relationship Id="rId12" Type="http://schemas.openxmlformats.org/officeDocument/2006/relationships/slide" Target="slide2.xm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10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3.jpeg"/><Relationship Id="rId7" Type="http://schemas.openxmlformats.org/officeDocument/2006/relationships/image" Target="../media/image3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openxmlformats.org/officeDocument/2006/relationships/audio" Target="../media/audio6.wav"/><Relationship Id="rId5" Type="http://schemas.openxmlformats.org/officeDocument/2006/relationships/slide" Target="slide8.xml"/><Relationship Id="rId10" Type="http://schemas.openxmlformats.org/officeDocument/2006/relationships/image" Target="../media/image33.png"/><Relationship Id="rId4" Type="http://schemas.openxmlformats.org/officeDocument/2006/relationships/image" Target="../media/image84.gif"/><Relationship Id="rId9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FC02A60-60DA-400E-A85D-039DC2A25D96}"/>
              </a:ext>
            </a:extLst>
          </p:cNvPr>
          <p:cNvSpPr txBox="1"/>
          <p:nvPr/>
        </p:nvSpPr>
        <p:spPr>
          <a:xfrm>
            <a:off x="804471" y="1903238"/>
            <a:ext cx="10583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7200" dirty="0">
                <a:solidFill>
                  <a:srgbClr val="FF9C2E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Pacifico" panose="02000000000000000000" pitchFamily="2" charset="0"/>
                <a:ea typeface="Pacifico" panose="02000000000000000000" pitchFamily="2" charset="0"/>
              </a:rPr>
              <a:t>¡Feliz día del profe!</a:t>
            </a:r>
          </a:p>
        </p:txBody>
      </p:sp>
      <p:pic>
        <p:nvPicPr>
          <p:cNvPr id="16" name="Botón Comenzar">
            <a:hlinkClick r:id="rId3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id="{E719A94B-C1C8-4175-B255-05B12866DF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092" y="3206750"/>
            <a:ext cx="2795949" cy="880724"/>
          </a:xfrm>
          <a:prstGeom prst="rect">
            <a:avLst/>
          </a:prstGeom>
        </p:spPr>
      </p:pic>
      <p:pic>
        <p:nvPicPr>
          <p:cNvPr id="7" name="Botón Salir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D264BE4-7C15-4940-9A1D-28558CD6C9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124" y="4102624"/>
            <a:ext cx="2599883" cy="81896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2ECE92D3-4471-42E5-89A9-E852F0EA66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445" y="3343614"/>
            <a:ext cx="1772584" cy="3287908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E1E65AEC-0237-4AA1-8D9A-27578E31DD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181" y="3270553"/>
            <a:ext cx="2125799" cy="3214847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16EBED4C-BE25-4E95-97AF-FB616960B5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940" y="3540722"/>
            <a:ext cx="1879880" cy="3073003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606E6FC9-A4B3-45E5-8747-76569F13EA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11" y="3343614"/>
            <a:ext cx="2227687" cy="327011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404CB15-AFDF-478F-8D88-287DE5A6174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705" t="34701" r="12123" b="47476"/>
          <a:stretch/>
        </p:blipFill>
        <p:spPr>
          <a:xfrm rot="21207067">
            <a:off x="512894" y="1027520"/>
            <a:ext cx="11601026" cy="203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54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curtains"/>
      </p:transition>
    </mc:Choice>
    <mc:Fallback xmlns=""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adroTexto 44">
            <a:extLst>
              <a:ext uri="{FF2B5EF4-FFF2-40B4-BE49-F238E27FC236}">
                <a16:creationId xmlns:a16="http://schemas.microsoft.com/office/drawing/2014/main" id="{1D544BF7-B636-4977-BF76-16C35ACDAFEA}"/>
              </a:ext>
            </a:extLst>
          </p:cNvPr>
          <p:cNvSpPr txBox="1"/>
          <p:nvPr/>
        </p:nvSpPr>
        <p:spPr>
          <a:xfrm>
            <a:off x="2008851" y="333191"/>
            <a:ext cx="8174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G Red Hands" panose="02000505000000020004" pitchFamily="2" charset="0"/>
                <a:ea typeface="+mn-ea"/>
                <a:cs typeface="+mn-cs"/>
              </a:rPr>
              <a:t>¡Elige un baile y Just Dance!</a:t>
            </a:r>
          </a:p>
        </p:txBody>
      </p:sp>
      <p:pic>
        <p:nvPicPr>
          <p:cNvPr id="16" name="Imagen 15">
            <a:hlinkClick r:id="rId3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id="{AD98A174-0375-44CD-B485-2782372399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64" y="40428"/>
            <a:ext cx="1000194" cy="1064377"/>
          </a:xfrm>
          <a:prstGeom prst="rect">
            <a:avLst/>
          </a:prstGeom>
        </p:spPr>
      </p:pic>
      <p:grpSp>
        <p:nvGrpSpPr>
          <p:cNvPr id="30" name="Grupo 29">
            <a:extLst>
              <a:ext uri="{FF2B5EF4-FFF2-40B4-BE49-F238E27FC236}">
                <a16:creationId xmlns:a16="http://schemas.microsoft.com/office/drawing/2014/main" id="{5F2F557E-F47C-4DD2-9D38-33287A4ABBBA}"/>
              </a:ext>
            </a:extLst>
          </p:cNvPr>
          <p:cNvGrpSpPr/>
          <p:nvPr/>
        </p:nvGrpSpPr>
        <p:grpSpPr>
          <a:xfrm>
            <a:off x="377638" y="1292849"/>
            <a:ext cx="2136151" cy="2136151"/>
            <a:chOff x="208464" y="1183756"/>
            <a:chExt cx="2864024" cy="2864024"/>
          </a:xfrm>
        </p:grpSpPr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ACB29ADA-D860-4BC6-85D3-9245B0A2E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8464" y="1183756"/>
              <a:ext cx="2864024" cy="2864024"/>
            </a:xfrm>
            <a:prstGeom prst="rect">
              <a:avLst/>
            </a:prstGeom>
          </p:spPr>
        </p:pic>
        <p:pic>
          <p:nvPicPr>
            <p:cNvPr id="5" name="Imagen 4">
              <a:hlinkClick r:id="rId7" action="ppaction://hlinksldjump"/>
              <a:extLst>
                <a:ext uri="{FF2B5EF4-FFF2-40B4-BE49-F238E27FC236}">
                  <a16:creationId xmlns:a16="http://schemas.microsoft.com/office/drawing/2014/main" id="{457EC339-4FFA-4E41-8892-05EF439C0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424" y="1577582"/>
              <a:ext cx="2050107" cy="2050107"/>
            </a:xfrm>
            <a:prstGeom prst="rect">
              <a:avLst/>
            </a:prstGeom>
          </p:spPr>
        </p:pic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2EE41607-B76E-4BD1-A5C5-CF9A4656F790}"/>
              </a:ext>
            </a:extLst>
          </p:cNvPr>
          <p:cNvGrpSpPr/>
          <p:nvPr/>
        </p:nvGrpSpPr>
        <p:grpSpPr>
          <a:xfrm>
            <a:off x="2745075" y="1292849"/>
            <a:ext cx="2136151" cy="2136151"/>
            <a:chOff x="5091467" y="1278192"/>
            <a:chExt cx="2864024" cy="2864024"/>
          </a:xfrm>
        </p:grpSpPr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0ABF18B7-47A2-41FF-8A80-331D64777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91467" y="1278192"/>
              <a:ext cx="2864024" cy="2864024"/>
            </a:xfrm>
            <a:prstGeom prst="rect">
              <a:avLst/>
            </a:prstGeom>
          </p:spPr>
        </p:pic>
        <p:pic>
          <p:nvPicPr>
            <p:cNvPr id="29" name="Imagen 28">
              <a:hlinkClick r:id="" action="ppaction://noaction"/>
              <a:extLst>
                <a:ext uri="{FF2B5EF4-FFF2-40B4-BE49-F238E27FC236}">
                  <a16:creationId xmlns:a16="http://schemas.microsoft.com/office/drawing/2014/main" id="{0599ED21-DBBE-45E6-9894-DCCED45B8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9786" y="1674340"/>
              <a:ext cx="2227385" cy="2227385"/>
            </a:xfrm>
            <a:prstGeom prst="rect">
              <a:avLst/>
            </a:prstGeom>
          </p:spPr>
        </p:pic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5CC7AC12-8037-4C18-BBFF-8B673308A797}"/>
              </a:ext>
            </a:extLst>
          </p:cNvPr>
          <p:cNvGrpSpPr/>
          <p:nvPr/>
        </p:nvGrpSpPr>
        <p:grpSpPr>
          <a:xfrm>
            <a:off x="5112512" y="3783200"/>
            <a:ext cx="2136151" cy="2136151"/>
            <a:chOff x="5027925" y="3606100"/>
            <a:chExt cx="2136151" cy="2136151"/>
          </a:xfrm>
        </p:grpSpPr>
        <p:pic>
          <p:nvPicPr>
            <p:cNvPr id="62" name="Imagen 61">
              <a:extLst>
                <a:ext uri="{FF2B5EF4-FFF2-40B4-BE49-F238E27FC236}">
                  <a16:creationId xmlns:a16="http://schemas.microsoft.com/office/drawing/2014/main" id="{8AF473B3-3693-4921-89A1-E1A38D8FF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27925" y="3606100"/>
              <a:ext cx="2136151" cy="2136151"/>
            </a:xfrm>
            <a:prstGeom prst="rect">
              <a:avLst/>
            </a:prstGeom>
          </p:spPr>
        </p:pic>
        <p:pic>
          <p:nvPicPr>
            <p:cNvPr id="71" name="Imagen 70">
              <a:hlinkClick r:id="" action="ppaction://noaction"/>
              <a:extLst>
                <a:ext uri="{FF2B5EF4-FFF2-40B4-BE49-F238E27FC236}">
                  <a16:creationId xmlns:a16="http://schemas.microsoft.com/office/drawing/2014/main" id="{1C1BA57C-09FD-4F0B-992B-5C8BDB741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3643" y="3881818"/>
              <a:ext cx="1584713" cy="1584713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C549DD47-774B-4C61-BEB8-491F76516D44}"/>
              </a:ext>
            </a:extLst>
          </p:cNvPr>
          <p:cNvGrpSpPr/>
          <p:nvPr/>
        </p:nvGrpSpPr>
        <p:grpSpPr>
          <a:xfrm>
            <a:off x="7479949" y="3783200"/>
            <a:ext cx="2136151" cy="2136151"/>
            <a:chOff x="7395362" y="3606100"/>
            <a:chExt cx="2136151" cy="2136151"/>
          </a:xfrm>
        </p:grpSpPr>
        <p:pic>
          <p:nvPicPr>
            <p:cNvPr id="65" name="Imagen 64">
              <a:extLst>
                <a:ext uri="{FF2B5EF4-FFF2-40B4-BE49-F238E27FC236}">
                  <a16:creationId xmlns:a16="http://schemas.microsoft.com/office/drawing/2014/main" id="{EBA78AD5-D5AB-4A7C-A75A-F7D4B7F84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95362" y="3606100"/>
              <a:ext cx="2136151" cy="2136151"/>
            </a:xfrm>
            <a:prstGeom prst="rect">
              <a:avLst/>
            </a:prstGeom>
          </p:spPr>
        </p:pic>
        <p:pic>
          <p:nvPicPr>
            <p:cNvPr id="73" name="Imagen 72">
              <a:hlinkClick r:id="" action="ppaction://noaction"/>
              <a:extLst>
                <a:ext uri="{FF2B5EF4-FFF2-40B4-BE49-F238E27FC236}">
                  <a16:creationId xmlns:a16="http://schemas.microsoft.com/office/drawing/2014/main" id="{18EE7716-F562-4D3D-8D35-B8C20FA0C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5825" y="4067907"/>
              <a:ext cx="1515224" cy="1515224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A9518D64-03C0-4654-9D20-FC3778BD6722}"/>
              </a:ext>
            </a:extLst>
          </p:cNvPr>
          <p:cNvGrpSpPr/>
          <p:nvPr/>
        </p:nvGrpSpPr>
        <p:grpSpPr>
          <a:xfrm>
            <a:off x="377638" y="3783200"/>
            <a:ext cx="2136151" cy="2136151"/>
            <a:chOff x="293051" y="3606100"/>
            <a:chExt cx="2136151" cy="2136151"/>
          </a:xfrm>
        </p:grpSpPr>
        <p:pic>
          <p:nvPicPr>
            <p:cNvPr id="56" name="Imagen 55">
              <a:extLst>
                <a:ext uri="{FF2B5EF4-FFF2-40B4-BE49-F238E27FC236}">
                  <a16:creationId xmlns:a16="http://schemas.microsoft.com/office/drawing/2014/main" id="{C65D2115-57CF-4F01-82BB-C207C3074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3051" y="3606100"/>
              <a:ext cx="2136151" cy="2136151"/>
            </a:xfrm>
            <a:prstGeom prst="rect">
              <a:avLst/>
            </a:prstGeom>
          </p:spPr>
        </p:pic>
        <p:pic>
          <p:nvPicPr>
            <p:cNvPr id="75" name="Imagen 74">
              <a:hlinkClick r:id="" action="ppaction://noaction"/>
              <a:extLst>
                <a:ext uri="{FF2B5EF4-FFF2-40B4-BE49-F238E27FC236}">
                  <a16:creationId xmlns:a16="http://schemas.microsoft.com/office/drawing/2014/main" id="{62435B09-9E03-4A8C-9EF4-346EDE509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950" y="4067907"/>
              <a:ext cx="1529516" cy="1529516"/>
            </a:xfrm>
            <a:prstGeom prst="rect">
              <a:avLst/>
            </a:prstGeom>
          </p:spPr>
        </p:pic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699A43E5-0CC4-46F1-8596-854C792406AA}"/>
              </a:ext>
            </a:extLst>
          </p:cNvPr>
          <p:cNvGrpSpPr/>
          <p:nvPr/>
        </p:nvGrpSpPr>
        <p:grpSpPr>
          <a:xfrm>
            <a:off x="7479949" y="1292849"/>
            <a:ext cx="2136151" cy="2136151"/>
            <a:chOff x="7395362" y="1115749"/>
            <a:chExt cx="2136151" cy="2136151"/>
          </a:xfrm>
        </p:grpSpPr>
        <p:pic>
          <p:nvPicPr>
            <p:cNvPr id="37" name="Imagen 36">
              <a:extLst>
                <a:ext uri="{FF2B5EF4-FFF2-40B4-BE49-F238E27FC236}">
                  <a16:creationId xmlns:a16="http://schemas.microsoft.com/office/drawing/2014/main" id="{42BE1127-4308-4B75-9EAB-0B8A8608A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95362" y="1115749"/>
              <a:ext cx="2136151" cy="2136151"/>
            </a:xfrm>
            <a:prstGeom prst="rect">
              <a:avLst/>
            </a:prstGeom>
          </p:spPr>
        </p:pic>
        <p:pic>
          <p:nvPicPr>
            <p:cNvPr id="77" name="Imagen 76">
              <a:hlinkClick r:id="" action="ppaction://noaction"/>
              <a:extLst>
                <a:ext uri="{FF2B5EF4-FFF2-40B4-BE49-F238E27FC236}">
                  <a16:creationId xmlns:a16="http://schemas.microsoft.com/office/drawing/2014/main" id="{C0EFDBBA-F2AE-4BB4-B0F5-1A776A14D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1444" y="1409487"/>
              <a:ext cx="1623986" cy="1623986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A99ADB54-BFFE-406F-9944-87B8F65AAB15}"/>
              </a:ext>
            </a:extLst>
          </p:cNvPr>
          <p:cNvGrpSpPr/>
          <p:nvPr/>
        </p:nvGrpSpPr>
        <p:grpSpPr>
          <a:xfrm>
            <a:off x="9847385" y="1292849"/>
            <a:ext cx="2136151" cy="2136151"/>
            <a:chOff x="9762798" y="1115749"/>
            <a:chExt cx="2136151" cy="2136151"/>
          </a:xfrm>
        </p:grpSpPr>
        <p:pic>
          <p:nvPicPr>
            <p:cNvPr id="40" name="Imagen 39">
              <a:extLst>
                <a:ext uri="{FF2B5EF4-FFF2-40B4-BE49-F238E27FC236}">
                  <a16:creationId xmlns:a16="http://schemas.microsoft.com/office/drawing/2014/main" id="{903266A5-6750-40E5-AB8C-240B6875C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62798" y="1115749"/>
              <a:ext cx="2136151" cy="2136151"/>
            </a:xfrm>
            <a:prstGeom prst="rect">
              <a:avLst/>
            </a:prstGeom>
          </p:spPr>
        </p:pic>
        <p:pic>
          <p:nvPicPr>
            <p:cNvPr id="79" name="Imagen 78">
              <a:hlinkClick r:id="" action="ppaction://noaction"/>
              <a:extLst>
                <a:ext uri="{FF2B5EF4-FFF2-40B4-BE49-F238E27FC236}">
                  <a16:creationId xmlns:a16="http://schemas.microsoft.com/office/drawing/2014/main" id="{5E46FCA3-060A-42E5-B9E8-F126B8495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0557" y="1459307"/>
              <a:ext cx="1560632" cy="1560632"/>
            </a:xfrm>
            <a:prstGeom prst="rect">
              <a:avLst/>
            </a:prstGeom>
          </p:spPr>
        </p:pic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E5D27177-835D-40ED-A5EF-09EE6B7CAEC8}"/>
              </a:ext>
            </a:extLst>
          </p:cNvPr>
          <p:cNvGrpSpPr/>
          <p:nvPr/>
        </p:nvGrpSpPr>
        <p:grpSpPr>
          <a:xfrm>
            <a:off x="9847385" y="3783200"/>
            <a:ext cx="2136151" cy="2136151"/>
            <a:chOff x="9762798" y="3606100"/>
            <a:chExt cx="2136151" cy="2136151"/>
          </a:xfrm>
        </p:grpSpPr>
        <p:pic>
          <p:nvPicPr>
            <p:cNvPr id="68" name="Imagen 67">
              <a:extLst>
                <a:ext uri="{FF2B5EF4-FFF2-40B4-BE49-F238E27FC236}">
                  <a16:creationId xmlns:a16="http://schemas.microsoft.com/office/drawing/2014/main" id="{2F8E3B9E-70AA-43DE-9DFB-2A9D0367D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62798" y="3606100"/>
              <a:ext cx="2136151" cy="2136151"/>
            </a:xfrm>
            <a:prstGeom prst="rect">
              <a:avLst/>
            </a:prstGeom>
          </p:spPr>
        </p:pic>
        <p:pic>
          <p:nvPicPr>
            <p:cNvPr id="81" name="Imagen 80">
              <a:hlinkClick r:id="" action="ppaction://noaction"/>
              <a:extLst>
                <a:ext uri="{FF2B5EF4-FFF2-40B4-BE49-F238E27FC236}">
                  <a16:creationId xmlns:a16="http://schemas.microsoft.com/office/drawing/2014/main" id="{2EEFE07A-F32A-498C-ACCB-AABE26BA0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9027" y="3881818"/>
              <a:ext cx="1635023" cy="1635023"/>
            </a:xfrm>
            <a:prstGeom prst="rect">
              <a:avLst/>
            </a:prstGeom>
          </p:spPr>
        </p:pic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0EC94A11-D835-450E-96DE-49D080BE1CBB}"/>
              </a:ext>
            </a:extLst>
          </p:cNvPr>
          <p:cNvGrpSpPr/>
          <p:nvPr/>
        </p:nvGrpSpPr>
        <p:grpSpPr>
          <a:xfrm>
            <a:off x="2745075" y="3783200"/>
            <a:ext cx="2136151" cy="2136151"/>
            <a:chOff x="2660488" y="3606100"/>
            <a:chExt cx="2136151" cy="2136151"/>
          </a:xfrm>
        </p:grpSpPr>
        <p:pic>
          <p:nvPicPr>
            <p:cNvPr id="59" name="Imagen 58">
              <a:extLst>
                <a:ext uri="{FF2B5EF4-FFF2-40B4-BE49-F238E27FC236}">
                  <a16:creationId xmlns:a16="http://schemas.microsoft.com/office/drawing/2014/main" id="{949FC561-A8F0-4CA2-9327-F1D90F615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60488" y="3606100"/>
              <a:ext cx="2136151" cy="2136151"/>
            </a:xfrm>
            <a:prstGeom prst="rect">
              <a:avLst/>
            </a:prstGeom>
          </p:spPr>
        </p:pic>
        <p:pic>
          <p:nvPicPr>
            <p:cNvPr id="83" name="Imagen 82">
              <a:hlinkClick r:id="" action="ppaction://noaction"/>
              <a:extLst>
                <a:ext uri="{FF2B5EF4-FFF2-40B4-BE49-F238E27FC236}">
                  <a16:creationId xmlns:a16="http://schemas.microsoft.com/office/drawing/2014/main" id="{7553DD3B-C8B8-4AAC-9D9A-0DB7CA01F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0525" y="3881818"/>
              <a:ext cx="1513336" cy="1513336"/>
            </a:xfrm>
            <a:prstGeom prst="rect">
              <a:avLst/>
            </a:prstGeom>
          </p:spPr>
        </p:pic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8AAD0422-7186-4DF9-BAA5-2AF59360E90F}"/>
              </a:ext>
            </a:extLst>
          </p:cNvPr>
          <p:cNvGrpSpPr/>
          <p:nvPr/>
        </p:nvGrpSpPr>
        <p:grpSpPr>
          <a:xfrm>
            <a:off x="5112512" y="1292849"/>
            <a:ext cx="2136151" cy="2136151"/>
            <a:chOff x="5027925" y="1115749"/>
            <a:chExt cx="2136151" cy="2136151"/>
          </a:xfrm>
        </p:grpSpPr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FB4F394F-F4E0-425D-8E76-7F22FA0CC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27925" y="1115749"/>
              <a:ext cx="2136151" cy="2136151"/>
            </a:xfrm>
            <a:prstGeom prst="rect">
              <a:avLst/>
            </a:prstGeom>
          </p:spPr>
        </p:pic>
        <p:pic>
          <p:nvPicPr>
            <p:cNvPr id="85" name="Imagen 84">
              <a:hlinkClick r:id="" action="ppaction://noaction"/>
              <a:extLst>
                <a:ext uri="{FF2B5EF4-FFF2-40B4-BE49-F238E27FC236}">
                  <a16:creationId xmlns:a16="http://schemas.microsoft.com/office/drawing/2014/main" id="{0E7B300A-9C56-42DC-BD72-1639D47C1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9653" y="1419807"/>
              <a:ext cx="1603346" cy="1603346"/>
            </a:xfrm>
            <a:prstGeom prst="rect">
              <a:avLst/>
            </a:prstGeom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2435E352-1A08-4B9B-8137-0F266CB059F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4705" t="34701" r="12123" b="47476"/>
          <a:stretch/>
        </p:blipFill>
        <p:spPr>
          <a:xfrm rot="21207067">
            <a:off x="574305" y="2469820"/>
            <a:ext cx="11601026" cy="203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9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Just Dance® 2020 You're The One That I Want From The Movie Grease (480p_30fps_H264-128kbit_AAC)">
            <a:hlinkClick r:id="" action="ppaction://media"/>
            <a:extLst>
              <a:ext uri="{FF2B5EF4-FFF2-40B4-BE49-F238E27FC236}">
                <a16:creationId xmlns:a16="http://schemas.microsoft.com/office/drawing/2014/main" id="{17A2FD3A-99CE-48EC-B2B8-A1C63A0E9B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046" end="587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20883" y="1577929"/>
            <a:ext cx="7550234" cy="42436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689BF70E-C2C1-4E8A-9190-3FFDCABBB551}"/>
              </a:ext>
            </a:extLst>
          </p:cNvPr>
          <p:cNvGrpSpPr/>
          <p:nvPr/>
        </p:nvGrpSpPr>
        <p:grpSpPr>
          <a:xfrm>
            <a:off x="2961155" y="1012088"/>
            <a:ext cx="6486706" cy="1170533"/>
            <a:chOff x="2852646" y="703716"/>
            <a:chExt cx="6486706" cy="1170533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846631C8-760B-4BFE-89D7-2E104E2EE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52646" y="703716"/>
              <a:ext cx="6486706" cy="1170533"/>
            </a:xfrm>
            <a:prstGeom prst="rect">
              <a:avLst/>
            </a:prstGeom>
          </p:spPr>
        </p:pic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BFC80857-D427-463C-9268-90AE4A6EE8B4}"/>
                </a:ext>
              </a:extLst>
            </p:cNvPr>
            <p:cNvSpPr txBox="1"/>
            <p:nvPr/>
          </p:nvSpPr>
          <p:spPr>
            <a:xfrm>
              <a:off x="3651300" y="1014920"/>
              <a:ext cx="43237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entury Gothic" panose="020B0502020202020204" pitchFamily="34" charset="0"/>
                </a:rPr>
                <a:t>Grease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7422FA42-75CF-422E-862F-1FDF0F8F6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30667" y="929254"/>
              <a:ext cx="1060895" cy="719457"/>
            </a:xfrm>
            <a:prstGeom prst="rect">
              <a:avLst/>
            </a:prstGeom>
          </p:spPr>
        </p:pic>
      </p:grpSp>
      <p:pic>
        <p:nvPicPr>
          <p:cNvPr id="28" name="Botón Regresar">
            <a:hlinkClick r:id="rId9" action="ppaction://hlinksldjump">
              <a:snd r:embed="rId10" name="click.wav"/>
            </a:hlinkClick>
            <a:extLst>
              <a:ext uri="{FF2B5EF4-FFF2-40B4-BE49-F238E27FC236}">
                <a16:creationId xmlns:a16="http://schemas.microsoft.com/office/drawing/2014/main" id="{036C0800-36B4-4ACD-8E29-8D1862E415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13" y="160926"/>
            <a:ext cx="800092" cy="85116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E716D1C-34AB-4079-B82E-170514BBA5B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4705" t="34701" r="12123" b="47476"/>
          <a:stretch/>
        </p:blipFill>
        <p:spPr>
          <a:xfrm rot="21207067">
            <a:off x="574305" y="2469820"/>
            <a:ext cx="11601026" cy="203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1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7879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C064FFE-73C9-4476-9555-A08E7BA0991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733769" y="355195"/>
            <a:ext cx="8450727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20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KG Blank Space Sketch" panose="02000000000000000000" pitchFamily="2" charset="0"/>
                <a:ea typeface="TTGScrambledEggs" panose="02000603000000000000" pitchFamily="2" charset="0"/>
                <a:cs typeface="+mn-cs"/>
              </a:rPr>
              <a:t>Programa especial día del profe</a:t>
            </a:r>
          </a:p>
        </p:txBody>
      </p:sp>
      <p:sp>
        <p:nvSpPr>
          <p:cNvPr id="10" name="Botón Salir">
            <a:hlinkClick r:id="" action="ppaction://hlinkshowjump?jump=endshow">
              <a:snd r:embed="rId3" name="click.wav"/>
            </a:hlinkClick>
            <a:extLst>
              <a:ext uri="{FF2B5EF4-FFF2-40B4-BE49-F238E27FC236}">
                <a16:creationId xmlns:a16="http://schemas.microsoft.com/office/drawing/2014/main" id="{B5EB911A-B32D-4B8C-821F-4B87ABDD3FDC}"/>
              </a:ext>
            </a:extLst>
          </p:cNvPr>
          <p:cNvSpPr/>
          <p:nvPr/>
        </p:nvSpPr>
        <p:spPr>
          <a:xfrm>
            <a:off x="10184496" y="298811"/>
            <a:ext cx="1549400" cy="78383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>
                <a:latin typeface="SF Cartoonist Hand" panose="02000506000000020003" pitchFamily="2" charset="0"/>
              </a:rPr>
              <a:t>SALIR</a:t>
            </a:r>
          </a:p>
        </p:txBody>
      </p:sp>
      <p:pic>
        <p:nvPicPr>
          <p:cNvPr id="28" name="Imagen 27">
            <a:hlinkClick r:id="rId4" action="ppaction://hlinksldjump"/>
            <a:extLst>
              <a:ext uri="{FF2B5EF4-FFF2-40B4-BE49-F238E27FC236}">
                <a16:creationId xmlns:a16="http://schemas.microsoft.com/office/drawing/2014/main" id="{245C75A0-5C10-4AE1-ACAB-43D5B7CDF6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3171" y="3916717"/>
            <a:ext cx="2825741" cy="2331922"/>
          </a:xfrm>
          <a:prstGeom prst="rect">
            <a:avLst/>
          </a:prstGeom>
        </p:spPr>
      </p:pic>
      <p:sp>
        <p:nvSpPr>
          <p:cNvPr id="40" name="CuadroTexto 39">
            <a:hlinkClick r:id="rId4" action="ppaction://hlinksldjump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02186686-2935-4A5B-8637-B2189ED18646}"/>
              </a:ext>
            </a:extLst>
          </p:cNvPr>
          <p:cNvSpPr txBox="1"/>
          <p:nvPr/>
        </p:nvSpPr>
        <p:spPr>
          <a:xfrm>
            <a:off x="8761821" y="4568378"/>
            <a:ext cx="2058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CL" sz="2400" dirty="0">
              <a:solidFill>
                <a:schemeClr val="bg1"/>
              </a:solidFill>
              <a:latin typeface="KG Red Hands" panose="02000505000000020004" pitchFamily="2" charset="0"/>
            </a:endParaRPr>
          </a:p>
          <a:p>
            <a:pPr algn="ctr"/>
            <a:r>
              <a:rPr lang="es-CL" sz="2400" dirty="0">
                <a:solidFill>
                  <a:schemeClr val="bg1"/>
                </a:solidFill>
                <a:latin typeface="KG Red Hands" panose="02000505000000020004" pitchFamily="2" charset="0"/>
              </a:rPr>
              <a:t>¡A bailar!</a:t>
            </a:r>
          </a:p>
          <a:p>
            <a:pPr algn="ctr"/>
            <a:endParaRPr lang="es-CL" sz="2400" dirty="0">
              <a:solidFill>
                <a:schemeClr val="bg1"/>
              </a:solidFill>
              <a:latin typeface="KG Red Hands" panose="02000505000000020004" pitchFamily="2" charset="0"/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C116FD36-C117-4DEB-B476-B0AB2ED2422A}"/>
              </a:ext>
            </a:extLst>
          </p:cNvPr>
          <p:cNvGrpSpPr/>
          <p:nvPr/>
        </p:nvGrpSpPr>
        <p:grpSpPr>
          <a:xfrm rot="269095">
            <a:off x="1233642" y="3649181"/>
            <a:ext cx="2751368" cy="2716048"/>
            <a:chOff x="4856022" y="3532591"/>
            <a:chExt cx="2751368" cy="2716048"/>
          </a:xfrm>
        </p:grpSpPr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F48B591D-5801-4662-BA05-6770B9A26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56022" y="3532591"/>
              <a:ext cx="2751368" cy="2716048"/>
            </a:xfrm>
            <a:prstGeom prst="rect">
              <a:avLst/>
            </a:prstGeom>
          </p:spPr>
        </p:pic>
        <p:sp>
          <p:nvSpPr>
            <p:cNvPr id="42" name="CuadroTexto 41">
              <a:hlinkClick r:id="rId8" action="ppaction://hlinksldjump">
                <a:snd r:embed="rId6" name="chimes.wav"/>
              </a:hlinkClick>
              <a:extLst>
                <a:ext uri="{FF2B5EF4-FFF2-40B4-BE49-F238E27FC236}">
                  <a16:creationId xmlns:a16="http://schemas.microsoft.com/office/drawing/2014/main" id="{26242CEF-D378-4AB1-B729-152D5A36DADE}"/>
                </a:ext>
              </a:extLst>
            </p:cNvPr>
            <p:cNvSpPr txBox="1"/>
            <p:nvPr/>
          </p:nvSpPr>
          <p:spPr>
            <a:xfrm>
              <a:off x="5105925" y="4807862"/>
              <a:ext cx="205892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2400" dirty="0">
                  <a:solidFill>
                    <a:schemeClr val="bg1"/>
                  </a:solidFill>
                  <a:latin typeface="KG Red Hands" panose="02000505000000020004" pitchFamily="2" charset="0"/>
                </a:rPr>
                <a:t>Duelo de imitaciones</a:t>
              </a:r>
            </a:p>
            <a:p>
              <a:pPr algn="ctr"/>
              <a:endParaRPr lang="es-CL" sz="2400" dirty="0">
                <a:solidFill>
                  <a:schemeClr val="bg1"/>
                </a:solidFill>
                <a:latin typeface="KG Red Hands" panose="02000505000000020004" pitchFamily="2" charset="0"/>
              </a:endParaRPr>
            </a:p>
          </p:txBody>
        </p:sp>
        <p:pic>
          <p:nvPicPr>
            <p:cNvPr id="6" name="Imagen 5">
              <a:hlinkClick r:id="rId8" action="ppaction://hlinksldjump"/>
              <a:extLst>
                <a:ext uri="{FF2B5EF4-FFF2-40B4-BE49-F238E27FC236}">
                  <a16:creationId xmlns:a16="http://schemas.microsoft.com/office/drawing/2014/main" id="{F1409836-F39A-4BF7-B0CF-17407CCA2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22245">
              <a:off x="4991063" y="3830397"/>
              <a:ext cx="1074522" cy="1074522"/>
            </a:xfrm>
            <a:prstGeom prst="rect">
              <a:avLst/>
            </a:prstGeom>
          </p:spPr>
        </p:pic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1E87ADB1-19B2-422E-B9D2-0BE5B60054A3}"/>
              </a:ext>
            </a:extLst>
          </p:cNvPr>
          <p:cNvGrpSpPr/>
          <p:nvPr/>
        </p:nvGrpSpPr>
        <p:grpSpPr>
          <a:xfrm rot="21262153">
            <a:off x="7231713" y="1080769"/>
            <a:ext cx="2422914" cy="2716049"/>
            <a:chOff x="2269631" y="1018404"/>
            <a:chExt cx="2422914" cy="2716049"/>
          </a:xfrm>
        </p:grpSpPr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661DF742-6985-4AE6-BCE1-C6B5A94DF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69631" y="1018404"/>
              <a:ext cx="2422914" cy="2716049"/>
            </a:xfrm>
            <a:prstGeom prst="rect">
              <a:avLst/>
            </a:prstGeom>
          </p:spPr>
        </p:pic>
        <p:sp>
          <p:nvSpPr>
            <p:cNvPr id="46" name="CuadroTexto 45">
              <a:hlinkClick r:id="rId11" action="ppaction://hlinksldjump">
                <a:snd r:embed="rId6" name="chimes.wav"/>
              </a:hlinkClick>
              <a:extLst>
                <a:ext uri="{FF2B5EF4-FFF2-40B4-BE49-F238E27FC236}">
                  <a16:creationId xmlns:a16="http://schemas.microsoft.com/office/drawing/2014/main" id="{D61B6C46-7827-4DEA-A4D4-B88E46E63E06}"/>
                </a:ext>
              </a:extLst>
            </p:cNvPr>
            <p:cNvSpPr txBox="1"/>
            <p:nvPr/>
          </p:nvSpPr>
          <p:spPr>
            <a:xfrm>
              <a:off x="2553041" y="1798971"/>
              <a:ext cx="18560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2400" dirty="0">
                  <a:solidFill>
                    <a:schemeClr val="bg1"/>
                  </a:solidFill>
                  <a:latin typeface="KG Red Hands" panose="02000505000000020004" pitchFamily="2" charset="0"/>
                </a:rPr>
                <a:t>El profe dice…</a:t>
              </a:r>
            </a:p>
          </p:txBody>
        </p:sp>
        <p:pic>
          <p:nvPicPr>
            <p:cNvPr id="8" name="Imagen 7">
              <a:hlinkClick r:id="rId11" action="ppaction://hlinksldjump">
                <a:snd r:embed="rId6" name="chimes.wav"/>
              </a:hlinkClick>
              <a:extLst>
                <a:ext uri="{FF2B5EF4-FFF2-40B4-BE49-F238E27FC236}">
                  <a16:creationId xmlns:a16="http://schemas.microsoft.com/office/drawing/2014/main" id="{594B731C-8AE0-47F0-B2A9-EEF9C964B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9395" y="2730213"/>
              <a:ext cx="763385" cy="763385"/>
            </a:xfrm>
            <a:prstGeom prst="rect">
              <a:avLst/>
            </a:prstGeom>
          </p:spPr>
        </p:pic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C9D1F50F-5B3D-488C-8E6B-511665DF0869}"/>
              </a:ext>
            </a:extLst>
          </p:cNvPr>
          <p:cNvGrpSpPr/>
          <p:nvPr/>
        </p:nvGrpSpPr>
        <p:grpSpPr>
          <a:xfrm>
            <a:off x="4599484" y="4011857"/>
            <a:ext cx="3260370" cy="2182472"/>
            <a:chOff x="759871" y="4087330"/>
            <a:chExt cx="3260370" cy="2182472"/>
          </a:xfrm>
        </p:grpSpPr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2AE6D034-E91B-4FC4-B541-7C4D220D1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71375" y="4087330"/>
              <a:ext cx="2948866" cy="2182472"/>
            </a:xfrm>
            <a:prstGeom prst="rect">
              <a:avLst/>
            </a:prstGeom>
          </p:spPr>
        </p:pic>
        <p:sp>
          <p:nvSpPr>
            <p:cNvPr id="38" name="CuadroTexto 37">
              <a:hlinkClick r:id="rId14" action="ppaction://hlinksldjump">
                <a:snd r:embed="rId6" name="chimes.wav"/>
              </a:hlinkClick>
              <a:extLst>
                <a:ext uri="{FF2B5EF4-FFF2-40B4-BE49-F238E27FC236}">
                  <a16:creationId xmlns:a16="http://schemas.microsoft.com/office/drawing/2014/main" id="{A026B500-9CB4-44C5-88A5-C85D32B1B45E}"/>
                </a:ext>
              </a:extLst>
            </p:cNvPr>
            <p:cNvSpPr txBox="1"/>
            <p:nvPr/>
          </p:nvSpPr>
          <p:spPr>
            <a:xfrm>
              <a:off x="1516344" y="4729199"/>
              <a:ext cx="205892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s-CL" sz="2400" dirty="0">
                <a:solidFill>
                  <a:schemeClr val="bg1"/>
                </a:solidFill>
                <a:latin typeface="KG Red Hands" panose="02000505000000020004" pitchFamily="2" charset="0"/>
              </a:endParaRPr>
            </a:p>
            <a:p>
              <a:pPr algn="ctr"/>
              <a:r>
                <a:rPr lang="es-CL" sz="2400" dirty="0">
                  <a:solidFill>
                    <a:schemeClr val="bg1"/>
                  </a:solidFill>
                  <a:latin typeface="KG Red Hands" panose="02000505000000020004" pitchFamily="2" charset="0"/>
                </a:rPr>
                <a:t>¡Premios!</a:t>
              </a:r>
            </a:p>
            <a:p>
              <a:pPr algn="ctr"/>
              <a:endParaRPr lang="es-CL" sz="2400" dirty="0">
                <a:solidFill>
                  <a:schemeClr val="bg1"/>
                </a:solidFill>
                <a:latin typeface="KG Red Hands" panose="02000505000000020004" pitchFamily="2" charset="0"/>
              </a:endParaRPr>
            </a:p>
          </p:txBody>
        </p:sp>
        <p:pic>
          <p:nvPicPr>
            <p:cNvPr id="11" name="Imagen 10">
              <a:hlinkClick r:id="rId14" action="ppaction://hlinksldjump"/>
              <a:extLst>
                <a:ext uri="{FF2B5EF4-FFF2-40B4-BE49-F238E27FC236}">
                  <a16:creationId xmlns:a16="http://schemas.microsoft.com/office/drawing/2014/main" id="{7C395EA4-34DE-4914-A461-F7B778E91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871" y="4108780"/>
              <a:ext cx="973898" cy="973898"/>
            </a:xfrm>
            <a:prstGeom prst="rect">
              <a:avLst/>
            </a:prstGeom>
          </p:spPr>
        </p:pic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34B71991-D683-413E-8945-43ECDCF233B5}"/>
              </a:ext>
            </a:extLst>
          </p:cNvPr>
          <p:cNvGrpSpPr/>
          <p:nvPr/>
        </p:nvGrpSpPr>
        <p:grpSpPr>
          <a:xfrm>
            <a:off x="2306353" y="1123844"/>
            <a:ext cx="3403518" cy="2478330"/>
            <a:chOff x="7104674" y="1118693"/>
            <a:chExt cx="3403518" cy="2478330"/>
          </a:xfrm>
        </p:grpSpPr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4AE6F3E3-74B7-446A-9D9C-54D11C274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104674" y="1118693"/>
              <a:ext cx="2751367" cy="2478330"/>
            </a:xfrm>
            <a:prstGeom prst="rect">
              <a:avLst/>
            </a:prstGeom>
          </p:spPr>
        </p:pic>
        <p:sp>
          <p:nvSpPr>
            <p:cNvPr id="31" name="CuadroTexto 30">
              <a:hlinkClick r:id="rId17" action="ppaction://hlinksldjump">
                <a:snd r:embed="rId6" name="chimes.wav"/>
              </a:hlinkClick>
              <a:extLst>
                <a:ext uri="{FF2B5EF4-FFF2-40B4-BE49-F238E27FC236}">
                  <a16:creationId xmlns:a16="http://schemas.microsoft.com/office/drawing/2014/main" id="{3D29299A-005F-4ACC-885F-FCBD2B5BB849}"/>
                </a:ext>
              </a:extLst>
            </p:cNvPr>
            <p:cNvSpPr txBox="1"/>
            <p:nvPr/>
          </p:nvSpPr>
          <p:spPr>
            <a:xfrm>
              <a:off x="7607390" y="1962535"/>
              <a:ext cx="205892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2400" dirty="0">
                  <a:solidFill>
                    <a:schemeClr val="bg1"/>
                  </a:solidFill>
                  <a:latin typeface="KG Red Hands" panose="02000505000000020004" pitchFamily="2" charset="0"/>
                </a:rPr>
                <a:t>¿Cuánto conoces a tu profe?</a:t>
              </a:r>
            </a:p>
          </p:txBody>
        </p:sp>
        <p:pic>
          <p:nvPicPr>
            <p:cNvPr id="13" name="Imagen 12">
              <a:hlinkClick r:id="rId17" action="ppaction://hlinksldjump">
                <a:snd r:embed="rId6" name="chimes.wav"/>
              </a:hlinkClick>
              <a:extLst>
                <a:ext uri="{FF2B5EF4-FFF2-40B4-BE49-F238E27FC236}">
                  <a16:creationId xmlns:a16="http://schemas.microsoft.com/office/drawing/2014/main" id="{75E8820C-84AB-4E57-82DE-DB8728761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3613" y="1315884"/>
              <a:ext cx="1114579" cy="1114579"/>
            </a:xfrm>
            <a:prstGeom prst="rect">
              <a:avLst/>
            </a:prstGeom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9B21B28B-76D3-419E-806A-757654759571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4705" t="34701" r="12123" b="47476"/>
          <a:stretch/>
        </p:blipFill>
        <p:spPr>
          <a:xfrm rot="21207067">
            <a:off x="574305" y="2469820"/>
            <a:ext cx="11601026" cy="203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9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n 44">
            <a:extLst>
              <a:ext uri="{FF2B5EF4-FFF2-40B4-BE49-F238E27FC236}">
                <a16:creationId xmlns:a16="http://schemas.microsoft.com/office/drawing/2014/main" id="{B6EE03EC-B3B2-4C7E-AE3D-BC06A8FBB1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925" y="5834189"/>
            <a:ext cx="3480943" cy="1023811"/>
          </a:xfrm>
          <a:prstGeom prst="rect">
            <a:avLst/>
          </a:prstGeom>
        </p:spPr>
      </p:pic>
      <p:grpSp>
        <p:nvGrpSpPr>
          <p:cNvPr id="79" name="Grupo 78">
            <a:extLst>
              <a:ext uri="{FF2B5EF4-FFF2-40B4-BE49-F238E27FC236}">
                <a16:creationId xmlns:a16="http://schemas.microsoft.com/office/drawing/2014/main" id="{92C2DA2C-0084-4575-B10D-42775D2F1B2F}"/>
              </a:ext>
            </a:extLst>
          </p:cNvPr>
          <p:cNvGrpSpPr/>
          <p:nvPr/>
        </p:nvGrpSpPr>
        <p:grpSpPr>
          <a:xfrm>
            <a:off x="-1121621" y="1141493"/>
            <a:ext cx="7514572" cy="5011644"/>
            <a:chOff x="2018260" y="823655"/>
            <a:chExt cx="8245475" cy="5499100"/>
          </a:xfrm>
        </p:grpSpPr>
        <p:sp>
          <p:nvSpPr>
            <p:cNvPr id="80" name="AutoShape 3">
              <a:extLst>
                <a:ext uri="{FF2B5EF4-FFF2-40B4-BE49-F238E27FC236}">
                  <a16:creationId xmlns:a16="http://schemas.microsoft.com/office/drawing/2014/main" id="{873B5F0E-8DCC-47E7-BE8F-B6D9252E5D2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18260" y="823655"/>
              <a:ext cx="8245475" cy="549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dirty="0"/>
            </a:p>
          </p:txBody>
        </p:sp>
        <p:sp>
          <p:nvSpPr>
            <p:cNvPr id="81" name="Freeform 5">
              <a:extLst>
                <a:ext uri="{FF2B5EF4-FFF2-40B4-BE49-F238E27FC236}">
                  <a16:creationId xmlns:a16="http://schemas.microsoft.com/office/drawing/2014/main" id="{FD0B0211-4CB5-4EE4-98FE-CB402EADA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998" y="966530"/>
              <a:ext cx="1531938" cy="2606675"/>
            </a:xfrm>
            <a:custGeom>
              <a:avLst/>
              <a:gdLst>
                <a:gd name="T0" fmla="*/ 0 w 7929"/>
                <a:gd name="T1" fmla="*/ 0 h 13488"/>
                <a:gd name="T2" fmla="*/ 7929 w 7929"/>
                <a:gd name="T3" fmla="*/ 2576 h 13488"/>
                <a:gd name="T4" fmla="*/ 0 w 7929"/>
                <a:gd name="T5" fmla="*/ 13488 h 13488"/>
                <a:gd name="T6" fmla="*/ 0 w 7929"/>
                <a:gd name="T7" fmla="*/ 0 h 13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29" h="13488">
                  <a:moveTo>
                    <a:pt x="0" y="0"/>
                  </a:moveTo>
                  <a:cubicBezTo>
                    <a:pt x="2849" y="0"/>
                    <a:pt x="5624" y="901"/>
                    <a:pt x="7929" y="2576"/>
                  </a:cubicBezTo>
                  <a:lnTo>
                    <a:pt x="0" y="134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 w="38100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dirty="0"/>
            </a:p>
          </p:txBody>
        </p:sp>
        <p:sp>
          <p:nvSpPr>
            <p:cNvPr id="82" name="Freeform 8">
              <a:extLst>
                <a:ext uri="{FF2B5EF4-FFF2-40B4-BE49-F238E27FC236}">
                  <a16:creationId xmlns:a16="http://schemas.microsoft.com/office/drawing/2014/main" id="{A88AB19D-A8F3-4B10-B1C9-3078CA7F4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998" y="1463418"/>
              <a:ext cx="2479675" cy="2109788"/>
            </a:xfrm>
            <a:custGeom>
              <a:avLst/>
              <a:gdLst>
                <a:gd name="T0" fmla="*/ 3965 w 6415"/>
                <a:gd name="T1" fmla="*/ 0 h 5456"/>
                <a:gd name="T2" fmla="*/ 6415 w 6415"/>
                <a:gd name="T3" fmla="*/ 3372 h 5456"/>
                <a:gd name="T4" fmla="*/ 0 w 6415"/>
                <a:gd name="T5" fmla="*/ 5456 h 5456"/>
                <a:gd name="T6" fmla="*/ 3965 w 6415"/>
                <a:gd name="T7" fmla="*/ 0 h 5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15" h="5456">
                  <a:moveTo>
                    <a:pt x="3965" y="0"/>
                  </a:moveTo>
                  <a:cubicBezTo>
                    <a:pt x="5117" y="837"/>
                    <a:pt x="5975" y="2018"/>
                    <a:pt x="6415" y="3372"/>
                  </a:cubicBezTo>
                  <a:lnTo>
                    <a:pt x="0" y="5456"/>
                  </a:lnTo>
                  <a:lnTo>
                    <a:pt x="3965" y="0"/>
                  </a:lnTo>
                  <a:close/>
                </a:path>
              </a:pathLst>
            </a:custGeom>
            <a:noFill/>
            <a:ln w="19050" cap="flat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83" name="Freeform 10">
              <a:extLst>
                <a:ext uri="{FF2B5EF4-FFF2-40B4-BE49-F238E27FC236}">
                  <a16:creationId xmlns:a16="http://schemas.microsoft.com/office/drawing/2014/main" id="{4EBAA24B-F22F-4AEC-9A70-EADE87EF0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998" y="2768343"/>
              <a:ext cx="2649538" cy="1611313"/>
            </a:xfrm>
            <a:custGeom>
              <a:avLst/>
              <a:gdLst>
                <a:gd name="T0" fmla="*/ 6415 w 6855"/>
                <a:gd name="T1" fmla="*/ 0 h 4169"/>
                <a:gd name="T2" fmla="*/ 6415 w 6855"/>
                <a:gd name="T3" fmla="*/ 4169 h 4169"/>
                <a:gd name="T4" fmla="*/ 0 w 6855"/>
                <a:gd name="T5" fmla="*/ 2084 h 4169"/>
                <a:gd name="T6" fmla="*/ 6415 w 6855"/>
                <a:gd name="T7" fmla="*/ 0 h 4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55" h="4169">
                  <a:moveTo>
                    <a:pt x="6415" y="0"/>
                  </a:moveTo>
                  <a:cubicBezTo>
                    <a:pt x="6855" y="1355"/>
                    <a:pt x="6855" y="2814"/>
                    <a:pt x="6415" y="4169"/>
                  </a:cubicBezTo>
                  <a:lnTo>
                    <a:pt x="0" y="2084"/>
                  </a:lnTo>
                  <a:lnTo>
                    <a:pt x="6415" y="0"/>
                  </a:lnTo>
                  <a:close/>
                </a:path>
              </a:pathLst>
            </a:custGeom>
            <a:noFill/>
            <a:ln w="19050" cap="flat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84" name="Freeform 11">
              <a:extLst>
                <a:ext uri="{FF2B5EF4-FFF2-40B4-BE49-F238E27FC236}">
                  <a16:creationId xmlns:a16="http://schemas.microsoft.com/office/drawing/2014/main" id="{3A454B0B-EF1C-4C0F-9966-BBD42DA9C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998" y="3573205"/>
              <a:ext cx="2479675" cy="2109788"/>
            </a:xfrm>
            <a:custGeom>
              <a:avLst/>
              <a:gdLst>
                <a:gd name="T0" fmla="*/ 6415 w 6415"/>
                <a:gd name="T1" fmla="*/ 2085 h 5457"/>
                <a:gd name="T2" fmla="*/ 3965 w 6415"/>
                <a:gd name="T3" fmla="*/ 5457 h 5457"/>
                <a:gd name="T4" fmla="*/ 0 w 6415"/>
                <a:gd name="T5" fmla="*/ 0 h 5457"/>
                <a:gd name="T6" fmla="*/ 6415 w 6415"/>
                <a:gd name="T7" fmla="*/ 2085 h 5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15" h="5457">
                  <a:moveTo>
                    <a:pt x="6415" y="2085"/>
                  </a:moveTo>
                  <a:cubicBezTo>
                    <a:pt x="5975" y="3439"/>
                    <a:pt x="5117" y="4620"/>
                    <a:pt x="3965" y="5457"/>
                  </a:cubicBezTo>
                  <a:lnTo>
                    <a:pt x="0" y="0"/>
                  </a:lnTo>
                  <a:lnTo>
                    <a:pt x="6415" y="2085"/>
                  </a:lnTo>
                  <a:close/>
                </a:path>
              </a:pathLst>
            </a:custGeom>
            <a:solidFill>
              <a:srgbClr val="85FFFC"/>
            </a:solidFill>
            <a:ln w="38100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86" name="Freeform 14">
              <a:extLst>
                <a:ext uri="{FF2B5EF4-FFF2-40B4-BE49-F238E27FC236}">
                  <a16:creationId xmlns:a16="http://schemas.microsoft.com/office/drawing/2014/main" id="{4EAC5D1D-32AA-4DA0-A7BD-029ADF569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998" y="3573205"/>
              <a:ext cx="1531938" cy="2608263"/>
            </a:xfrm>
            <a:custGeom>
              <a:avLst/>
              <a:gdLst>
                <a:gd name="T0" fmla="*/ 7929 w 7929"/>
                <a:gd name="T1" fmla="*/ 10913 h 13489"/>
                <a:gd name="T2" fmla="*/ 0 w 7929"/>
                <a:gd name="T3" fmla="*/ 13489 h 13489"/>
                <a:gd name="T4" fmla="*/ 0 w 7929"/>
                <a:gd name="T5" fmla="*/ 0 h 13489"/>
                <a:gd name="T6" fmla="*/ 7929 w 7929"/>
                <a:gd name="T7" fmla="*/ 10913 h 13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29" h="13489">
                  <a:moveTo>
                    <a:pt x="7929" y="10913"/>
                  </a:moveTo>
                  <a:cubicBezTo>
                    <a:pt x="5624" y="12588"/>
                    <a:pt x="2849" y="13489"/>
                    <a:pt x="0" y="13489"/>
                  </a:cubicBezTo>
                  <a:lnTo>
                    <a:pt x="0" y="0"/>
                  </a:lnTo>
                  <a:lnTo>
                    <a:pt x="7929" y="10913"/>
                  </a:lnTo>
                  <a:close/>
                </a:path>
              </a:pathLst>
            </a:custGeom>
            <a:noFill/>
            <a:ln w="19050" cap="flat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87" name="Freeform 16">
              <a:extLst>
                <a:ext uri="{FF2B5EF4-FFF2-40B4-BE49-F238E27FC236}">
                  <a16:creationId xmlns:a16="http://schemas.microsoft.com/office/drawing/2014/main" id="{D14364F1-A322-44F8-A189-D8FB554AD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9060" y="3573205"/>
              <a:ext cx="1531938" cy="2608263"/>
            </a:xfrm>
            <a:custGeom>
              <a:avLst/>
              <a:gdLst>
                <a:gd name="T0" fmla="*/ 7928 w 7928"/>
                <a:gd name="T1" fmla="*/ 13489 h 13489"/>
                <a:gd name="T2" fmla="*/ 0 w 7928"/>
                <a:gd name="T3" fmla="*/ 10913 h 13489"/>
                <a:gd name="T4" fmla="*/ 7928 w 7928"/>
                <a:gd name="T5" fmla="*/ 0 h 13489"/>
                <a:gd name="T6" fmla="*/ 7928 w 7928"/>
                <a:gd name="T7" fmla="*/ 13489 h 13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28" h="13489">
                  <a:moveTo>
                    <a:pt x="7928" y="13489"/>
                  </a:moveTo>
                  <a:cubicBezTo>
                    <a:pt x="5080" y="13489"/>
                    <a:pt x="2304" y="12588"/>
                    <a:pt x="0" y="10913"/>
                  </a:cubicBezTo>
                  <a:lnTo>
                    <a:pt x="7928" y="0"/>
                  </a:lnTo>
                  <a:lnTo>
                    <a:pt x="7928" y="13489"/>
                  </a:lnTo>
                  <a:close/>
                </a:path>
              </a:pathLst>
            </a:custGeom>
            <a:noFill/>
            <a:ln w="19050" cap="flat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88" name="Freeform 17">
              <a:extLst>
                <a:ext uri="{FF2B5EF4-FFF2-40B4-BE49-F238E27FC236}">
                  <a16:creationId xmlns:a16="http://schemas.microsoft.com/office/drawing/2014/main" id="{683EF62B-E6A0-4C3A-BEDF-E133FD1C29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910" y="3573205"/>
              <a:ext cx="2478088" cy="2109788"/>
            </a:xfrm>
            <a:custGeom>
              <a:avLst/>
              <a:gdLst>
                <a:gd name="T0" fmla="*/ 4900 w 12828"/>
                <a:gd name="T1" fmla="*/ 10913 h 10913"/>
                <a:gd name="T2" fmla="*/ 0 w 12828"/>
                <a:gd name="T3" fmla="*/ 4169 h 10913"/>
                <a:gd name="T4" fmla="*/ 12828 w 12828"/>
                <a:gd name="T5" fmla="*/ 0 h 10913"/>
                <a:gd name="T6" fmla="*/ 4900 w 12828"/>
                <a:gd name="T7" fmla="*/ 10913 h 10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28" h="10913">
                  <a:moveTo>
                    <a:pt x="4900" y="10913"/>
                  </a:moveTo>
                  <a:cubicBezTo>
                    <a:pt x="2595" y="9239"/>
                    <a:pt x="880" y="6878"/>
                    <a:pt x="0" y="4169"/>
                  </a:cubicBezTo>
                  <a:lnTo>
                    <a:pt x="12828" y="0"/>
                  </a:lnTo>
                  <a:lnTo>
                    <a:pt x="4900" y="10913"/>
                  </a:lnTo>
                  <a:close/>
                </a:path>
              </a:pathLst>
            </a:custGeom>
            <a:solidFill>
              <a:srgbClr val="7E57C2"/>
            </a:solidFill>
            <a:ln w="38100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89" name="Freeform 20">
              <a:extLst>
                <a:ext uri="{FF2B5EF4-FFF2-40B4-BE49-F238E27FC236}">
                  <a16:creationId xmlns:a16="http://schemas.microsoft.com/office/drawing/2014/main" id="{9896D3AD-4BEF-46ED-AE33-639105C58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3048" y="2768343"/>
              <a:ext cx="2647950" cy="1611313"/>
            </a:xfrm>
            <a:custGeom>
              <a:avLst/>
              <a:gdLst>
                <a:gd name="T0" fmla="*/ 880 w 13708"/>
                <a:gd name="T1" fmla="*/ 8337 h 8337"/>
                <a:gd name="T2" fmla="*/ 880 w 13708"/>
                <a:gd name="T3" fmla="*/ 0 h 8337"/>
                <a:gd name="T4" fmla="*/ 13708 w 13708"/>
                <a:gd name="T5" fmla="*/ 4168 h 8337"/>
                <a:gd name="T6" fmla="*/ 880 w 13708"/>
                <a:gd name="T7" fmla="*/ 8337 h 8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708" h="8337">
                  <a:moveTo>
                    <a:pt x="880" y="8337"/>
                  </a:moveTo>
                  <a:cubicBezTo>
                    <a:pt x="0" y="5628"/>
                    <a:pt x="0" y="2709"/>
                    <a:pt x="880" y="0"/>
                  </a:cubicBezTo>
                  <a:lnTo>
                    <a:pt x="13708" y="4168"/>
                  </a:lnTo>
                  <a:lnTo>
                    <a:pt x="880" y="8337"/>
                  </a:lnTo>
                  <a:close/>
                </a:path>
              </a:pathLst>
            </a:custGeom>
            <a:noFill/>
            <a:ln w="19050" cap="flat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90" name="Freeform 21">
              <a:extLst>
                <a:ext uri="{FF2B5EF4-FFF2-40B4-BE49-F238E27FC236}">
                  <a16:creationId xmlns:a16="http://schemas.microsoft.com/office/drawing/2014/main" id="{8955198D-CC50-4E98-9324-3AE1E0C47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910" y="1463418"/>
              <a:ext cx="2478088" cy="2109788"/>
            </a:xfrm>
            <a:custGeom>
              <a:avLst/>
              <a:gdLst>
                <a:gd name="T0" fmla="*/ 0 w 12828"/>
                <a:gd name="T1" fmla="*/ 6744 h 10912"/>
                <a:gd name="T2" fmla="*/ 4900 w 12828"/>
                <a:gd name="T3" fmla="*/ 0 h 10912"/>
                <a:gd name="T4" fmla="*/ 12828 w 12828"/>
                <a:gd name="T5" fmla="*/ 10912 h 10912"/>
                <a:gd name="T6" fmla="*/ 0 w 12828"/>
                <a:gd name="T7" fmla="*/ 6744 h 10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28" h="10912">
                  <a:moveTo>
                    <a:pt x="0" y="6744"/>
                  </a:moveTo>
                  <a:cubicBezTo>
                    <a:pt x="880" y="4035"/>
                    <a:pt x="2595" y="1674"/>
                    <a:pt x="4900" y="0"/>
                  </a:cubicBezTo>
                  <a:lnTo>
                    <a:pt x="12828" y="10912"/>
                  </a:lnTo>
                  <a:lnTo>
                    <a:pt x="0" y="6744"/>
                  </a:lnTo>
                  <a:close/>
                </a:path>
              </a:pathLst>
            </a:custGeom>
            <a:solidFill>
              <a:srgbClr val="85FFFC"/>
            </a:solidFill>
            <a:ln w="38100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91" name="Freeform 24">
              <a:extLst>
                <a:ext uri="{FF2B5EF4-FFF2-40B4-BE49-F238E27FC236}">
                  <a16:creationId xmlns:a16="http://schemas.microsoft.com/office/drawing/2014/main" id="{1E61CB9F-AF5A-4C88-B195-9D26CEE45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9060" y="966530"/>
              <a:ext cx="1531938" cy="2606675"/>
            </a:xfrm>
            <a:custGeom>
              <a:avLst/>
              <a:gdLst>
                <a:gd name="T0" fmla="*/ 0 w 7928"/>
                <a:gd name="T1" fmla="*/ 2576 h 13488"/>
                <a:gd name="T2" fmla="*/ 7928 w 7928"/>
                <a:gd name="T3" fmla="*/ 0 h 13488"/>
                <a:gd name="T4" fmla="*/ 7928 w 7928"/>
                <a:gd name="T5" fmla="*/ 13488 h 13488"/>
                <a:gd name="T6" fmla="*/ 0 w 7928"/>
                <a:gd name="T7" fmla="*/ 2576 h 13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28" h="13488">
                  <a:moveTo>
                    <a:pt x="0" y="2576"/>
                  </a:moveTo>
                  <a:cubicBezTo>
                    <a:pt x="2304" y="901"/>
                    <a:pt x="5080" y="0"/>
                    <a:pt x="7928" y="0"/>
                  </a:cubicBezTo>
                  <a:lnTo>
                    <a:pt x="7928" y="13488"/>
                  </a:lnTo>
                  <a:lnTo>
                    <a:pt x="0" y="2576"/>
                  </a:lnTo>
                  <a:close/>
                </a:path>
              </a:pathLst>
            </a:custGeom>
            <a:noFill/>
            <a:ln w="19050" cap="flat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grpSp>
          <p:nvGrpSpPr>
            <p:cNvPr id="92" name="Grupo 91">
              <a:extLst>
                <a:ext uri="{FF2B5EF4-FFF2-40B4-BE49-F238E27FC236}">
                  <a16:creationId xmlns:a16="http://schemas.microsoft.com/office/drawing/2014/main" id="{0E20348A-45FC-40E1-A3A0-8F010E2E74A0}"/>
                </a:ext>
              </a:extLst>
            </p:cNvPr>
            <p:cNvGrpSpPr/>
            <p:nvPr/>
          </p:nvGrpSpPr>
          <p:grpSpPr>
            <a:xfrm>
              <a:off x="6140998" y="2768343"/>
              <a:ext cx="2649538" cy="1611313"/>
              <a:chOff x="6140998" y="2768343"/>
              <a:chExt cx="2649538" cy="1611313"/>
            </a:xfrm>
          </p:grpSpPr>
          <p:sp>
            <p:nvSpPr>
              <p:cNvPr id="142" name="Freeform 9">
                <a:extLst>
                  <a:ext uri="{FF2B5EF4-FFF2-40B4-BE49-F238E27FC236}">
                    <a16:creationId xmlns:a16="http://schemas.microsoft.com/office/drawing/2014/main" id="{1C538BD4-BDBC-427A-8F22-F1490A4D81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0998" y="2768343"/>
                <a:ext cx="2649538" cy="1611313"/>
              </a:xfrm>
              <a:custGeom>
                <a:avLst/>
                <a:gdLst>
                  <a:gd name="T0" fmla="*/ 6415 w 6855"/>
                  <a:gd name="T1" fmla="*/ 0 h 4169"/>
                  <a:gd name="T2" fmla="*/ 6415 w 6855"/>
                  <a:gd name="T3" fmla="*/ 4169 h 4169"/>
                  <a:gd name="T4" fmla="*/ 0 w 6855"/>
                  <a:gd name="T5" fmla="*/ 2084 h 4169"/>
                  <a:gd name="T6" fmla="*/ 6415 w 6855"/>
                  <a:gd name="T7" fmla="*/ 0 h 4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55" h="4169">
                    <a:moveTo>
                      <a:pt x="6415" y="0"/>
                    </a:moveTo>
                    <a:cubicBezTo>
                      <a:pt x="6855" y="1355"/>
                      <a:pt x="6855" y="2814"/>
                      <a:pt x="6415" y="4169"/>
                    </a:cubicBezTo>
                    <a:lnTo>
                      <a:pt x="0" y="2084"/>
                    </a:lnTo>
                    <a:lnTo>
                      <a:pt x="6415" y="0"/>
                    </a:lnTo>
                    <a:close/>
                  </a:path>
                </a:pathLst>
              </a:custGeom>
              <a:solidFill>
                <a:srgbClr val="F03561"/>
              </a:solidFill>
              <a:ln w="38100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pic>
            <p:nvPicPr>
              <p:cNvPr id="143" name="Imagen 142">
                <a:extLst>
                  <a:ext uri="{FF2B5EF4-FFF2-40B4-BE49-F238E27FC236}">
                    <a16:creationId xmlns:a16="http://schemas.microsoft.com/office/drawing/2014/main" id="{C9C56831-2C07-453F-8B25-34041E1AC7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129426">
                <a:off x="7188044" y="2901355"/>
                <a:ext cx="1164437" cy="1286367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93" name="Grupo 92">
              <a:extLst>
                <a:ext uri="{FF2B5EF4-FFF2-40B4-BE49-F238E27FC236}">
                  <a16:creationId xmlns:a16="http://schemas.microsoft.com/office/drawing/2014/main" id="{02BE7DE5-6E5E-4520-B083-2E1CA8BD8D03}"/>
                </a:ext>
              </a:extLst>
            </p:cNvPr>
            <p:cNvGrpSpPr/>
            <p:nvPr/>
          </p:nvGrpSpPr>
          <p:grpSpPr>
            <a:xfrm>
              <a:off x="4609060" y="966530"/>
              <a:ext cx="1531938" cy="2606675"/>
              <a:chOff x="4609060" y="966530"/>
              <a:chExt cx="1531938" cy="2606675"/>
            </a:xfrm>
          </p:grpSpPr>
          <p:sp>
            <p:nvSpPr>
              <p:cNvPr id="140" name="Freeform 23">
                <a:extLst>
                  <a:ext uri="{FF2B5EF4-FFF2-40B4-BE49-F238E27FC236}">
                    <a16:creationId xmlns:a16="http://schemas.microsoft.com/office/drawing/2014/main" id="{A884818C-3D69-4C9C-B735-CA69EB044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9060" y="966530"/>
                <a:ext cx="1531938" cy="2606675"/>
              </a:xfrm>
              <a:custGeom>
                <a:avLst/>
                <a:gdLst>
                  <a:gd name="T0" fmla="*/ 0 w 7928"/>
                  <a:gd name="T1" fmla="*/ 2576 h 13488"/>
                  <a:gd name="T2" fmla="*/ 7928 w 7928"/>
                  <a:gd name="T3" fmla="*/ 0 h 13488"/>
                  <a:gd name="T4" fmla="*/ 7928 w 7928"/>
                  <a:gd name="T5" fmla="*/ 13488 h 13488"/>
                  <a:gd name="T6" fmla="*/ 0 w 7928"/>
                  <a:gd name="T7" fmla="*/ 2576 h 13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928" h="13488">
                    <a:moveTo>
                      <a:pt x="0" y="2576"/>
                    </a:moveTo>
                    <a:cubicBezTo>
                      <a:pt x="2304" y="901"/>
                      <a:pt x="5080" y="0"/>
                      <a:pt x="7928" y="0"/>
                    </a:cubicBezTo>
                    <a:lnTo>
                      <a:pt x="7928" y="13488"/>
                    </a:lnTo>
                    <a:lnTo>
                      <a:pt x="0" y="2576"/>
                    </a:lnTo>
                    <a:close/>
                  </a:path>
                </a:pathLst>
              </a:custGeom>
              <a:solidFill>
                <a:srgbClr val="00FF99"/>
              </a:solidFill>
              <a:ln w="38100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dirty="0"/>
              </a:p>
            </p:txBody>
          </p:sp>
          <p:pic>
            <p:nvPicPr>
              <p:cNvPr id="141" name="Imagen 140">
                <a:extLst>
                  <a:ext uri="{FF2B5EF4-FFF2-40B4-BE49-F238E27FC236}">
                    <a16:creationId xmlns:a16="http://schemas.microsoft.com/office/drawing/2014/main" id="{37724B93-01EB-4D05-ABD2-6D3AC4233B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387485">
                <a:off x="5196768" y="1387457"/>
                <a:ext cx="883997" cy="1286367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94" name="Grupo 93">
              <a:extLst>
                <a:ext uri="{FF2B5EF4-FFF2-40B4-BE49-F238E27FC236}">
                  <a16:creationId xmlns:a16="http://schemas.microsoft.com/office/drawing/2014/main" id="{319726A4-5799-4B3E-9CA4-375EE113BA41}"/>
                </a:ext>
              </a:extLst>
            </p:cNvPr>
            <p:cNvGrpSpPr/>
            <p:nvPr/>
          </p:nvGrpSpPr>
          <p:grpSpPr>
            <a:xfrm>
              <a:off x="6028876" y="966530"/>
              <a:ext cx="1644060" cy="2606675"/>
              <a:chOff x="6028876" y="966530"/>
              <a:chExt cx="1644060" cy="2606675"/>
            </a:xfrm>
          </p:grpSpPr>
          <p:sp>
            <p:nvSpPr>
              <p:cNvPr id="138" name="Freeform 6">
                <a:extLst>
                  <a:ext uri="{FF2B5EF4-FFF2-40B4-BE49-F238E27FC236}">
                    <a16:creationId xmlns:a16="http://schemas.microsoft.com/office/drawing/2014/main" id="{BF5CFC78-83B5-47A3-89A3-71C92D184C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0998" y="966530"/>
                <a:ext cx="1531938" cy="2606675"/>
              </a:xfrm>
              <a:custGeom>
                <a:avLst/>
                <a:gdLst>
                  <a:gd name="T0" fmla="*/ 0 w 7929"/>
                  <a:gd name="T1" fmla="*/ 0 h 13488"/>
                  <a:gd name="T2" fmla="*/ 7929 w 7929"/>
                  <a:gd name="T3" fmla="*/ 2576 h 13488"/>
                  <a:gd name="T4" fmla="*/ 0 w 7929"/>
                  <a:gd name="T5" fmla="*/ 13488 h 13488"/>
                  <a:gd name="T6" fmla="*/ 0 w 7929"/>
                  <a:gd name="T7" fmla="*/ 0 h 13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929" h="13488">
                    <a:moveTo>
                      <a:pt x="0" y="0"/>
                    </a:moveTo>
                    <a:cubicBezTo>
                      <a:pt x="2849" y="0"/>
                      <a:pt x="5624" y="901"/>
                      <a:pt x="7929" y="2576"/>
                    </a:cubicBezTo>
                    <a:lnTo>
                      <a:pt x="0" y="1348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 cap="flat">
                <a:noFill/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pic>
            <p:nvPicPr>
              <p:cNvPr id="139" name="Imagen 138">
                <a:extLst>
                  <a:ext uri="{FF2B5EF4-FFF2-40B4-BE49-F238E27FC236}">
                    <a16:creationId xmlns:a16="http://schemas.microsoft.com/office/drawing/2014/main" id="{72A92B28-B7D1-4441-AD32-C71DD43B99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78650">
                <a:off x="6028876" y="1376861"/>
                <a:ext cx="1225402" cy="1359526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95" name="Grupo 94">
              <a:extLst>
                <a:ext uri="{FF2B5EF4-FFF2-40B4-BE49-F238E27FC236}">
                  <a16:creationId xmlns:a16="http://schemas.microsoft.com/office/drawing/2014/main" id="{F54776A0-23BA-4542-B1B4-02FD8E4CEF68}"/>
                </a:ext>
              </a:extLst>
            </p:cNvPr>
            <p:cNvGrpSpPr/>
            <p:nvPr/>
          </p:nvGrpSpPr>
          <p:grpSpPr>
            <a:xfrm>
              <a:off x="6140998" y="1463418"/>
              <a:ext cx="2479675" cy="2109788"/>
              <a:chOff x="6140998" y="1463418"/>
              <a:chExt cx="2479675" cy="2109788"/>
            </a:xfrm>
          </p:grpSpPr>
          <p:sp>
            <p:nvSpPr>
              <p:cNvPr id="136" name="Freeform 7">
                <a:extLst>
                  <a:ext uri="{FF2B5EF4-FFF2-40B4-BE49-F238E27FC236}">
                    <a16:creationId xmlns:a16="http://schemas.microsoft.com/office/drawing/2014/main" id="{F79810B3-323A-44B8-9BC3-038A4CEF12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0998" y="1463418"/>
                <a:ext cx="2479675" cy="2109788"/>
              </a:xfrm>
              <a:custGeom>
                <a:avLst/>
                <a:gdLst>
                  <a:gd name="T0" fmla="*/ 3965 w 6415"/>
                  <a:gd name="T1" fmla="*/ 0 h 5456"/>
                  <a:gd name="T2" fmla="*/ 6415 w 6415"/>
                  <a:gd name="T3" fmla="*/ 3372 h 5456"/>
                  <a:gd name="T4" fmla="*/ 0 w 6415"/>
                  <a:gd name="T5" fmla="*/ 5456 h 5456"/>
                  <a:gd name="T6" fmla="*/ 3965 w 6415"/>
                  <a:gd name="T7" fmla="*/ 0 h 5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415" h="5456">
                    <a:moveTo>
                      <a:pt x="3965" y="0"/>
                    </a:moveTo>
                    <a:cubicBezTo>
                      <a:pt x="5117" y="837"/>
                      <a:pt x="5975" y="2018"/>
                      <a:pt x="6415" y="3372"/>
                    </a:cubicBezTo>
                    <a:lnTo>
                      <a:pt x="0" y="5456"/>
                    </a:lnTo>
                    <a:lnTo>
                      <a:pt x="3965" y="0"/>
                    </a:lnTo>
                    <a:close/>
                  </a:path>
                </a:pathLst>
              </a:custGeom>
              <a:solidFill>
                <a:srgbClr val="7E57C2"/>
              </a:solidFill>
              <a:ln w="38100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pic>
            <p:nvPicPr>
              <p:cNvPr id="137" name="Imagen 136">
                <a:extLst>
                  <a:ext uri="{FF2B5EF4-FFF2-40B4-BE49-F238E27FC236}">
                    <a16:creationId xmlns:a16="http://schemas.microsoft.com/office/drawing/2014/main" id="{F04CAE04-7F1B-4799-8F9B-29812F0D35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852072">
                <a:off x="6746498" y="2048397"/>
                <a:ext cx="1133954" cy="1286367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96" name="Grupo 95">
              <a:extLst>
                <a:ext uri="{FF2B5EF4-FFF2-40B4-BE49-F238E27FC236}">
                  <a16:creationId xmlns:a16="http://schemas.microsoft.com/office/drawing/2014/main" id="{6679809D-5DC8-48ED-ADDD-F1EB24F8C2CE}"/>
                </a:ext>
              </a:extLst>
            </p:cNvPr>
            <p:cNvGrpSpPr/>
            <p:nvPr/>
          </p:nvGrpSpPr>
          <p:grpSpPr>
            <a:xfrm>
              <a:off x="6140998" y="3573205"/>
              <a:ext cx="2479675" cy="2109788"/>
              <a:chOff x="6140998" y="3573205"/>
              <a:chExt cx="2479675" cy="2109788"/>
            </a:xfrm>
          </p:grpSpPr>
          <p:sp>
            <p:nvSpPr>
              <p:cNvPr id="134" name="Freeform 12">
                <a:extLst>
                  <a:ext uri="{FF2B5EF4-FFF2-40B4-BE49-F238E27FC236}">
                    <a16:creationId xmlns:a16="http://schemas.microsoft.com/office/drawing/2014/main" id="{CD6EE2C8-2A17-4E11-9563-4809B7D393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0998" y="3573205"/>
                <a:ext cx="2479675" cy="2109788"/>
              </a:xfrm>
              <a:custGeom>
                <a:avLst/>
                <a:gdLst>
                  <a:gd name="T0" fmla="*/ 6415 w 6415"/>
                  <a:gd name="T1" fmla="*/ 2085 h 5457"/>
                  <a:gd name="T2" fmla="*/ 3965 w 6415"/>
                  <a:gd name="T3" fmla="*/ 5457 h 5457"/>
                  <a:gd name="T4" fmla="*/ 0 w 6415"/>
                  <a:gd name="T5" fmla="*/ 0 h 5457"/>
                  <a:gd name="T6" fmla="*/ 6415 w 6415"/>
                  <a:gd name="T7" fmla="*/ 2085 h 5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415" h="5457">
                    <a:moveTo>
                      <a:pt x="6415" y="2085"/>
                    </a:moveTo>
                    <a:cubicBezTo>
                      <a:pt x="5975" y="3439"/>
                      <a:pt x="5117" y="4620"/>
                      <a:pt x="3965" y="5457"/>
                    </a:cubicBezTo>
                    <a:lnTo>
                      <a:pt x="0" y="0"/>
                    </a:lnTo>
                    <a:lnTo>
                      <a:pt x="6415" y="2085"/>
                    </a:lnTo>
                    <a:close/>
                  </a:path>
                </a:pathLst>
              </a:custGeom>
              <a:noFill/>
              <a:ln w="19050" cap="flat">
                <a:noFill/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pic>
            <p:nvPicPr>
              <p:cNvPr id="135" name="Imagen 134">
                <a:extLst>
                  <a:ext uri="{FF2B5EF4-FFF2-40B4-BE49-F238E27FC236}">
                    <a16:creationId xmlns:a16="http://schemas.microsoft.com/office/drawing/2014/main" id="{233690BA-F450-45DD-8BBB-E1A1274C5E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7119">
                <a:off x="6793150" y="3840407"/>
                <a:ext cx="1237595" cy="1377815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97" name="Grupo 96">
              <a:extLst>
                <a:ext uri="{FF2B5EF4-FFF2-40B4-BE49-F238E27FC236}">
                  <a16:creationId xmlns:a16="http://schemas.microsoft.com/office/drawing/2014/main" id="{987A8181-FEC8-4CC0-A63B-579BA73DACBF}"/>
                </a:ext>
              </a:extLst>
            </p:cNvPr>
            <p:cNvGrpSpPr/>
            <p:nvPr/>
          </p:nvGrpSpPr>
          <p:grpSpPr>
            <a:xfrm>
              <a:off x="6045327" y="3573205"/>
              <a:ext cx="1627609" cy="2608263"/>
              <a:chOff x="6045327" y="3573205"/>
              <a:chExt cx="1627609" cy="2608263"/>
            </a:xfrm>
          </p:grpSpPr>
          <p:sp>
            <p:nvSpPr>
              <p:cNvPr id="132" name="Freeform 13">
                <a:extLst>
                  <a:ext uri="{FF2B5EF4-FFF2-40B4-BE49-F238E27FC236}">
                    <a16:creationId xmlns:a16="http://schemas.microsoft.com/office/drawing/2014/main" id="{56A14C0D-B9AD-4D38-B71D-F8BD2342BB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0998" y="3573205"/>
                <a:ext cx="1531938" cy="2608263"/>
              </a:xfrm>
              <a:custGeom>
                <a:avLst/>
                <a:gdLst>
                  <a:gd name="T0" fmla="*/ 7929 w 7929"/>
                  <a:gd name="T1" fmla="*/ 10913 h 13489"/>
                  <a:gd name="T2" fmla="*/ 0 w 7929"/>
                  <a:gd name="T3" fmla="*/ 13489 h 13489"/>
                  <a:gd name="T4" fmla="*/ 0 w 7929"/>
                  <a:gd name="T5" fmla="*/ 0 h 13489"/>
                  <a:gd name="T6" fmla="*/ 7929 w 7929"/>
                  <a:gd name="T7" fmla="*/ 10913 h 13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929" h="13489">
                    <a:moveTo>
                      <a:pt x="7929" y="10913"/>
                    </a:moveTo>
                    <a:cubicBezTo>
                      <a:pt x="5624" y="12588"/>
                      <a:pt x="2849" y="13489"/>
                      <a:pt x="0" y="13489"/>
                    </a:cubicBezTo>
                    <a:lnTo>
                      <a:pt x="0" y="0"/>
                    </a:lnTo>
                    <a:lnTo>
                      <a:pt x="7929" y="10913"/>
                    </a:lnTo>
                    <a:close/>
                  </a:path>
                </a:pathLst>
              </a:custGeom>
              <a:solidFill>
                <a:srgbClr val="00FF99"/>
              </a:solidFill>
              <a:ln w="38100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pic>
            <p:nvPicPr>
              <p:cNvPr id="133" name="Imagen 132">
                <a:extLst>
                  <a:ext uri="{FF2B5EF4-FFF2-40B4-BE49-F238E27FC236}">
                    <a16:creationId xmlns:a16="http://schemas.microsoft.com/office/drawing/2014/main" id="{75354751-2200-418F-A351-D7D4C53335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647652">
                <a:off x="6045327" y="4320369"/>
                <a:ext cx="1146147" cy="1286367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98" name="Grupo 97">
              <a:extLst>
                <a:ext uri="{FF2B5EF4-FFF2-40B4-BE49-F238E27FC236}">
                  <a16:creationId xmlns:a16="http://schemas.microsoft.com/office/drawing/2014/main" id="{077006F7-654C-4655-926A-4F58D0E301FE}"/>
                </a:ext>
              </a:extLst>
            </p:cNvPr>
            <p:cNvGrpSpPr/>
            <p:nvPr/>
          </p:nvGrpSpPr>
          <p:grpSpPr>
            <a:xfrm>
              <a:off x="4609060" y="3573205"/>
              <a:ext cx="1573127" cy="2608263"/>
              <a:chOff x="4609060" y="3573205"/>
              <a:chExt cx="1573127" cy="2608263"/>
            </a:xfrm>
          </p:grpSpPr>
          <p:sp>
            <p:nvSpPr>
              <p:cNvPr id="130" name="Freeform 15">
                <a:extLst>
                  <a:ext uri="{FF2B5EF4-FFF2-40B4-BE49-F238E27FC236}">
                    <a16:creationId xmlns:a16="http://schemas.microsoft.com/office/drawing/2014/main" id="{B0BF9DEA-5465-4C26-8E14-4E5829F52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9060" y="3573205"/>
                <a:ext cx="1531938" cy="2608263"/>
              </a:xfrm>
              <a:custGeom>
                <a:avLst/>
                <a:gdLst>
                  <a:gd name="T0" fmla="*/ 7928 w 7928"/>
                  <a:gd name="T1" fmla="*/ 13489 h 13489"/>
                  <a:gd name="T2" fmla="*/ 0 w 7928"/>
                  <a:gd name="T3" fmla="*/ 10913 h 13489"/>
                  <a:gd name="T4" fmla="*/ 7928 w 7928"/>
                  <a:gd name="T5" fmla="*/ 0 h 13489"/>
                  <a:gd name="T6" fmla="*/ 7928 w 7928"/>
                  <a:gd name="T7" fmla="*/ 13489 h 13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928" h="13489">
                    <a:moveTo>
                      <a:pt x="7928" y="13489"/>
                    </a:moveTo>
                    <a:cubicBezTo>
                      <a:pt x="5080" y="13489"/>
                      <a:pt x="2304" y="12588"/>
                      <a:pt x="0" y="10913"/>
                    </a:cubicBezTo>
                    <a:lnTo>
                      <a:pt x="7928" y="0"/>
                    </a:lnTo>
                    <a:lnTo>
                      <a:pt x="7928" y="13489"/>
                    </a:lnTo>
                    <a:close/>
                  </a:path>
                </a:pathLst>
              </a:custGeom>
              <a:solidFill>
                <a:srgbClr val="FFCC00"/>
              </a:solidFill>
              <a:ln w="38100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pic>
            <p:nvPicPr>
              <p:cNvPr id="131" name="Imagen 130">
                <a:extLst>
                  <a:ext uri="{FF2B5EF4-FFF2-40B4-BE49-F238E27FC236}">
                    <a16:creationId xmlns:a16="http://schemas.microsoft.com/office/drawing/2014/main" id="{611DB445-A177-4749-AEE6-D6CD502759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457567">
                <a:off x="5072619" y="4294166"/>
                <a:ext cx="1109568" cy="1286367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99" name="Grupo 98">
              <a:extLst>
                <a:ext uri="{FF2B5EF4-FFF2-40B4-BE49-F238E27FC236}">
                  <a16:creationId xmlns:a16="http://schemas.microsoft.com/office/drawing/2014/main" id="{04C25C93-AC3A-4DC7-A34C-0C3D97C56A35}"/>
                </a:ext>
              </a:extLst>
            </p:cNvPr>
            <p:cNvGrpSpPr/>
            <p:nvPr/>
          </p:nvGrpSpPr>
          <p:grpSpPr>
            <a:xfrm>
              <a:off x="3662910" y="3573205"/>
              <a:ext cx="2478088" cy="2109788"/>
              <a:chOff x="3662910" y="3573205"/>
              <a:chExt cx="2478088" cy="2109788"/>
            </a:xfrm>
          </p:grpSpPr>
          <p:sp>
            <p:nvSpPr>
              <p:cNvPr id="106" name="Freeform 18">
                <a:extLst>
                  <a:ext uri="{FF2B5EF4-FFF2-40B4-BE49-F238E27FC236}">
                    <a16:creationId xmlns:a16="http://schemas.microsoft.com/office/drawing/2014/main" id="{CDA28A05-1433-4F4C-80AF-5DD7F1AEAA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2910" y="3573205"/>
                <a:ext cx="2478088" cy="2109788"/>
              </a:xfrm>
              <a:custGeom>
                <a:avLst/>
                <a:gdLst>
                  <a:gd name="T0" fmla="*/ 4900 w 12828"/>
                  <a:gd name="T1" fmla="*/ 10913 h 10913"/>
                  <a:gd name="T2" fmla="*/ 0 w 12828"/>
                  <a:gd name="T3" fmla="*/ 4169 h 10913"/>
                  <a:gd name="T4" fmla="*/ 12828 w 12828"/>
                  <a:gd name="T5" fmla="*/ 0 h 10913"/>
                  <a:gd name="T6" fmla="*/ 4900 w 12828"/>
                  <a:gd name="T7" fmla="*/ 10913 h 109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828" h="10913">
                    <a:moveTo>
                      <a:pt x="4900" y="10913"/>
                    </a:moveTo>
                    <a:cubicBezTo>
                      <a:pt x="2595" y="9239"/>
                      <a:pt x="880" y="6878"/>
                      <a:pt x="0" y="4169"/>
                    </a:cubicBezTo>
                    <a:lnTo>
                      <a:pt x="12828" y="0"/>
                    </a:lnTo>
                    <a:lnTo>
                      <a:pt x="4900" y="10913"/>
                    </a:lnTo>
                    <a:close/>
                  </a:path>
                </a:pathLst>
              </a:custGeom>
              <a:noFill/>
              <a:ln w="19050" cap="flat">
                <a:noFill/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pic>
            <p:nvPicPr>
              <p:cNvPr id="129" name="Imagen 128">
                <a:extLst>
                  <a:ext uri="{FF2B5EF4-FFF2-40B4-BE49-F238E27FC236}">
                    <a16:creationId xmlns:a16="http://schemas.microsoft.com/office/drawing/2014/main" id="{FC1CFAE1-FB78-433C-B5A5-994554397D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669705">
                <a:off x="4234830" y="3800839"/>
                <a:ext cx="1133955" cy="1286367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100" name="Grupo 99">
              <a:extLst>
                <a:ext uri="{FF2B5EF4-FFF2-40B4-BE49-F238E27FC236}">
                  <a16:creationId xmlns:a16="http://schemas.microsoft.com/office/drawing/2014/main" id="{E76E9CB0-6266-4A54-9A8A-6459E23A826C}"/>
                </a:ext>
              </a:extLst>
            </p:cNvPr>
            <p:cNvGrpSpPr/>
            <p:nvPr/>
          </p:nvGrpSpPr>
          <p:grpSpPr>
            <a:xfrm>
              <a:off x="3493048" y="2768343"/>
              <a:ext cx="2647950" cy="1611313"/>
              <a:chOff x="3493048" y="2768343"/>
              <a:chExt cx="2647950" cy="1611313"/>
            </a:xfrm>
          </p:grpSpPr>
          <p:sp>
            <p:nvSpPr>
              <p:cNvPr id="104" name="Freeform 19">
                <a:extLst>
                  <a:ext uri="{FF2B5EF4-FFF2-40B4-BE49-F238E27FC236}">
                    <a16:creationId xmlns:a16="http://schemas.microsoft.com/office/drawing/2014/main" id="{0A8ED4A9-C35A-452C-AF7F-1F92ED3D35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048" y="2768343"/>
                <a:ext cx="2647950" cy="1611313"/>
              </a:xfrm>
              <a:custGeom>
                <a:avLst/>
                <a:gdLst>
                  <a:gd name="T0" fmla="*/ 880 w 13708"/>
                  <a:gd name="T1" fmla="*/ 8337 h 8337"/>
                  <a:gd name="T2" fmla="*/ 880 w 13708"/>
                  <a:gd name="T3" fmla="*/ 0 h 8337"/>
                  <a:gd name="T4" fmla="*/ 13708 w 13708"/>
                  <a:gd name="T5" fmla="*/ 4168 h 8337"/>
                  <a:gd name="T6" fmla="*/ 880 w 13708"/>
                  <a:gd name="T7" fmla="*/ 8337 h 8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708" h="8337">
                    <a:moveTo>
                      <a:pt x="880" y="8337"/>
                    </a:moveTo>
                    <a:cubicBezTo>
                      <a:pt x="0" y="5628"/>
                      <a:pt x="0" y="2709"/>
                      <a:pt x="880" y="0"/>
                    </a:cubicBezTo>
                    <a:lnTo>
                      <a:pt x="13708" y="4168"/>
                    </a:lnTo>
                    <a:lnTo>
                      <a:pt x="880" y="8337"/>
                    </a:lnTo>
                    <a:close/>
                  </a:path>
                </a:pathLst>
              </a:custGeom>
              <a:solidFill>
                <a:srgbClr val="F03561"/>
              </a:solidFill>
              <a:ln w="38100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pic>
            <p:nvPicPr>
              <p:cNvPr id="105" name="Imagen 104">
                <a:extLst>
                  <a:ext uri="{FF2B5EF4-FFF2-40B4-BE49-F238E27FC236}">
                    <a16:creationId xmlns:a16="http://schemas.microsoft.com/office/drawing/2014/main" id="{BA219952-963C-4BCA-88D3-795881F12B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3955131" y="3013779"/>
                <a:ext cx="1152244" cy="1286367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101" name="Grupo 100">
              <a:extLst>
                <a:ext uri="{FF2B5EF4-FFF2-40B4-BE49-F238E27FC236}">
                  <a16:creationId xmlns:a16="http://schemas.microsoft.com/office/drawing/2014/main" id="{2167DE5F-87FF-476D-991D-9E491A38BC21}"/>
                </a:ext>
              </a:extLst>
            </p:cNvPr>
            <p:cNvGrpSpPr/>
            <p:nvPr/>
          </p:nvGrpSpPr>
          <p:grpSpPr>
            <a:xfrm>
              <a:off x="3662910" y="1463418"/>
              <a:ext cx="2478088" cy="2109788"/>
              <a:chOff x="3662910" y="1463418"/>
              <a:chExt cx="2478088" cy="2109788"/>
            </a:xfrm>
          </p:grpSpPr>
          <p:sp>
            <p:nvSpPr>
              <p:cNvPr id="102" name="Freeform 22">
                <a:extLst>
                  <a:ext uri="{FF2B5EF4-FFF2-40B4-BE49-F238E27FC236}">
                    <a16:creationId xmlns:a16="http://schemas.microsoft.com/office/drawing/2014/main" id="{9C367D7A-858C-4382-94BB-ED0EEE6D23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2910" y="1463418"/>
                <a:ext cx="2478088" cy="2109788"/>
              </a:xfrm>
              <a:custGeom>
                <a:avLst/>
                <a:gdLst>
                  <a:gd name="T0" fmla="*/ 0 w 12828"/>
                  <a:gd name="T1" fmla="*/ 6744 h 10912"/>
                  <a:gd name="T2" fmla="*/ 4900 w 12828"/>
                  <a:gd name="T3" fmla="*/ 0 h 10912"/>
                  <a:gd name="T4" fmla="*/ 12828 w 12828"/>
                  <a:gd name="T5" fmla="*/ 10912 h 10912"/>
                  <a:gd name="T6" fmla="*/ 0 w 12828"/>
                  <a:gd name="T7" fmla="*/ 6744 h 10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828" h="10912">
                    <a:moveTo>
                      <a:pt x="0" y="6744"/>
                    </a:moveTo>
                    <a:cubicBezTo>
                      <a:pt x="880" y="4035"/>
                      <a:pt x="2595" y="1674"/>
                      <a:pt x="4900" y="0"/>
                    </a:cubicBezTo>
                    <a:lnTo>
                      <a:pt x="12828" y="10912"/>
                    </a:lnTo>
                    <a:lnTo>
                      <a:pt x="0" y="6744"/>
                    </a:lnTo>
                    <a:close/>
                  </a:path>
                </a:pathLst>
              </a:custGeom>
              <a:noFill/>
              <a:ln w="19050" cap="flat">
                <a:noFill/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pic>
            <p:nvPicPr>
              <p:cNvPr id="103" name="Imagen 102">
                <a:extLst>
                  <a:ext uri="{FF2B5EF4-FFF2-40B4-BE49-F238E27FC236}">
                    <a16:creationId xmlns:a16="http://schemas.microsoft.com/office/drawing/2014/main" id="{876C2DBC-080F-4CA2-9E62-E75F7C0F3B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911205">
                <a:off x="4158230" y="1885372"/>
                <a:ext cx="1310755" cy="1286368"/>
              </a:xfrm>
              <a:prstGeom prst="rect">
                <a:avLst/>
              </a:prstGeom>
              <a:ln>
                <a:noFill/>
              </a:ln>
            </p:spPr>
          </p:pic>
        </p:grpSp>
      </p:grpSp>
      <p:pic>
        <p:nvPicPr>
          <p:cNvPr id="7" name="Imagen 6">
            <a:hlinkClick r:id="rId16" action="ppaction://hlinksldjump">
              <a:snd r:embed="rId17" name="click.wav"/>
            </a:hlinkClick>
            <a:extLst>
              <a:ext uri="{FF2B5EF4-FFF2-40B4-BE49-F238E27FC236}">
                <a16:creationId xmlns:a16="http://schemas.microsoft.com/office/drawing/2014/main" id="{587F6A07-CC7E-4C99-AF2F-FEF8E09C8B2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0" y="91184"/>
            <a:ext cx="853372" cy="908134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6F615282-120B-45D3-B76E-50F1F471A546}"/>
              </a:ext>
            </a:extLst>
          </p:cNvPr>
          <p:cNvGrpSpPr/>
          <p:nvPr/>
        </p:nvGrpSpPr>
        <p:grpSpPr>
          <a:xfrm>
            <a:off x="2287364" y="92326"/>
            <a:ext cx="7507566" cy="924816"/>
            <a:chOff x="633901" y="87148"/>
            <a:chExt cx="10583058" cy="968809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FA43DFBB-4D4F-4E50-A522-AFFC2715B365}"/>
                </a:ext>
              </a:extLst>
            </p:cNvPr>
            <p:cNvGrpSpPr/>
            <p:nvPr/>
          </p:nvGrpSpPr>
          <p:grpSpPr>
            <a:xfrm>
              <a:off x="2172722" y="87148"/>
              <a:ext cx="7446894" cy="968809"/>
              <a:chOff x="2172722" y="87148"/>
              <a:chExt cx="7446894" cy="1122402"/>
            </a:xfrm>
          </p:grpSpPr>
          <p:sp>
            <p:nvSpPr>
              <p:cNvPr id="3" name="Rectángulo: esquinas diagonales cortadas 2">
                <a:extLst>
                  <a:ext uri="{FF2B5EF4-FFF2-40B4-BE49-F238E27FC236}">
                    <a16:creationId xmlns:a16="http://schemas.microsoft.com/office/drawing/2014/main" id="{E4F59DC4-7F4C-4A3A-B040-8361160665CA}"/>
                  </a:ext>
                </a:extLst>
              </p:cNvPr>
              <p:cNvSpPr/>
              <p:nvPr/>
            </p:nvSpPr>
            <p:spPr>
              <a:xfrm>
                <a:off x="2172722" y="87148"/>
                <a:ext cx="7388374" cy="1049616"/>
              </a:xfrm>
              <a:prstGeom prst="snip2DiagRect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52" name="Rectángulo: esquinas diagonales cortadas 51">
                <a:extLst>
                  <a:ext uri="{FF2B5EF4-FFF2-40B4-BE49-F238E27FC236}">
                    <a16:creationId xmlns:a16="http://schemas.microsoft.com/office/drawing/2014/main" id="{F93C6AD1-48AA-4807-AE0F-D02746A355DA}"/>
                  </a:ext>
                </a:extLst>
              </p:cNvPr>
              <p:cNvSpPr/>
              <p:nvPr/>
            </p:nvSpPr>
            <p:spPr>
              <a:xfrm>
                <a:off x="2231242" y="159934"/>
                <a:ext cx="7388374" cy="1049616"/>
              </a:xfrm>
              <a:prstGeom prst="snip2DiagRect">
                <a:avLst/>
              </a:prstGeom>
              <a:solidFill>
                <a:schemeClr val="bg1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</p:grp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56C2D65C-6E22-459D-82CF-6505FADA3A38}"/>
                </a:ext>
              </a:extLst>
            </p:cNvPr>
            <p:cNvSpPr txBox="1"/>
            <p:nvPr/>
          </p:nvSpPr>
          <p:spPr>
            <a:xfrm>
              <a:off x="633901" y="363401"/>
              <a:ext cx="10583058" cy="483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3324225" algn="l"/>
                </a:tabLst>
              </a:pPr>
              <a:r>
                <a:rPr lang="es-CL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innerShdw blurRad="63500" dist="50800" dir="8100000">
                      <a:prstClr val="black">
                        <a:alpha val="50000"/>
                      </a:prstClr>
                    </a:innerShdw>
                  </a:effectLst>
                  <a:latin typeface="KG Blank Space Sketch" panose="02000000000000000000" pitchFamily="2" charset="0"/>
                  <a:ea typeface="Pacifico" panose="02000000000000000000" pitchFamily="2" charset="0"/>
                </a:rPr>
                <a:t>¡¿Cuánto conoces a tu profe?!</a:t>
              </a:r>
            </a:p>
          </p:txBody>
        </p:sp>
      </p:grpSp>
      <p:pic>
        <p:nvPicPr>
          <p:cNvPr id="8" name="GIRAR">
            <a:extLst>
              <a:ext uri="{FF2B5EF4-FFF2-40B4-BE49-F238E27FC236}">
                <a16:creationId xmlns:a16="http://schemas.microsoft.com/office/drawing/2014/main" id="{A7DA384F-02E0-437F-A7BE-FE1801F12E9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9143" y="5472775"/>
            <a:ext cx="1060379" cy="1107859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8D28EEB6-1F1C-4DE0-A7D2-00B15BDA0BC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"/>
          <a:stretch/>
        </p:blipFill>
        <p:spPr>
          <a:xfrm>
            <a:off x="2244896" y="1007599"/>
            <a:ext cx="864566" cy="10737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03F3F36-2CBA-4441-B96B-481895D0827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45358" y="1165787"/>
            <a:ext cx="7279255" cy="5523455"/>
          </a:xfrm>
          <a:prstGeom prst="rect">
            <a:avLst/>
          </a:prstGeom>
        </p:spPr>
      </p:pic>
      <p:pic>
        <p:nvPicPr>
          <p:cNvPr id="12" name="Imagen 11">
            <a:hlinkClick r:id="rId22" action="ppaction://hlinksldjump"/>
            <a:extLst>
              <a:ext uri="{FF2B5EF4-FFF2-40B4-BE49-F238E27FC236}">
                <a16:creationId xmlns:a16="http://schemas.microsoft.com/office/drawing/2014/main" id="{CA24FCC6-9899-49A5-BCC2-DC81E95B22F1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5255" t="5561" b="21789"/>
          <a:stretch/>
        </p:blipFill>
        <p:spPr>
          <a:xfrm>
            <a:off x="5881555" y="1125775"/>
            <a:ext cx="1859934" cy="186464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694BB64-4703-4DAE-9B1B-9AE00258FCBF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4705" t="34701" r="12123" b="47476"/>
          <a:stretch/>
        </p:blipFill>
        <p:spPr>
          <a:xfrm rot="21207067">
            <a:off x="574305" y="2469820"/>
            <a:ext cx="11601026" cy="203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82178"/>
      </p:ext>
    </p:extLst>
  </p:cSld>
  <p:clrMapOvr>
    <a:masterClrMapping/>
  </p:clrMapOvr>
  <p:transition spd="med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Show Wheel Spin-SoundBible.com-130573846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862BFDD9-08E4-488D-AF5A-4E44A7A66140}"/>
              </a:ext>
            </a:extLst>
          </p:cNvPr>
          <p:cNvSpPr txBox="1"/>
          <p:nvPr/>
        </p:nvSpPr>
        <p:spPr>
          <a:xfrm>
            <a:off x="2639517" y="1876863"/>
            <a:ext cx="69129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6600" dirty="0">
                <a:solidFill>
                  <a:schemeClr val="bg1"/>
                </a:solidFill>
                <a:latin typeface="DK Crayon Crumble" panose="03070001040701010105" pitchFamily="66" charset="0"/>
                <a:ea typeface="Pacifico" panose="02000000000000000000" pitchFamily="2" charset="0"/>
              </a:rPr>
              <a:t>¿De qué color son los ojos de tu profe? </a:t>
            </a:r>
          </a:p>
        </p:txBody>
      </p:sp>
      <p:pic>
        <p:nvPicPr>
          <p:cNvPr id="2" name="Imagen 1">
            <a:hlinkClick r:id="rId4" action="ppaction://hlinksldjump">
              <a:snd r:embed="rId5" name="click.wav"/>
            </a:hlinkClick>
            <a:extLst>
              <a:ext uri="{FF2B5EF4-FFF2-40B4-BE49-F238E27FC236}">
                <a16:creationId xmlns:a16="http://schemas.microsoft.com/office/drawing/2014/main" id="{80A49109-B1FF-47FB-BAB9-AC5B8FC2EE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68" y="410498"/>
            <a:ext cx="853372" cy="908134"/>
          </a:xfrm>
          <a:prstGeom prst="rect">
            <a:avLst/>
          </a:prstGeom>
        </p:spPr>
      </p:pic>
      <p:pic>
        <p:nvPicPr>
          <p:cNvPr id="3" name="Botón Regresar">
            <a:hlinkClick r:id="rId7" action="ppaction://hlinksldjump">
              <a:snd r:embed="rId5" name="click.wav"/>
            </a:hlinkClick>
            <a:extLst>
              <a:ext uri="{FF2B5EF4-FFF2-40B4-BE49-F238E27FC236}">
                <a16:creationId xmlns:a16="http://schemas.microsoft.com/office/drawing/2014/main" id="{8D8BDA04-9BA1-423C-8689-E41BCC9FC9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973" y="5490316"/>
            <a:ext cx="947498" cy="100797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8BC6556-F435-42CA-B3FF-732503E0A8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86">
            <a:off x="9497397" y="644329"/>
            <a:ext cx="1889828" cy="188982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412BF82-3BEC-4BF3-8204-9E1FF52959F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705" t="34701" r="12123" b="47476"/>
          <a:stretch/>
        </p:blipFill>
        <p:spPr>
          <a:xfrm rot="21207067">
            <a:off x="574305" y="2469820"/>
            <a:ext cx="11601026" cy="203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54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arp dir="in"/>
        <p:sndAc>
          <p:stSnd>
            <p:snd r:embed="rId2" name="drumroll.wav"/>
          </p:stSnd>
        </p:sndAc>
      </p:transition>
    </mc:Choice>
    <mc:Fallback xmlns="">
      <p:transition spd="slow" advClick="0">
        <p:fade/>
        <p:sndAc>
          <p:stSnd>
            <p:snd r:embed="rId11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3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9E950435-9133-4E83-ABB2-AD10BF88A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97" y="1066702"/>
            <a:ext cx="5791665" cy="579166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5B7EF9C-7778-4211-A769-04697D05F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385" y="1064689"/>
            <a:ext cx="5791665" cy="579166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0CE2B47-14B6-4F8E-AA82-01D961276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267" y="1246443"/>
            <a:ext cx="10071465" cy="4365114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DFE56226-7B7E-4D77-B8E1-417BE6DA0654}"/>
              </a:ext>
            </a:extLst>
          </p:cNvPr>
          <p:cNvSpPr txBox="1"/>
          <p:nvPr/>
        </p:nvSpPr>
        <p:spPr>
          <a:xfrm>
            <a:off x="718166" y="240108"/>
            <a:ext cx="1138799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800" dirty="0">
                <a:solidFill>
                  <a:schemeClr val="bg1"/>
                </a:solidFill>
                <a:latin typeface="KG Blank Space Sketch" panose="02000000000000000000" pitchFamily="2" charset="0"/>
                <a:ea typeface="TTGScrambledEggs" panose="02000603000000000000" pitchFamily="2" charset="0"/>
              </a:rPr>
              <a:t>¡Elige una manzana para ver el desafío!</a:t>
            </a:r>
          </a:p>
        </p:txBody>
      </p:sp>
      <p:pic>
        <p:nvPicPr>
          <p:cNvPr id="46" name="Imagen 45">
            <a:hlinkClick r:id="rId5" action="ppaction://hlinksldjump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AD08737F-BBE5-469A-904C-09752C0A43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409545" y="1117459"/>
            <a:ext cx="1686012" cy="2050555"/>
          </a:xfrm>
          <a:prstGeom prst="rect">
            <a:avLst/>
          </a:prstGeom>
        </p:spPr>
      </p:pic>
      <p:pic>
        <p:nvPicPr>
          <p:cNvPr id="55" name="Imagen 54">
            <a:hlinkClick r:id="rId9" action="ppaction://hlinksldjump">
              <a:snd r:embed="rId10" name="click.wav"/>
            </a:hlinkClick>
            <a:extLst>
              <a:ext uri="{FF2B5EF4-FFF2-40B4-BE49-F238E27FC236}">
                <a16:creationId xmlns:a16="http://schemas.microsoft.com/office/drawing/2014/main" id="{9AD1DAFC-B903-4BC1-9392-1BE492C341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0" y="91184"/>
            <a:ext cx="853372" cy="90813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2F00971-B4E4-4EB6-8D87-3C7A4EC5C43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4705" t="34701" r="12123" b="47476"/>
          <a:stretch/>
        </p:blipFill>
        <p:spPr>
          <a:xfrm rot="21207067">
            <a:off x="574305" y="2469820"/>
            <a:ext cx="11601026" cy="203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9399"/>
      </p:ext>
    </p:extLst>
  </p:cSld>
  <p:clrMapOvr>
    <a:masterClrMapping/>
  </p:clrMapOvr>
  <p:transition spd="med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7C054767-FC10-49F5-A65F-24409612B8F2}"/>
              </a:ext>
            </a:extLst>
          </p:cNvPr>
          <p:cNvSpPr txBox="1"/>
          <p:nvPr/>
        </p:nvSpPr>
        <p:spPr>
          <a:xfrm>
            <a:off x="1497693" y="1612584"/>
            <a:ext cx="948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KG Red Hands" panose="02000505000000020004" pitchFamily="2" charset="0"/>
              </a:rPr>
              <a:t>¡Dedícale una canción a tu profe!</a:t>
            </a:r>
          </a:p>
        </p:txBody>
      </p:sp>
      <p:pic>
        <p:nvPicPr>
          <p:cNvPr id="17" name="Botón Regresar">
            <a:hlinkClick r:id="rId3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id="{7FA5B619-C3E8-4B9E-B16B-149DD8750C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209" y="5850023"/>
            <a:ext cx="947498" cy="1007977"/>
          </a:xfrm>
          <a:prstGeom prst="rect">
            <a:avLst/>
          </a:prstGeom>
        </p:spPr>
      </p:pic>
      <p:pic>
        <p:nvPicPr>
          <p:cNvPr id="18" name="Imagen 17">
            <a:hlinkClick r:id="rId6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id="{ADF47336-2F86-459E-BAE5-F8CFE4CBA7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0" y="91184"/>
            <a:ext cx="853372" cy="90813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4248958-0367-4E35-90ED-4BD43986AD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049" y="2258915"/>
            <a:ext cx="2486625" cy="324394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4643288-C0FF-4E37-9DFE-F0113A6C99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81" y="2258915"/>
            <a:ext cx="2494727" cy="324394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6310117-F825-4C70-AD7F-31CEE42435B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705" t="34701" r="12123" b="47476"/>
          <a:stretch/>
        </p:blipFill>
        <p:spPr>
          <a:xfrm rot="21207067">
            <a:off x="574305" y="2469820"/>
            <a:ext cx="11601026" cy="203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00185"/>
      </p:ext>
    </p:extLst>
  </p:cSld>
  <p:clrMapOvr>
    <a:masterClrMapping/>
  </p:clrMapOvr>
  <p:transition spd="slow" advClick="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Imagen 61">
            <a:extLst>
              <a:ext uri="{FF2B5EF4-FFF2-40B4-BE49-F238E27FC236}">
                <a16:creationId xmlns:a16="http://schemas.microsoft.com/office/drawing/2014/main" id="{D66B7FA4-2E3C-470C-ACF5-3FD05A0C6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80" y="1233361"/>
            <a:ext cx="2482799" cy="3427581"/>
          </a:xfrm>
          <a:prstGeom prst="rect">
            <a:avLst/>
          </a:prstGeom>
        </p:spPr>
      </p:pic>
      <p:pic>
        <p:nvPicPr>
          <p:cNvPr id="64" name="Imagen 63">
            <a:extLst>
              <a:ext uri="{FF2B5EF4-FFF2-40B4-BE49-F238E27FC236}">
                <a16:creationId xmlns:a16="http://schemas.microsoft.com/office/drawing/2014/main" id="{DCD8EC10-239F-42C5-B8B9-D27F605C30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161" y="1287389"/>
            <a:ext cx="2523421" cy="2856373"/>
          </a:xfrm>
          <a:prstGeom prst="rect">
            <a:avLst/>
          </a:prstGeom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id="{DA0BA731-77D9-4B38-81F7-F1CCC93271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285" y="4227973"/>
            <a:ext cx="2135171" cy="2324124"/>
          </a:xfrm>
          <a:prstGeom prst="rect">
            <a:avLst/>
          </a:prstGeom>
        </p:spPr>
      </p:pic>
      <p:pic>
        <p:nvPicPr>
          <p:cNvPr id="68" name="Imagen 67">
            <a:extLst>
              <a:ext uri="{FF2B5EF4-FFF2-40B4-BE49-F238E27FC236}">
                <a16:creationId xmlns:a16="http://schemas.microsoft.com/office/drawing/2014/main" id="{F22F23C4-DAD4-4E0D-99F0-047D831ABC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14" y="210891"/>
            <a:ext cx="2444043" cy="3797495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48C6B9A3-44A0-4770-A102-F67317ECCA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353" y="4751494"/>
            <a:ext cx="3070538" cy="1904688"/>
          </a:xfrm>
          <a:prstGeom prst="rect">
            <a:avLst/>
          </a:prstGeom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id="{B25FE74C-FF27-4BA9-B6D0-39EFBDA8E0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50" y="4038137"/>
            <a:ext cx="2511738" cy="2567658"/>
          </a:xfrm>
          <a:prstGeom prst="rect">
            <a:avLst/>
          </a:prstGeom>
        </p:spPr>
      </p:pic>
      <p:pic>
        <p:nvPicPr>
          <p:cNvPr id="74" name="Imagen 73">
            <a:extLst>
              <a:ext uri="{FF2B5EF4-FFF2-40B4-BE49-F238E27FC236}">
                <a16:creationId xmlns:a16="http://schemas.microsoft.com/office/drawing/2014/main" id="{93A55DFB-923B-48F9-8C42-A857F1936B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753" y="3803649"/>
            <a:ext cx="2523421" cy="2856373"/>
          </a:xfrm>
          <a:prstGeom prst="rect">
            <a:avLst/>
          </a:prstGeom>
        </p:spPr>
      </p:pic>
      <p:pic>
        <p:nvPicPr>
          <p:cNvPr id="76" name="Imagen 75">
            <a:extLst>
              <a:ext uri="{FF2B5EF4-FFF2-40B4-BE49-F238E27FC236}">
                <a16:creationId xmlns:a16="http://schemas.microsoft.com/office/drawing/2014/main" id="{811B0A90-6299-4916-A365-AEE570C3D4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961" y="1189164"/>
            <a:ext cx="2849606" cy="261301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68A999D1-BCD0-44BF-ADCE-CAC13AD21B5E}"/>
              </a:ext>
            </a:extLst>
          </p:cNvPr>
          <p:cNvSpPr/>
          <p:nvPr/>
        </p:nvSpPr>
        <p:spPr>
          <a:xfrm>
            <a:off x="711201" y="798285"/>
            <a:ext cx="1577866" cy="2765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59DA8F8-FD71-4B28-A32C-72BECD821D1B}"/>
              </a:ext>
            </a:extLst>
          </p:cNvPr>
          <p:cNvSpPr/>
          <p:nvPr/>
        </p:nvSpPr>
        <p:spPr>
          <a:xfrm>
            <a:off x="3463322" y="1785990"/>
            <a:ext cx="1690881" cy="2502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827CAF5-FA53-4612-938E-2D0058B42765}"/>
              </a:ext>
            </a:extLst>
          </p:cNvPr>
          <p:cNvSpPr/>
          <p:nvPr/>
        </p:nvSpPr>
        <p:spPr>
          <a:xfrm>
            <a:off x="851569" y="4595780"/>
            <a:ext cx="1608927" cy="1735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3CED9226-90A4-438A-9992-EF1D4F1D1129}"/>
              </a:ext>
            </a:extLst>
          </p:cNvPr>
          <p:cNvSpPr/>
          <p:nvPr/>
        </p:nvSpPr>
        <p:spPr>
          <a:xfrm>
            <a:off x="6393180" y="2129770"/>
            <a:ext cx="1618090" cy="989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5C51F6C-C4A6-41FE-B1EF-C30C6C2FF489}"/>
              </a:ext>
            </a:extLst>
          </p:cNvPr>
          <p:cNvSpPr/>
          <p:nvPr/>
        </p:nvSpPr>
        <p:spPr>
          <a:xfrm>
            <a:off x="3709114" y="5250792"/>
            <a:ext cx="1994735" cy="1048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87F6639-19A7-430D-97A9-0180EC032CBD}"/>
              </a:ext>
            </a:extLst>
          </p:cNvPr>
          <p:cNvSpPr/>
          <p:nvPr/>
        </p:nvSpPr>
        <p:spPr>
          <a:xfrm>
            <a:off x="9875793" y="2080682"/>
            <a:ext cx="1453769" cy="1508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9B51AA3-2AE6-4DDD-BD6B-5C038C9916B1}"/>
              </a:ext>
            </a:extLst>
          </p:cNvPr>
          <p:cNvSpPr/>
          <p:nvPr/>
        </p:nvSpPr>
        <p:spPr>
          <a:xfrm>
            <a:off x="7178500" y="4561924"/>
            <a:ext cx="1487326" cy="1528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4F6066BB-0036-4589-8B1A-248D1B401B36}"/>
              </a:ext>
            </a:extLst>
          </p:cNvPr>
          <p:cNvSpPr/>
          <p:nvPr/>
        </p:nvSpPr>
        <p:spPr>
          <a:xfrm>
            <a:off x="9990761" y="4830308"/>
            <a:ext cx="1313401" cy="13134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FOTO 1">
            <a:extLst>
              <a:ext uri="{FF2B5EF4-FFF2-40B4-BE49-F238E27FC236}">
                <a16:creationId xmlns:a16="http://schemas.microsoft.com/office/drawing/2014/main" id="{D2525431-1312-41A1-B5FD-0EB6EFF31E4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25" y="755567"/>
            <a:ext cx="2206943" cy="3078747"/>
          </a:xfrm>
          <a:prstGeom prst="rect">
            <a:avLst/>
          </a:prstGeom>
        </p:spPr>
      </p:pic>
      <p:pic>
        <p:nvPicPr>
          <p:cNvPr id="6" name="FOTO 2">
            <a:extLst>
              <a:ext uri="{FF2B5EF4-FFF2-40B4-BE49-F238E27FC236}">
                <a16:creationId xmlns:a16="http://schemas.microsoft.com/office/drawing/2014/main" id="{EA372CBB-AC21-4A6E-B42D-43A6846C362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" t="7868" r="3519" b="20175"/>
          <a:stretch/>
        </p:blipFill>
        <p:spPr>
          <a:xfrm>
            <a:off x="389061" y="4378990"/>
            <a:ext cx="2444043" cy="2215397"/>
          </a:xfrm>
          <a:prstGeom prst="rect">
            <a:avLst/>
          </a:prstGeom>
        </p:spPr>
      </p:pic>
      <p:pic>
        <p:nvPicPr>
          <p:cNvPr id="7" name="FOTO 3">
            <a:extLst>
              <a:ext uri="{FF2B5EF4-FFF2-40B4-BE49-F238E27FC236}">
                <a16:creationId xmlns:a16="http://schemas.microsoft.com/office/drawing/2014/main" id="{5723D0A1-E429-491A-896F-6347535C5DB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098" y="1919489"/>
            <a:ext cx="2043912" cy="2414406"/>
          </a:xfrm>
          <a:prstGeom prst="rect">
            <a:avLst/>
          </a:prstGeom>
        </p:spPr>
      </p:pic>
      <p:pic>
        <p:nvPicPr>
          <p:cNvPr id="8" name="FOTO 4">
            <a:extLst>
              <a:ext uri="{FF2B5EF4-FFF2-40B4-BE49-F238E27FC236}">
                <a16:creationId xmlns:a16="http://schemas.microsoft.com/office/drawing/2014/main" id="{93B7BA04-7EC8-4FC7-8F30-94FE6D9C5DA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73" t="10441" r="-24325" b="25015"/>
          <a:stretch/>
        </p:blipFill>
        <p:spPr>
          <a:xfrm>
            <a:off x="3338500" y="4986660"/>
            <a:ext cx="2842799" cy="1518884"/>
          </a:xfrm>
          <a:prstGeom prst="rect">
            <a:avLst/>
          </a:prstGeom>
        </p:spPr>
      </p:pic>
      <p:pic>
        <p:nvPicPr>
          <p:cNvPr id="9" name="FOTO 5">
            <a:extLst>
              <a:ext uri="{FF2B5EF4-FFF2-40B4-BE49-F238E27FC236}">
                <a16:creationId xmlns:a16="http://schemas.microsoft.com/office/drawing/2014/main" id="{B1E6466A-BD7A-4500-B2A6-B9C236D6F50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9" b="24895"/>
          <a:stretch/>
        </p:blipFill>
        <p:spPr>
          <a:xfrm>
            <a:off x="6201753" y="1803218"/>
            <a:ext cx="1953494" cy="1562732"/>
          </a:xfrm>
          <a:prstGeom prst="rect">
            <a:avLst/>
          </a:prstGeom>
        </p:spPr>
      </p:pic>
      <p:pic>
        <p:nvPicPr>
          <p:cNvPr id="11" name="FOTO 6">
            <a:extLst>
              <a:ext uri="{FF2B5EF4-FFF2-40B4-BE49-F238E27FC236}">
                <a16:creationId xmlns:a16="http://schemas.microsoft.com/office/drawing/2014/main" id="{F5F82734-774B-4B64-95E5-0D0C792866F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9" t="7223" r="5645" b="14664"/>
          <a:stretch/>
        </p:blipFill>
        <p:spPr>
          <a:xfrm>
            <a:off x="6812945" y="4143762"/>
            <a:ext cx="2204279" cy="2404875"/>
          </a:xfrm>
          <a:prstGeom prst="rect">
            <a:avLst/>
          </a:prstGeom>
        </p:spPr>
      </p:pic>
      <p:pic>
        <p:nvPicPr>
          <p:cNvPr id="12" name="FOTO 7">
            <a:extLst>
              <a:ext uri="{FF2B5EF4-FFF2-40B4-BE49-F238E27FC236}">
                <a16:creationId xmlns:a16="http://schemas.microsoft.com/office/drawing/2014/main" id="{4C9A5EF6-D3F3-4DF1-8B4A-7BF9E01D3597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5" b="17441"/>
          <a:stretch/>
        </p:blipFill>
        <p:spPr>
          <a:xfrm>
            <a:off x="9415226" y="1694277"/>
            <a:ext cx="2481287" cy="2314109"/>
          </a:xfrm>
          <a:prstGeom prst="rect">
            <a:avLst/>
          </a:prstGeom>
        </p:spPr>
      </p:pic>
      <p:pic>
        <p:nvPicPr>
          <p:cNvPr id="19" name="FOTO 8">
            <a:extLst>
              <a:ext uri="{FF2B5EF4-FFF2-40B4-BE49-F238E27FC236}">
                <a16:creationId xmlns:a16="http://schemas.microsoft.com/office/drawing/2014/main" id="{32A99EFF-051C-4D2A-AE03-C08C43AB0EF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7" t="16319" r="20661" b="23378"/>
          <a:stretch/>
        </p:blipFill>
        <p:spPr>
          <a:xfrm>
            <a:off x="9888653" y="4742072"/>
            <a:ext cx="1440909" cy="1547763"/>
          </a:xfrm>
          <a:prstGeom prst="rect">
            <a:avLst/>
          </a:prstGeom>
        </p:spPr>
      </p:pic>
      <p:pic>
        <p:nvPicPr>
          <p:cNvPr id="37" name="8" hidden="1">
            <a:extLst>
              <a:ext uri="{FF2B5EF4-FFF2-40B4-BE49-F238E27FC236}">
                <a16:creationId xmlns:a16="http://schemas.microsoft.com/office/drawing/2014/main" id="{B81B84D9-2A33-4FA2-A108-F05F94FF6F2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9891" y="1845275"/>
            <a:ext cx="5569753" cy="37076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" name="7" hidden="1">
            <a:extLst>
              <a:ext uri="{FF2B5EF4-FFF2-40B4-BE49-F238E27FC236}">
                <a16:creationId xmlns:a16="http://schemas.microsoft.com/office/drawing/2014/main" id="{996B35F2-ABAE-409D-882A-361CF111744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7158" y="1296733"/>
            <a:ext cx="4371546" cy="43715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3" name="6">
            <a:extLst>
              <a:ext uri="{FF2B5EF4-FFF2-40B4-BE49-F238E27FC236}">
                <a16:creationId xmlns:a16="http://schemas.microsoft.com/office/drawing/2014/main" id="{48A38442-2475-44D4-A3DE-1BE35BF41CD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9604" y="1159800"/>
            <a:ext cx="4333085" cy="52699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5" name="5" hidden="1">
            <a:extLst>
              <a:ext uri="{FF2B5EF4-FFF2-40B4-BE49-F238E27FC236}">
                <a16:creationId xmlns:a16="http://schemas.microsoft.com/office/drawing/2014/main" id="{DF7B497A-C925-4539-81E9-7B3077A921A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1590" y="1873628"/>
            <a:ext cx="5688361" cy="3792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9" name="4" hidden="1">
            <a:extLst>
              <a:ext uri="{FF2B5EF4-FFF2-40B4-BE49-F238E27FC236}">
                <a16:creationId xmlns:a16="http://schemas.microsoft.com/office/drawing/2014/main" id="{A2B33345-3378-4D0A-8A77-770B6E3E7B6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4317" y="1768406"/>
            <a:ext cx="6255001" cy="41059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8" name="3" hidden="1">
            <a:extLst>
              <a:ext uri="{FF2B5EF4-FFF2-40B4-BE49-F238E27FC236}">
                <a16:creationId xmlns:a16="http://schemas.microsoft.com/office/drawing/2014/main" id="{73E7A820-1C8B-4971-8DE3-13CCD29968E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1378" y="2184626"/>
            <a:ext cx="6118723" cy="35163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1" name="2" hidden="1">
            <a:extLst>
              <a:ext uri="{FF2B5EF4-FFF2-40B4-BE49-F238E27FC236}">
                <a16:creationId xmlns:a16="http://schemas.microsoft.com/office/drawing/2014/main" id="{F946FF5A-BFA5-42ED-BEAE-AC6CF0547F0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5942" y="1388056"/>
            <a:ext cx="4140860" cy="50424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1" name="1">
            <a:extLst>
              <a:ext uri="{FF2B5EF4-FFF2-40B4-BE49-F238E27FC236}">
                <a16:creationId xmlns:a16="http://schemas.microsoft.com/office/drawing/2014/main" id="{EDE028D5-F429-4B5C-BAC1-B6FC1F7E791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0434" y="2136088"/>
            <a:ext cx="5820736" cy="38758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5" name="Botón Home">
            <a:hlinkClick r:id="rId29" action="ppaction://hlinksldjump">
              <a:snd r:embed="rId30" name="click.wav"/>
            </a:hlinkClick>
            <a:extLst>
              <a:ext uri="{FF2B5EF4-FFF2-40B4-BE49-F238E27FC236}">
                <a16:creationId xmlns:a16="http://schemas.microsoft.com/office/drawing/2014/main" id="{F3E17E0B-64F1-4AFA-AC89-D5473CAFF04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3" y="0"/>
            <a:ext cx="853372" cy="908134"/>
          </a:xfrm>
          <a:prstGeom prst="rect">
            <a:avLst/>
          </a:prstGeom>
        </p:spPr>
      </p:pic>
      <p:sp>
        <p:nvSpPr>
          <p:cNvPr id="51" name="CuadroTexto 50">
            <a:extLst>
              <a:ext uri="{FF2B5EF4-FFF2-40B4-BE49-F238E27FC236}">
                <a16:creationId xmlns:a16="http://schemas.microsoft.com/office/drawing/2014/main" id="{C5E95E4C-E762-43E2-AA85-6765D46B4846}"/>
              </a:ext>
            </a:extLst>
          </p:cNvPr>
          <p:cNvSpPr txBox="1"/>
          <p:nvPr/>
        </p:nvSpPr>
        <p:spPr>
          <a:xfrm rot="299130">
            <a:off x="8367833" y="514105"/>
            <a:ext cx="343305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tabLst>
                <a:tab pos="6273800" algn="l"/>
              </a:tabLst>
            </a:pPr>
            <a:r>
              <a:rPr lang="es-C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KG Red Hands" panose="02000505000000020004" pitchFamily="2" charset="0"/>
              </a:rPr>
              <a:t>¡¿Quién imita mejor la foto, tú o tu profe?!</a:t>
            </a:r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id="{F284B317-DF0B-4F27-BED3-2518644F2C3B}"/>
              </a:ext>
            </a:extLst>
          </p:cNvPr>
          <p:cNvGrpSpPr/>
          <p:nvPr/>
        </p:nvGrpSpPr>
        <p:grpSpPr>
          <a:xfrm>
            <a:off x="2665868" y="318797"/>
            <a:ext cx="5810620" cy="619133"/>
            <a:chOff x="667503" y="87148"/>
            <a:chExt cx="10583058" cy="968809"/>
          </a:xfrm>
        </p:grpSpPr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260BDD58-7458-44E2-94CB-83AAA07C9BD6}"/>
                </a:ext>
              </a:extLst>
            </p:cNvPr>
            <p:cNvGrpSpPr/>
            <p:nvPr/>
          </p:nvGrpSpPr>
          <p:grpSpPr>
            <a:xfrm>
              <a:off x="2172722" y="87148"/>
              <a:ext cx="7446894" cy="968809"/>
              <a:chOff x="2172722" y="87148"/>
              <a:chExt cx="7446894" cy="1122402"/>
            </a:xfrm>
          </p:grpSpPr>
          <p:sp>
            <p:nvSpPr>
              <p:cNvPr id="40" name="Rectángulo: esquinas diagonales cortadas 39">
                <a:extLst>
                  <a:ext uri="{FF2B5EF4-FFF2-40B4-BE49-F238E27FC236}">
                    <a16:creationId xmlns:a16="http://schemas.microsoft.com/office/drawing/2014/main" id="{A5F802D8-38F1-4061-BB37-E7FCCCA56987}"/>
                  </a:ext>
                </a:extLst>
              </p:cNvPr>
              <p:cNvSpPr/>
              <p:nvPr/>
            </p:nvSpPr>
            <p:spPr>
              <a:xfrm>
                <a:off x="2172722" y="87148"/>
                <a:ext cx="7388374" cy="1049616"/>
              </a:xfrm>
              <a:prstGeom prst="snip2DiagRect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42" name="Rectángulo: esquinas diagonales cortadas 41">
                <a:extLst>
                  <a:ext uri="{FF2B5EF4-FFF2-40B4-BE49-F238E27FC236}">
                    <a16:creationId xmlns:a16="http://schemas.microsoft.com/office/drawing/2014/main" id="{D48E28B0-7A0F-4E60-AC31-28230CF6F6A2}"/>
                  </a:ext>
                </a:extLst>
              </p:cNvPr>
              <p:cNvSpPr/>
              <p:nvPr/>
            </p:nvSpPr>
            <p:spPr>
              <a:xfrm>
                <a:off x="2231242" y="159934"/>
                <a:ext cx="7388374" cy="1049616"/>
              </a:xfrm>
              <a:prstGeom prst="snip2DiagRect">
                <a:avLst/>
              </a:prstGeom>
              <a:solidFill>
                <a:schemeClr val="bg1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</p:grp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82D0A873-81E3-486C-BF53-194103542D02}"/>
                </a:ext>
              </a:extLst>
            </p:cNvPr>
            <p:cNvSpPr txBox="1"/>
            <p:nvPr/>
          </p:nvSpPr>
          <p:spPr>
            <a:xfrm>
              <a:off x="667503" y="233172"/>
              <a:ext cx="10583058" cy="483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3324225" algn="l"/>
                </a:tabLst>
              </a:pPr>
              <a:r>
                <a:rPr lang="es-CL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innerShdw blurRad="63500" dist="50800" dir="8100000">
                      <a:prstClr val="black">
                        <a:alpha val="50000"/>
                      </a:prstClr>
                    </a:innerShdw>
                  </a:effectLst>
                  <a:latin typeface="KG Red Hands" panose="02000505000000020004" pitchFamily="2" charset="0"/>
                  <a:ea typeface="Pacifico" panose="02000000000000000000" pitchFamily="2" charset="0"/>
                </a:rPr>
                <a:t>Duelo de Imitaciones</a:t>
              </a:r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52625AF7-5D4E-4D81-AADF-A46E4ABA2E95}"/>
              </a:ext>
            </a:extLst>
          </p:cNvPr>
          <p:cNvPicPr>
            <a:picLocks noChangeAspect="1"/>
          </p:cNvPicPr>
          <p:nvPr/>
        </p:nvPicPr>
        <p:blipFill rotWithShape="1">
          <a:blip r:embed="rId32"/>
          <a:srcRect l="14705" t="34701" r="12123" b="47476"/>
          <a:stretch/>
        </p:blipFill>
        <p:spPr>
          <a:xfrm rot="21207067">
            <a:off x="574305" y="2469820"/>
            <a:ext cx="11601026" cy="203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00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hlinkClick r:id="rId3" action="ppaction://hlinksldjump"/>
            <a:extLst>
              <a:ext uri="{FF2B5EF4-FFF2-40B4-BE49-F238E27FC236}">
                <a16:creationId xmlns:a16="http://schemas.microsoft.com/office/drawing/2014/main" id="{5523C984-D25F-4702-A973-62B1B2F35A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32" y="1277257"/>
            <a:ext cx="2267552" cy="2267552"/>
          </a:xfrm>
          <a:prstGeom prst="rect">
            <a:avLst/>
          </a:prstGeom>
        </p:spPr>
      </p:pic>
      <p:pic>
        <p:nvPicPr>
          <p:cNvPr id="6" name="Imagen 5">
            <a:hlinkClick r:id="" action="ppaction://noaction"/>
            <a:extLst>
              <a:ext uri="{FF2B5EF4-FFF2-40B4-BE49-F238E27FC236}">
                <a16:creationId xmlns:a16="http://schemas.microsoft.com/office/drawing/2014/main" id="{B40D7F75-93BE-4FE4-8C2E-29DB76592D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034" y="1103541"/>
            <a:ext cx="2267552" cy="2267552"/>
          </a:xfrm>
          <a:prstGeom prst="rect">
            <a:avLst/>
          </a:prstGeom>
        </p:spPr>
      </p:pic>
      <p:pic>
        <p:nvPicPr>
          <p:cNvPr id="8" name="Imagen 7">
            <a:hlinkClick r:id="" action="ppaction://noaction"/>
            <a:extLst>
              <a:ext uri="{FF2B5EF4-FFF2-40B4-BE49-F238E27FC236}">
                <a16:creationId xmlns:a16="http://schemas.microsoft.com/office/drawing/2014/main" id="{FF79169C-2DE7-41E4-87EF-28C951CDF0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067" y="3829194"/>
            <a:ext cx="2100332" cy="2100332"/>
          </a:xfrm>
          <a:prstGeom prst="rect">
            <a:avLst/>
          </a:prstGeom>
        </p:spPr>
      </p:pic>
      <p:pic>
        <p:nvPicPr>
          <p:cNvPr id="10" name="Imagen 9">
            <a:hlinkClick r:id="" action="ppaction://noaction"/>
            <a:extLst>
              <a:ext uri="{FF2B5EF4-FFF2-40B4-BE49-F238E27FC236}">
                <a16:creationId xmlns:a16="http://schemas.microsoft.com/office/drawing/2014/main" id="{9030F9EA-5FD2-499D-8ACC-6F4FF516A2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565" y="3770985"/>
            <a:ext cx="2398181" cy="2398181"/>
          </a:xfrm>
          <a:prstGeom prst="rect">
            <a:avLst/>
          </a:prstGeom>
        </p:spPr>
      </p:pic>
      <p:pic>
        <p:nvPicPr>
          <p:cNvPr id="12" name="Imagen 11">
            <a:hlinkClick r:id="" action="ppaction://noaction"/>
            <a:extLst>
              <a:ext uri="{FF2B5EF4-FFF2-40B4-BE49-F238E27FC236}">
                <a16:creationId xmlns:a16="http://schemas.microsoft.com/office/drawing/2014/main" id="{38018D0A-EA8E-4BE0-9407-F1C8C7C366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884" y="3829194"/>
            <a:ext cx="2267552" cy="2267552"/>
          </a:xfrm>
          <a:prstGeom prst="rect">
            <a:avLst/>
          </a:prstGeom>
        </p:spPr>
      </p:pic>
      <p:pic>
        <p:nvPicPr>
          <p:cNvPr id="14" name="Imagen 13">
            <a:hlinkClick r:id="" action="ppaction://noaction"/>
            <a:extLst>
              <a:ext uri="{FF2B5EF4-FFF2-40B4-BE49-F238E27FC236}">
                <a16:creationId xmlns:a16="http://schemas.microsoft.com/office/drawing/2014/main" id="{46B0E1D3-1FF4-4123-96CA-FADEB91FF8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32" y="3829194"/>
            <a:ext cx="2042123" cy="2042123"/>
          </a:xfrm>
          <a:prstGeom prst="rect">
            <a:avLst/>
          </a:prstGeom>
        </p:spPr>
      </p:pic>
      <p:pic>
        <p:nvPicPr>
          <p:cNvPr id="18" name="Imagen 17">
            <a:hlinkClick r:id="" action="ppaction://noaction"/>
            <a:extLst>
              <a:ext uri="{FF2B5EF4-FFF2-40B4-BE49-F238E27FC236}">
                <a16:creationId xmlns:a16="http://schemas.microsoft.com/office/drawing/2014/main" id="{E608A1FC-4DC1-4E93-B41D-7C53C04C94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565" y="1219351"/>
            <a:ext cx="2151742" cy="2151742"/>
          </a:xfrm>
          <a:prstGeom prst="rect">
            <a:avLst/>
          </a:prstGeom>
        </p:spPr>
      </p:pic>
      <p:pic>
        <p:nvPicPr>
          <p:cNvPr id="22" name="Imagen 21">
            <a:hlinkClick r:id="" action="ppaction://noaction"/>
            <a:extLst>
              <a:ext uri="{FF2B5EF4-FFF2-40B4-BE49-F238E27FC236}">
                <a16:creationId xmlns:a16="http://schemas.microsoft.com/office/drawing/2014/main" id="{2E7F7DBB-2F26-4355-9A26-6DE83CB3B9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883" y="1161446"/>
            <a:ext cx="2267553" cy="2267553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6F4262BF-2866-438E-A113-E8807D06E9C2}"/>
              </a:ext>
            </a:extLst>
          </p:cNvPr>
          <p:cNvSpPr txBox="1"/>
          <p:nvPr/>
        </p:nvSpPr>
        <p:spPr>
          <a:xfrm>
            <a:off x="1685802" y="180167"/>
            <a:ext cx="8651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¡Elige todos los premios que quieras</a:t>
            </a:r>
          </a:p>
          <a:p>
            <a:pPr algn="ctr"/>
            <a:r>
              <a:rPr lang="es-C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 otorgarle a tu profe!</a:t>
            </a:r>
          </a:p>
        </p:txBody>
      </p:sp>
      <p:pic>
        <p:nvPicPr>
          <p:cNvPr id="28" name="Imagen 27">
            <a:hlinkClick r:id="rId12" action="ppaction://hlinksldjump">
              <a:snd r:embed="rId13" name="click.wav"/>
            </a:hlinkClick>
            <a:extLst>
              <a:ext uri="{FF2B5EF4-FFF2-40B4-BE49-F238E27FC236}">
                <a16:creationId xmlns:a16="http://schemas.microsoft.com/office/drawing/2014/main" id="{85ED277C-1353-4C2B-839D-2A27099393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0" y="91184"/>
            <a:ext cx="853372" cy="90813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C395A5E-08F8-4453-8E7C-B9440A20791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705" t="34701" r="12123" b="47476"/>
          <a:stretch/>
        </p:blipFill>
        <p:spPr>
          <a:xfrm rot="21207067">
            <a:off x="574305" y="2469820"/>
            <a:ext cx="11601026" cy="203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51F14F0-4305-407F-BC93-90F6AD84ED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839" y="87277"/>
            <a:ext cx="8027646" cy="451555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41DA7A1-CBE3-466C-9132-3B6F91A1C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8814" y="0"/>
            <a:ext cx="8027646" cy="4515551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6F4262BF-2866-438E-A113-E8807D06E9C2}"/>
              </a:ext>
            </a:extLst>
          </p:cNvPr>
          <p:cNvSpPr txBox="1"/>
          <p:nvPr/>
        </p:nvSpPr>
        <p:spPr>
          <a:xfrm>
            <a:off x="5064830" y="1997839"/>
            <a:ext cx="58626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6000" dirty="0">
                <a:ln w="6600">
                  <a:noFill/>
                  <a:prstDash val="solid"/>
                </a:ln>
                <a:solidFill>
                  <a:srgbClr val="F03561"/>
                </a:solidFill>
                <a:effectLst>
                  <a:outerShdw dist="38100" dir="2700000" algn="tl" rotWithShape="0">
                    <a:srgbClr val="FFC000"/>
                  </a:outerShdw>
                </a:effectLst>
                <a:latin typeface="KG Red Hands" panose="02000505000000020004" pitchFamily="2" charset="0"/>
              </a:rPr>
              <a:t>¡Premio al/la profe más creativo/a!</a:t>
            </a:r>
          </a:p>
        </p:txBody>
      </p:sp>
      <p:pic>
        <p:nvPicPr>
          <p:cNvPr id="4" name="Botón Regresar">
            <a:hlinkClick r:id="rId5" action="ppaction://hlinksldjump">
              <a:snd r:embed="rId6" name="click.wav"/>
            </a:hlinkClick>
            <a:extLst>
              <a:ext uri="{FF2B5EF4-FFF2-40B4-BE49-F238E27FC236}">
                <a16:creationId xmlns:a16="http://schemas.microsoft.com/office/drawing/2014/main" id="{7560D7D1-BD79-4998-A14D-1897060229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326" y="5949866"/>
            <a:ext cx="853646" cy="90813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3CC449C-C767-4694-88A0-E94C04B2DB9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705" t="34701" r="12123" b="47476"/>
          <a:stretch/>
        </p:blipFill>
        <p:spPr>
          <a:xfrm rot="21207067">
            <a:off x="574305" y="2469820"/>
            <a:ext cx="11601026" cy="2032941"/>
          </a:xfrm>
          <a:prstGeom prst="rect">
            <a:avLst/>
          </a:prstGeom>
        </p:spPr>
      </p:pic>
      <p:pic>
        <p:nvPicPr>
          <p:cNvPr id="28" name="Imagen 27">
            <a:hlinkClick r:id="rId9" action="ppaction://hlinksldjump">
              <a:snd r:embed="rId6" name="click.wav"/>
            </a:hlinkClick>
            <a:extLst>
              <a:ext uri="{FF2B5EF4-FFF2-40B4-BE49-F238E27FC236}">
                <a16:creationId xmlns:a16="http://schemas.microsoft.com/office/drawing/2014/main" id="{85ED277C-1353-4C2B-839D-2A27099393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0" y="91184"/>
            <a:ext cx="853372" cy="90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13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curtains"/>
        <p:sndAc>
          <p:stSnd>
            <p:snd r:embed="rId2" name="applause.wav"/>
          </p:stSnd>
        </p:sndAc>
      </p:transition>
    </mc:Choice>
    <mc:Fallback xmlns="">
      <p:transition spd="slow" advClick="0">
        <p:fade/>
        <p:sndAc>
          <p:stSnd>
            <p:snd r:embed="rId11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4533</TotalTime>
  <Words>119</Words>
  <Application>Microsoft Office PowerPoint</Application>
  <PresentationFormat>Panorámica</PresentationFormat>
  <Paragraphs>24</Paragraphs>
  <Slides>11</Slides>
  <Notes>3</Notes>
  <HiddenSlides>0</HiddenSlides>
  <MMClips>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22" baseType="lpstr">
      <vt:lpstr>Calibri</vt:lpstr>
      <vt:lpstr>Century Gothic</vt:lpstr>
      <vt:lpstr>Pacifico</vt:lpstr>
      <vt:lpstr>DK Crayon Crumble</vt:lpstr>
      <vt:lpstr>KG Blank Space Sketch</vt:lpstr>
      <vt:lpstr>Calibri Light</vt:lpstr>
      <vt:lpstr>Arial</vt:lpstr>
      <vt:lpstr>SF Cartoonist Hand</vt:lpstr>
      <vt:lpstr>KG Red Hands</vt:lpstr>
      <vt:lpstr>Tema de Office</vt:lpstr>
      <vt:lpstr>1_Tema de Office</vt:lpstr>
      <vt:lpstr>Presentación de PowerPoint</vt:lpstr>
      <vt:lpstr>Programa especial día del profe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Barbara Elena Soto Román</dc:creator>
  <cp:lastModifiedBy>Barbara Elena Soto Román</cp:lastModifiedBy>
  <cp:revision>302</cp:revision>
  <dcterms:created xsi:type="dcterms:W3CDTF">2020-09-12T21:46:19Z</dcterms:created>
  <dcterms:modified xsi:type="dcterms:W3CDTF">2021-10-14T23:02:10Z</dcterms:modified>
</cp:coreProperties>
</file>