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1" r:id="rId4"/>
    <p:sldId id="272" r:id="rId5"/>
    <p:sldId id="273" r:id="rId6"/>
    <p:sldId id="277" r:id="rId7"/>
    <p:sldId id="275" r:id="rId8"/>
    <p:sldId id="274" r:id="rId9"/>
    <p:sldId id="276" r:id="rId10"/>
    <p:sldId id="278" r:id="rId11"/>
    <p:sldId id="279" r:id="rId12"/>
    <p:sldId id="281" r:id="rId13"/>
    <p:sldId id="280" r:id="rId14"/>
    <p:sldId id="282" r:id="rId15"/>
    <p:sldId id="283" r:id="rId16"/>
    <p:sldId id="270" r:id="rId17"/>
    <p:sldId id="284" r:id="rId18"/>
    <p:sldId id="285" r:id="rId19"/>
    <p:sldId id="286" r:id="rId20"/>
    <p:sldId id="287" r:id="rId21"/>
    <p:sldId id="288" r:id="rId22"/>
    <p:sldId id="289" r:id="rId23"/>
    <p:sldId id="259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BF"/>
    <a:srgbClr val="0000FF"/>
    <a:srgbClr val="CCECFF"/>
    <a:srgbClr val="CC66FF"/>
    <a:srgbClr val="0066CC"/>
    <a:srgbClr val="CCFFFF"/>
    <a:srgbClr val="CE02D3"/>
    <a:srgbClr val="00FF00"/>
    <a:srgbClr val="79DCFF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DC2CC-79CD-4637-9E9A-75DDAF5F1243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E1780-AF38-4E78-8A7D-661901C8C1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41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680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634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032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26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32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379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05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2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64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2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71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ECD7-BCA2-4678-8972-01FAAFD15F74}" type="datetimeFigureOut">
              <a:rPr lang="es-CL" smtClean="0"/>
              <a:t>10-10-2023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1C5F-C90E-497A-B7A2-04FB7353D2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47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UuUaKoLRe8?t=11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12057" y="1496573"/>
            <a:ext cx="84850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Lenguaje </a:t>
            </a:r>
          </a:p>
          <a:p>
            <a:pPr algn="ctr"/>
            <a:endParaRPr lang="es-CL" sz="5400" dirty="0">
              <a:solidFill>
                <a:schemeClr val="accent2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  <a:p>
            <a:pPr algn="ctr"/>
            <a:r>
              <a:rPr lang="es-CL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Grupos consonánticos </a:t>
            </a:r>
            <a:r>
              <a:rPr lang="es-CL" sz="5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pl-pr</a:t>
            </a:r>
            <a:r>
              <a:rPr lang="es-CL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”</a:t>
            </a:r>
            <a:endParaRPr lang="es-CL" sz="5400" dirty="0">
              <a:solidFill>
                <a:schemeClr val="accent2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7" name="Nube 6"/>
          <p:cNvSpPr/>
          <p:nvPr/>
        </p:nvSpPr>
        <p:spPr>
          <a:xfrm>
            <a:off x="6452316" y="5164640"/>
            <a:ext cx="4108361" cy="153902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rgbClr val="C808BF"/>
                </a:solidFill>
                <a:latin typeface="Forte" panose="03060902040502070203" pitchFamily="66" charset="0"/>
              </a:rPr>
              <a:t>Prof.  Diferencial Claudia Villagrán</a:t>
            </a:r>
            <a:endParaRPr lang="es-CL" sz="2400" dirty="0">
              <a:solidFill>
                <a:srgbClr val="C808BF"/>
              </a:solidFill>
              <a:latin typeface="Forte" panose="03060902040502070203" pitchFamily="66" charset="0"/>
            </a:endParaRPr>
          </a:p>
        </p:txBody>
      </p:sp>
      <p:pic>
        <p:nvPicPr>
          <p:cNvPr id="1026" name="Picture 2" descr="IMAGENS PNG E MASCARAS DIGITAIS : PRINCESINHAS DIS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3" y="2586446"/>
            <a:ext cx="2663326" cy="41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plantas sin fondo png dibuj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63" y="331308"/>
            <a:ext cx="2351095" cy="21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91736FC-0A23-479F-2774-D47C873AB7D0}"/>
              </a:ext>
            </a:extLst>
          </p:cNvPr>
          <p:cNvSpPr txBox="1"/>
          <p:nvPr/>
        </p:nvSpPr>
        <p:spPr>
          <a:xfrm>
            <a:off x="344943" y="299231"/>
            <a:ext cx="47475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6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  <a:cs typeface="Dreaming Outloud Script Pro" panose="03050502040304050704" pitchFamily="66" charset="0"/>
              </a:rPr>
              <a:t>Desafío:</a:t>
            </a:r>
            <a:endParaRPr lang="es-CL" sz="6600" dirty="0">
              <a:solidFill>
                <a:srgbClr val="CC66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104EE5-2C18-6BA1-337D-293E075FA683}"/>
              </a:ext>
            </a:extLst>
          </p:cNvPr>
          <p:cNvSpPr txBox="1"/>
          <p:nvPr/>
        </p:nvSpPr>
        <p:spPr>
          <a:xfrm>
            <a:off x="640421" y="1662346"/>
            <a:ext cx="233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¡No </a:t>
            </a:r>
            <a:r>
              <a:rPr lang="es-CL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olvides!</a:t>
            </a:r>
            <a:endParaRPr lang="es-CL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03057" y="57184"/>
            <a:ext cx="111759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   Menciona </a:t>
            </a:r>
          </a:p>
          <a:p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Palabras </a:t>
            </a:r>
            <a:r>
              <a:rPr lang="es-CL" sz="9600" dirty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que</a:t>
            </a:r>
            <a:endParaRPr lang="es-CL" sz="9600" dirty="0" smtClean="0">
              <a:solidFill>
                <a:srgbClr val="0070C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 comiencen </a:t>
            </a:r>
          </a:p>
          <a:p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con </a:t>
            </a:r>
            <a:r>
              <a:rPr lang="es-CL" sz="9600" b="1" dirty="0" smtClean="0">
                <a:solidFill>
                  <a:srgbClr val="C808BF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pl</a:t>
            </a:r>
            <a:r>
              <a:rPr lang="es-CL" sz="9600" b="1" dirty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.</a:t>
            </a:r>
            <a:endParaRPr lang="es-CL" sz="9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4" descr="Resultado de imagen de esquinas de flores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537" y="5022149"/>
            <a:ext cx="2494405" cy="21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8" y="3240974"/>
            <a:ext cx="31527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n de plátano png fondo transpar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6" descr="Resultado de imagen de plátano png fondo transparen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12" name="Grupo 11"/>
          <p:cNvGrpSpPr/>
          <p:nvPr/>
        </p:nvGrpSpPr>
        <p:grpSpPr>
          <a:xfrm>
            <a:off x="2310513" y="2911928"/>
            <a:ext cx="2337909" cy="2584087"/>
            <a:chOff x="2324009" y="2911928"/>
            <a:chExt cx="2337909" cy="2584087"/>
          </a:xfrm>
        </p:grpSpPr>
        <p:pic>
          <p:nvPicPr>
            <p:cNvPr id="10250" name="Picture 10" descr="Resultado de imagen de plebiscito  votacion imagen dibuj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009" y="2911928"/>
              <a:ext cx="150495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2324009" y="4849684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plebiscito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230260" y="1538115"/>
            <a:ext cx="2419720" cy="2448486"/>
            <a:chOff x="8230260" y="1538115"/>
            <a:chExt cx="2419720" cy="2448486"/>
          </a:xfrm>
        </p:grpSpPr>
        <p:pic>
          <p:nvPicPr>
            <p:cNvPr id="10248" name="Picture 8" descr="Free plátano 1208666 PNG with Transparent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260" y="1538115"/>
              <a:ext cx="2082030" cy="159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8312071" y="3340270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plátano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484185" y="787766"/>
            <a:ext cx="2342728" cy="1948845"/>
            <a:chOff x="1486231" y="813613"/>
            <a:chExt cx="2342728" cy="1948845"/>
          </a:xfrm>
        </p:grpSpPr>
        <p:pic>
          <p:nvPicPr>
            <p:cNvPr id="10252" name="Picture 12" descr="Resultado de imagen de Pliego Anima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1546" r="963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231" y="813613"/>
              <a:ext cx="1847850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1491050" y="2116127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pliego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sp>
        <p:nvSpPr>
          <p:cNvPr id="4" name="AutoShape 16" descr="Resultado de imagen de Plomo  color dibujo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18" descr="Resultado de imagen de Plomo  color dibujo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9" name="Grupo 8"/>
          <p:cNvGrpSpPr/>
          <p:nvPr/>
        </p:nvGrpSpPr>
        <p:grpSpPr>
          <a:xfrm>
            <a:off x="4202984" y="1147821"/>
            <a:ext cx="3398429" cy="2379906"/>
            <a:chOff x="4232455" y="1178353"/>
            <a:chExt cx="3398429" cy="2379906"/>
          </a:xfrm>
        </p:grpSpPr>
        <p:pic>
          <p:nvPicPr>
            <p:cNvPr id="10260" name="Picture 20" descr="Pintura, Color, Dibujo imagen png - imagen transparente descarga gratui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85" b="9615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455" y="1178353"/>
              <a:ext cx="3398429" cy="196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5236246" y="2911928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plomo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815029" y="3663435"/>
            <a:ext cx="2337909" cy="2450466"/>
            <a:chOff x="5735830" y="3691880"/>
            <a:chExt cx="2337909" cy="2450466"/>
          </a:xfrm>
        </p:grpSpPr>
        <p:pic>
          <p:nvPicPr>
            <p:cNvPr id="10262" name="Picture 22" descr="Resultado de imagen de Pluma dibujo 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6970" l="9845" r="891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830" y="3691880"/>
              <a:ext cx="1838325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5735830" y="5496015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pluma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104EE5-2C18-6BA1-337D-293E075FA683}"/>
              </a:ext>
            </a:extLst>
          </p:cNvPr>
          <p:cNvSpPr txBox="1"/>
          <p:nvPr/>
        </p:nvSpPr>
        <p:spPr>
          <a:xfrm>
            <a:off x="3097361" y="141435"/>
            <a:ext cx="63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</a:rPr>
              <a:t>Palabras que comienzan con </a:t>
            </a:r>
            <a:r>
              <a:rPr lang="es-MX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</a:rPr>
              <a:t>pl</a:t>
            </a:r>
            <a:endParaRPr lang="es-CL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91736FC-0A23-479F-2774-D47C873AB7D0}"/>
              </a:ext>
            </a:extLst>
          </p:cNvPr>
          <p:cNvSpPr txBox="1"/>
          <p:nvPr/>
        </p:nvSpPr>
        <p:spPr>
          <a:xfrm>
            <a:off x="344943" y="299231"/>
            <a:ext cx="47475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6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  <a:cs typeface="Dreaming Outloud Script Pro" panose="03050502040304050704" pitchFamily="66" charset="0"/>
              </a:rPr>
              <a:t>Desafío:</a:t>
            </a:r>
            <a:endParaRPr lang="es-CL" sz="6600" dirty="0">
              <a:solidFill>
                <a:srgbClr val="CC66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104EE5-2C18-6BA1-337D-293E075FA683}"/>
              </a:ext>
            </a:extLst>
          </p:cNvPr>
          <p:cNvSpPr txBox="1"/>
          <p:nvPr/>
        </p:nvSpPr>
        <p:spPr>
          <a:xfrm>
            <a:off x="640421" y="1662346"/>
            <a:ext cx="233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¡No </a:t>
            </a:r>
            <a:r>
              <a:rPr lang="es-CL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olvides!</a:t>
            </a:r>
            <a:endParaRPr lang="es-CL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03057" y="57184"/>
            <a:ext cx="111759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   Ahora </a:t>
            </a:r>
          </a:p>
          <a:p>
            <a:r>
              <a:rPr lang="es-CL" sz="9600" dirty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p</a:t>
            </a:r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alabras </a:t>
            </a:r>
            <a:r>
              <a:rPr lang="es-CL" sz="9600" dirty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que</a:t>
            </a:r>
            <a:endParaRPr lang="es-CL" sz="9600" dirty="0" smtClean="0">
              <a:solidFill>
                <a:srgbClr val="0070C0"/>
              </a:solidFill>
              <a:latin typeface="Comic Sans MS" panose="030F0702030302020204" pitchFamily="66" charset="0"/>
              <a:cs typeface="Dreaming Outloud Script Pro" panose="03050502040304050704" pitchFamily="66" charset="0"/>
            </a:endParaRPr>
          </a:p>
          <a:p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 comiencen </a:t>
            </a:r>
          </a:p>
          <a:p>
            <a:r>
              <a:rPr lang="es-CL" sz="9600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con </a:t>
            </a:r>
            <a:r>
              <a:rPr lang="es-CL" sz="9600" b="1" dirty="0" err="1" smtClean="0">
                <a:solidFill>
                  <a:srgbClr val="C808BF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pr</a:t>
            </a:r>
            <a:r>
              <a:rPr lang="es-CL" sz="9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Dreaming Outloud Script Pro" panose="03050502040304050704" pitchFamily="66" charset="0"/>
              </a:rPr>
              <a:t>.</a:t>
            </a:r>
            <a:endParaRPr lang="es-CL" sz="9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4" descr="Resultado de imagen de esquinas de flores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537" y="5022149"/>
            <a:ext cx="2494405" cy="21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8" y="3240974"/>
            <a:ext cx="31527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104EE5-2C18-6BA1-337D-293E075FA683}"/>
              </a:ext>
            </a:extLst>
          </p:cNvPr>
          <p:cNvSpPr txBox="1"/>
          <p:nvPr/>
        </p:nvSpPr>
        <p:spPr>
          <a:xfrm>
            <a:off x="3097361" y="141435"/>
            <a:ext cx="63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</a:rPr>
              <a:t>Palabras que comienzan con pr</a:t>
            </a:r>
            <a:endParaRPr lang="es-CL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13721" y="1398790"/>
            <a:ext cx="2337909" cy="3405885"/>
            <a:chOff x="1420704" y="1394657"/>
            <a:chExt cx="2337909" cy="3405885"/>
          </a:xfrm>
        </p:grpSpPr>
        <p:pic>
          <p:nvPicPr>
            <p:cNvPr id="3" name="Picture 2" descr="IMAGENS PNG E MASCARAS DIGITAIS : PRINCESINHAS DISNE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704" y="1394657"/>
              <a:ext cx="1676657" cy="259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1420704" y="4154211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princesa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sp>
        <p:nvSpPr>
          <p:cNvPr id="5" name="AutoShape 2" descr="Resultado de imagen de prado con pr dibuj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12" name="Grupo 11"/>
          <p:cNvGrpSpPr/>
          <p:nvPr/>
        </p:nvGrpSpPr>
        <p:grpSpPr>
          <a:xfrm>
            <a:off x="3905257" y="973709"/>
            <a:ext cx="2853458" cy="2638246"/>
            <a:chOff x="3905258" y="980329"/>
            <a:chExt cx="2853458" cy="2638246"/>
          </a:xfrm>
        </p:grpSpPr>
        <p:pic>
          <p:nvPicPr>
            <p:cNvPr id="9220" name="Picture 4" descr="Ilustración de dibujos animados de prados | Vector Prem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8" y="980329"/>
              <a:ext cx="2853458" cy="201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4420807" y="2972244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prado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314829" y="1065975"/>
            <a:ext cx="2758308" cy="2312933"/>
            <a:chOff x="8306797" y="1141912"/>
            <a:chExt cx="2758308" cy="2312933"/>
          </a:xfrm>
        </p:grpSpPr>
        <p:pic>
          <p:nvPicPr>
            <p:cNvPr id="9226" name="Picture 10" descr="Resultado de imagen de premio con pr dibujo 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718" l="0" r="977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226"/>
            <a:stretch/>
          </p:blipFill>
          <p:spPr bwMode="auto">
            <a:xfrm>
              <a:off x="8306797" y="1141912"/>
              <a:ext cx="2133600" cy="1666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8727196" y="2808514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premio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sp>
        <p:nvSpPr>
          <p:cNvPr id="6" name="AutoShape 14" descr="Resultado de imagen de Imagen  Profesora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22" descr="Resultado de imagen de Imagen  Profesora sinfondo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15" name="Grupo 14"/>
          <p:cNvGrpSpPr/>
          <p:nvPr/>
        </p:nvGrpSpPr>
        <p:grpSpPr>
          <a:xfrm>
            <a:off x="7760408" y="3611955"/>
            <a:ext cx="2516571" cy="2417755"/>
            <a:chOff x="7760408" y="3649662"/>
            <a:chExt cx="2516571" cy="2417755"/>
          </a:xfrm>
        </p:grpSpPr>
        <p:pic>
          <p:nvPicPr>
            <p:cNvPr id="9240" name="Picture 24" descr="Resultado de imagen de Imagen  Profesora sinfondo 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78" b="99015" l="9360" r="891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86"/>
            <a:stretch/>
          </p:blipFill>
          <p:spPr bwMode="auto">
            <a:xfrm>
              <a:off x="7760408" y="3649662"/>
              <a:ext cx="1933575" cy="177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7939070" y="5421086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profesora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  <p:sp>
        <p:nvSpPr>
          <p:cNvPr id="9" name="AutoShape 26" descr="Resultado de imagen de imagen prueba sin fondo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16" name="Grupo 15"/>
          <p:cNvGrpSpPr/>
          <p:nvPr/>
        </p:nvGrpSpPr>
        <p:grpSpPr>
          <a:xfrm>
            <a:off x="3961830" y="3797898"/>
            <a:ext cx="2484036" cy="2659886"/>
            <a:chOff x="4016905" y="3797898"/>
            <a:chExt cx="2484036" cy="2659886"/>
          </a:xfrm>
        </p:grpSpPr>
        <p:pic>
          <p:nvPicPr>
            <p:cNvPr id="9244" name="Picture 28" descr="Ilustración del icono de prueba | Vector Premium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157" b="84824" l="20128" r="846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7" t="26673" r="16731" b="14176"/>
            <a:stretch/>
          </p:blipFill>
          <p:spPr bwMode="auto">
            <a:xfrm>
              <a:off x="4016905" y="3797898"/>
              <a:ext cx="2162707" cy="2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6104EE5-2C18-6BA1-337D-293E075FA683}"/>
                </a:ext>
              </a:extLst>
            </p:cNvPr>
            <p:cNvSpPr txBox="1"/>
            <p:nvPr/>
          </p:nvSpPr>
          <p:spPr>
            <a:xfrm>
              <a:off x="4163032" y="5811453"/>
              <a:ext cx="2337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C808BF"/>
                  </a:solidFill>
                </a:rPr>
                <a:t>prueba</a:t>
              </a:r>
              <a:endParaRPr lang="es-CL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08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 rot="5400000">
            <a:off x="4948512" y="3770598"/>
            <a:ext cx="609480" cy="323557"/>
          </a:xfrm>
          <a:prstGeom prst="rightArrow">
            <a:avLst/>
          </a:prstGeom>
          <a:solidFill>
            <a:srgbClr val="C808B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291839" y="300446"/>
            <a:ext cx="7262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5400" dirty="0" smtClean="0">
                <a:solidFill>
                  <a:srgbClr val="0066CC"/>
                </a:solidFill>
                <a:latin typeface="Patrick Hand" panose="00000500000000000000" pitchFamily="2" charset="0"/>
              </a:rPr>
              <a:t>¡</a:t>
            </a:r>
            <a:r>
              <a:rPr lang="es-MX" sz="5400" b="1" dirty="0" smtClean="0">
                <a:solidFill>
                  <a:srgbClr val="0066CC"/>
                </a:solidFill>
                <a:latin typeface="Patrick Hand" panose="00000500000000000000" pitchFamily="2" charset="0"/>
              </a:rPr>
              <a:t>Atención, ahora veremos un video</a:t>
            </a:r>
            <a:r>
              <a:rPr lang="es-MX" sz="5400" dirty="0" smtClean="0">
                <a:solidFill>
                  <a:srgbClr val="0066CC"/>
                </a:solidFill>
                <a:latin typeface="Patrick Hand" panose="00000500000000000000" pitchFamily="2" charset="0"/>
              </a:rPr>
              <a:t>!</a:t>
            </a:r>
            <a:endParaRPr lang="es-CL" sz="5400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97000" y="2544601"/>
            <a:ext cx="7512506" cy="646331"/>
          </a:xfrm>
          <a:prstGeom prst="rect">
            <a:avLst/>
          </a:prstGeom>
          <a:solidFill>
            <a:srgbClr val="CC66FF"/>
          </a:solidFill>
          <a:ln w="381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endParaRPr lang="es-CL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Plum (Plum the Super Witch) by mutlit00nstodio2020 on DeviantAr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7" y="0"/>
            <a:ext cx="3318417" cy="27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695667" y="2683101"/>
            <a:ext cx="375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youtu.be/KUuUaKoLRe8?t=11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7565" t="20625" r="36213" b="22589"/>
          <a:stretch/>
        </p:blipFill>
        <p:spPr>
          <a:xfrm>
            <a:off x="3542018" y="4345785"/>
            <a:ext cx="3422468" cy="19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0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91840" y="300446"/>
            <a:ext cx="69755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808BF"/>
                </a:solidFill>
                <a:latin typeface="Lucida Handwriting" panose="03010101010101010101" pitchFamily="66" charset="0"/>
              </a:rPr>
              <a:t>¡</a:t>
            </a:r>
            <a:r>
              <a:rPr lang="en-GB" sz="66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808BF"/>
                </a:solidFill>
                <a:latin typeface="Lucida Handwriting" panose="03010101010101010101" pitchFamily="66" charset="0"/>
              </a:rPr>
              <a:t>A </a:t>
            </a:r>
            <a:r>
              <a:rPr lang="en-GB" sz="6600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808BF"/>
                </a:solidFill>
                <a:latin typeface="Lucida Handwriting" panose="03010101010101010101" pitchFamily="66" charset="0"/>
              </a:rPr>
              <a:t>trabajar!</a:t>
            </a:r>
            <a:endParaRPr lang="es-CL" sz="6600" dirty="0">
              <a:solidFill>
                <a:srgbClr val="C808B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44054" y="1907272"/>
            <a:ext cx="7512506" cy="646331"/>
          </a:xfrm>
          <a:prstGeom prst="rect">
            <a:avLst/>
          </a:prstGeom>
          <a:solidFill>
            <a:srgbClr val="CC66FF"/>
          </a:solidFill>
          <a:ln w="381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rgbClr val="FFFF00"/>
                </a:solidFill>
              </a:rPr>
              <a:t>    Páginas   </a:t>
            </a:r>
            <a:r>
              <a:rPr lang="es-MX" sz="3600" dirty="0" smtClean="0">
                <a:solidFill>
                  <a:srgbClr val="FFFF00"/>
                </a:solidFill>
              </a:rPr>
              <a:t>74 </a:t>
            </a:r>
            <a:r>
              <a:rPr lang="es-MX" sz="3600" dirty="0" smtClean="0">
                <a:solidFill>
                  <a:srgbClr val="FFFF00"/>
                </a:solidFill>
              </a:rPr>
              <a:t> a  la  </a:t>
            </a:r>
            <a:r>
              <a:rPr lang="es-MX" sz="3600" dirty="0" smtClean="0">
                <a:solidFill>
                  <a:srgbClr val="FFFF00"/>
                </a:solidFill>
              </a:rPr>
              <a:t>81 </a:t>
            </a:r>
            <a:endParaRPr lang="es-CL" sz="36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Escribir Carta GIF - Escribir Carta Comunicacion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7" y="3971743"/>
            <a:ext cx="3019191" cy="16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86C773-54CF-2F25-72BF-B50B558D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715" y="3052433"/>
            <a:ext cx="2421691" cy="32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5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1821" t="24018" r="21956" b="7053"/>
          <a:stretch/>
        </p:blipFill>
        <p:spPr>
          <a:xfrm>
            <a:off x="731520" y="-23421"/>
            <a:ext cx="10946674" cy="68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822" t="24196" r="21755" b="7233"/>
          <a:stretch/>
        </p:blipFill>
        <p:spPr>
          <a:xfrm>
            <a:off x="862149" y="1"/>
            <a:ext cx="10607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022" t="24830" r="21955" b="7233"/>
          <a:stretch/>
        </p:blipFill>
        <p:spPr>
          <a:xfrm>
            <a:off x="627017" y="1"/>
            <a:ext cx="11051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022" t="24553" r="21955" b="7232"/>
          <a:stretch/>
        </p:blipFill>
        <p:spPr>
          <a:xfrm>
            <a:off x="679270" y="13484"/>
            <a:ext cx="10868296" cy="68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>
            <a:off x="4098700" y="4078713"/>
            <a:ext cx="900333" cy="323557"/>
          </a:xfrm>
          <a:prstGeom prst="rightArrow">
            <a:avLst/>
          </a:prstGeom>
          <a:solidFill>
            <a:srgbClr val="C808B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291840" y="300446"/>
            <a:ext cx="5538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¡Hacer Ahora!</a:t>
            </a:r>
            <a:endParaRPr lang="es-CL" sz="6000" dirty="0"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7051" y="21168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600" dirty="0" smtClean="0">
                <a:solidFill>
                  <a:srgbClr val="CE02D3"/>
                </a:solidFill>
                <a:latin typeface="Century Gothic" panose="020B0502020202020204" pitchFamily="34" charset="0"/>
                <a:cs typeface="Dreaming Outloud Script Pro" panose="03050502040304050704" pitchFamily="66" charset="0"/>
              </a:rPr>
              <a:t>Escribe el nombre de cada imagen</a:t>
            </a:r>
            <a:endParaRPr lang="es-CL" sz="3600" dirty="0">
              <a:solidFill>
                <a:srgbClr val="CE02D3"/>
              </a:solidFill>
              <a:latin typeface="Century Gothic" panose="020B0502020202020204" pitchFamily="34" charset="0"/>
              <a:cs typeface="Dreaming Outloud Script Pro" panose="03050502040304050704" pitchFamily="66" charset="0"/>
            </a:endParaRPr>
          </a:p>
        </p:txBody>
      </p:sp>
      <p:pic>
        <p:nvPicPr>
          <p:cNvPr id="24" name="Picture 2" descr="IMAGENS PNG E MASCARAS DIGITAIS : PRINCESINHAS DIS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04" y="1982223"/>
            <a:ext cx="1889528" cy="29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sultado de imagen de plantas sin fondo png dibuj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405" y="1551240"/>
            <a:ext cx="2351095" cy="21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8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0447" y="222069"/>
            <a:ext cx="3786320" cy="769441"/>
          </a:xfrm>
          <a:prstGeom prst="rect">
            <a:avLst/>
          </a:prstGeom>
          <a:solidFill>
            <a:srgbClr val="CCECFF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00FF"/>
                </a:solidFill>
              </a:rPr>
              <a:t>Cierre de Clase:</a:t>
            </a:r>
            <a:endParaRPr lang="es-CL" sz="4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BE3E84-0760-DE1F-E994-321E7392E48F}"/>
              </a:ext>
            </a:extLst>
          </p:cNvPr>
          <p:cNvSpPr txBox="1"/>
          <p:nvPr/>
        </p:nvSpPr>
        <p:spPr>
          <a:xfrm>
            <a:off x="4882639" y="991510"/>
            <a:ext cx="482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¿Qué aprendieron el día de hoy?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E190B5-0453-E294-B82A-38E143BB9F9D}"/>
              </a:ext>
            </a:extLst>
          </p:cNvPr>
          <p:cNvSpPr txBox="1"/>
          <p:nvPr/>
        </p:nvSpPr>
        <p:spPr>
          <a:xfrm>
            <a:off x="3069771" y="2873828"/>
            <a:ext cx="59407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808B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¿En qué momento de tu vida cotidiana puedes aplicar lo aprendido?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3A4D2A-9001-CDA7-6312-9877E0DCD5BC}"/>
              </a:ext>
            </a:extLst>
          </p:cNvPr>
          <p:cNvSpPr txBox="1"/>
          <p:nvPr/>
        </p:nvSpPr>
        <p:spPr>
          <a:xfrm>
            <a:off x="906568" y="4940812"/>
            <a:ext cx="7452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¿Cuál fue la actividad con mayor dificultad?</a:t>
            </a:r>
          </a:p>
        </p:txBody>
      </p:sp>
    </p:spTree>
    <p:extLst>
      <p:ext uri="{BB962C8B-B14F-4D97-AF65-F5344CB8AC3E}">
        <p14:creationId xmlns:p14="http://schemas.microsoft.com/office/powerpoint/2010/main" val="2480805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9;p70"/>
          <p:cNvSpPr txBox="1">
            <a:spLocks/>
          </p:cNvSpPr>
          <p:nvPr/>
        </p:nvSpPr>
        <p:spPr>
          <a:xfrm>
            <a:off x="668645" y="794692"/>
            <a:ext cx="2935705" cy="1212665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00FF"/>
                </a:solidFill>
              </a:rPr>
              <a:t>Ticket de Salida </a:t>
            </a:r>
            <a:endParaRPr lang="en-GB" b="1" dirty="0">
              <a:solidFill>
                <a:srgbClr val="0000FF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25009" y="352207"/>
            <a:ext cx="3524715" cy="2592002"/>
            <a:chOff x="324985" y="372849"/>
            <a:chExt cx="3524715" cy="2592002"/>
          </a:xfrm>
        </p:grpSpPr>
        <p:sp>
          <p:nvSpPr>
            <p:cNvPr id="4" name="Google Shape;1985;p70"/>
            <p:cNvSpPr/>
            <p:nvPr/>
          </p:nvSpPr>
          <p:spPr>
            <a:xfrm>
              <a:off x="324985" y="372849"/>
              <a:ext cx="3524715" cy="2592002"/>
            </a:xfrm>
            <a:custGeom>
              <a:avLst/>
              <a:gdLst/>
              <a:ahLst/>
              <a:cxnLst/>
              <a:rect l="l" t="t" r="r" b="b"/>
              <a:pathLst>
                <a:path w="150661" h="110793" extrusionOk="0">
                  <a:moveTo>
                    <a:pt x="86170" y="95590"/>
                  </a:moveTo>
                  <a:cubicBezTo>
                    <a:pt x="86170" y="95937"/>
                    <a:pt x="86211" y="96285"/>
                    <a:pt x="86293" y="96612"/>
                  </a:cubicBezTo>
                  <a:cubicBezTo>
                    <a:pt x="86886" y="98696"/>
                    <a:pt x="87499" y="100760"/>
                    <a:pt x="88091" y="102823"/>
                  </a:cubicBezTo>
                  <a:cubicBezTo>
                    <a:pt x="88234" y="103355"/>
                    <a:pt x="88643" y="103743"/>
                    <a:pt x="89174" y="103866"/>
                  </a:cubicBezTo>
                  <a:cubicBezTo>
                    <a:pt x="89236" y="103886"/>
                    <a:pt x="89317" y="103906"/>
                    <a:pt x="89399" y="103927"/>
                  </a:cubicBezTo>
                  <a:cubicBezTo>
                    <a:pt x="90196" y="104050"/>
                    <a:pt x="91075" y="104090"/>
                    <a:pt x="91585" y="104867"/>
                  </a:cubicBezTo>
                  <a:cubicBezTo>
                    <a:pt x="92096" y="105705"/>
                    <a:pt x="92280" y="106706"/>
                    <a:pt x="92096" y="107666"/>
                  </a:cubicBezTo>
                  <a:cubicBezTo>
                    <a:pt x="91749" y="109771"/>
                    <a:pt x="91851" y="110445"/>
                    <a:pt x="89215" y="110425"/>
                  </a:cubicBezTo>
                  <a:cubicBezTo>
                    <a:pt x="87049" y="110384"/>
                    <a:pt x="84863" y="110343"/>
                    <a:pt x="82717" y="110425"/>
                  </a:cubicBezTo>
                  <a:cubicBezTo>
                    <a:pt x="79059" y="110547"/>
                    <a:pt x="75422" y="110793"/>
                    <a:pt x="71764" y="110752"/>
                  </a:cubicBezTo>
                  <a:cubicBezTo>
                    <a:pt x="69762" y="110752"/>
                    <a:pt x="67739" y="110629"/>
                    <a:pt x="65736" y="110404"/>
                  </a:cubicBezTo>
                  <a:cubicBezTo>
                    <a:pt x="63530" y="110118"/>
                    <a:pt x="61261" y="110282"/>
                    <a:pt x="59034" y="110261"/>
                  </a:cubicBezTo>
                  <a:cubicBezTo>
                    <a:pt x="56950" y="110241"/>
                    <a:pt x="56214" y="109546"/>
                    <a:pt x="56173" y="107462"/>
                  </a:cubicBezTo>
                  <a:cubicBezTo>
                    <a:pt x="56132" y="106706"/>
                    <a:pt x="56173" y="105970"/>
                    <a:pt x="56255" y="105214"/>
                  </a:cubicBezTo>
                  <a:cubicBezTo>
                    <a:pt x="56439" y="104029"/>
                    <a:pt x="57011" y="103600"/>
                    <a:pt x="58237" y="103580"/>
                  </a:cubicBezTo>
                  <a:cubicBezTo>
                    <a:pt x="58973" y="103580"/>
                    <a:pt x="59729" y="103559"/>
                    <a:pt x="60464" y="103539"/>
                  </a:cubicBezTo>
                  <a:cubicBezTo>
                    <a:pt x="60750" y="103498"/>
                    <a:pt x="61016" y="103436"/>
                    <a:pt x="61282" y="103355"/>
                  </a:cubicBezTo>
                  <a:cubicBezTo>
                    <a:pt x="61895" y="100617"/>
                    <a:pt x="62528" y="97797"/>
                    <a:pt x="63162" y="94977"/>
                  </a:cubicBezTo>
                  <a:cubicBezTo>
                    <a:pt x="62855" y="94507"/>
                    <a:pt x="62385" y="94670"/>
                    <a:pt x="61956" y="94670"/>
                  </a:cubicBezTo>
                  <a:cubicBezTo>
                    <a:pt x="51719" y="94670"/>
                    <a:pt x="41461" y="94691"/>
                    <a:pt x="31223" y="94711"/>
                  </a:cubicBezTo>
                  <a:cubicBezTo>
                    <a:pt x="30263" y="94711"/>
                    <a:pt x="29282" y="94875"/>
                    <a:pt x="28322" y="94936"/>
                  </a:cubicBezTo>
                  <a:cubicBezTo>
                    <a:pt x="25420" y="95099"/>
                    <a:pt x="22518" y="95447"/>
                    <a:pt x="19617" y="94773"/>
                  </a:cubicBezTo>
                  <a:cubicBezTo>
                    <a:pt x="18697" y="94548"/>
                    <a:pt x="17675" y="94691"/>
                    <a:pt x="16715" y="94711"/>
                  </a:cubicBezTo>
                  <a:cubicBezTo>
                    <a:pt x="13732" y="94752"/>
                    <a:pt x="10728" y="94916"/>
                    <a:pt x="7765" y="94303"/>
                  </a:cubicBezTo>
                  <a:cubicBezTo>
                    <a:pt x="6948" y="94180"/>
                    <a:pt x="6130" y="94160"/>
                    <a:pt x="5313" y="94221"/>
                  </a:cubicBezTo>
                  <a:cubicBezTo>
                    <a:pt x="3494" y="94323"/>
                    <a:pt x="2370" y="93444"/>
                    <a:pt x="1594" y="91871"/>
                  </a:cubicBezTo>
                  <a:cubicBezTo>
                    <a:pt x="593" y="89787"/>
                    <a:pt x="82" y="87498"/>
                    <a:pt x="102" y="85169"/>
                  </a:cubicBezTo>
                  <a:cubicBezTo>
                    <a:pt x="102" y="83084"/>
                    <a:pt x="0" y="80980"/>
                    <a:pt x="0" y="78895"/>
                  </a:cubicBezTo>
                  <a:cubicBezTo>
                    <a:pt x="0" y="76811"/>
                    <a:pt x="61" y="74706"/>
                    <a:pt x="102" y="72622"/>
                  </a:cubicBezTo>
                  <a:cubicBezTo>
                    <a:pt x="143" y="69108"/>
                    <a:pt x="204" y="65593"/>
                    <a:pt x="204" y="62078"/>
                  </a:cubicBezTo>
                  <a:cubicBezTo>
                    <a:pt x="225" y="56847"/>
                    <a:pt x="163" y="51596"/>
                    <a:pt x="225" y="46385"/>
                  </a:cubicBezTo>
                  <a:cubicBezTo>
                    <a:pt x="266" y="43831"/>
                    <a:pt x="429" y="41297"/>
                    <a:pt x="776" y="38784"/>
                  </a:cubicBezTo>
                  <a:cubicBezTo>
                    <a:pt x="1022" y="36618"/>
                    <a:pt x="1022" y="34452"/>
                    <a:pt x="776" y="32306"/>
                  </a:cubicBezTo>
                  <a:cubicBezTo>
                    <a:pt x="531" y="29547"/>
                    <a:pt x="572" y="26768"/>
                    <a:pt x="899" y="24010"/>
                  </a:cubicBezTo>
                  <a:cubicBezTo>
                    <a:pt x="981" y="23193"/>
                    <a:pt x="1001" y="22375"/>
                    <a:pt x="1063" y="21558"/>
                  </a:cubicBezTo>
                  <a:cubicBezTo>
                    <a:pt x="1287" y="18656"/>
                    <a:pt x="1451" y="15734"/>
                    <a:pt x="1737" y="12833"/>
                  </a:cubicBezTo>
                  <a:cubicBezTo>
                    <a:pt x="1839" y="11729"/>
                    <a:pt x="2207" y="10667"/>
                    <a:pt x="2432" y="9563"/>
                  </a:cubicBezTo>
                  <a:cubicBezTo>
                    <a:pt x="2554" y="8991"/>
                    <a:pt x="2575" y="8378"/>
                    <a:pt x="2677" y="7806"/>
                  </a:cubicBezTo>
                  <a:cubicBezTo>
                    <a:pt x="2840" y="6764"/>
                    <a:pt x="3065" y="5742"/>
                    <a:pt x="3351" y="4720"/>
                  </a:cubicBezTo>
                  <a:cubicBezTo>
                    <a:pt x="3760" y="3413"/>
                    <a:pt x="4802" y="2391"/>
                    <a:pt x="6110" y="2023"/>
                  </a:cubicBezTo>
                  <a:cubicBezTo>
                    <a:pt x="8112" y="1390"/>
                    <a:pt x="10156" y="940"/>
                    <a:pt x="12260" y="920"/>
                  </a:cubicBezTo>
                  <a:cubicBezTo>
                    <a:pt x="14733" y="920"/>
                    <a:pt x="17185" y="940"/>
                    <a:pt x="19637" y="552"/>
                  </a:cubicBezTo>
                  <a:cubicBezTo>
                    <a:pt x="21047" y="347"/>
                    <a:pt x="22477" y="409"/>
                    <a:pt x="23908" y="409"/>
                  </a:cubicBezTo>
                  <a:cubicBezTo>
                    <a:pt x="29527" y="388"/>
                    <a:pt x="35126" y="409"/>
                    <a:pt x="40725" y="347"/>
                  </a:cubicBezTo>
                  <a:cubicBezTo>
                    <a:pt x="45364" y="307"/>
                    <a:pt x="49982" y="143"/>
                    <a:pt x="54641" y="225"/>
                  </a:cubicBezTo>
                  <a:cubicBezTo>
                    <a:pt x="58217" y="286"/>
                    <a:pt x="61813" y="0"/>
                    <a:pt x="65389" y="41"/>
                  </a:cubicBezTo>
                  <a:cubicBezTo>
                    <a:pt x="68066" y="61"/>
                    <a:pt x="70763" y="347"/>
                    <a:pt x="73440" y="490"/>
                  </a:cubicBezTo>
                  <a:cubicBezTo>
                    <a:pt x="75913" y="633"/>
                    <a:pt x="78365" y="858"/>
                    <a:pt x="80837" y="858"/>
                  </a:cubicBezTo>
                  <a:cubicBezTo>
                    <a:pt x="93465" y="879"/>
                    <a:pt x="106114" y="858"/>
                    <a:pt x="118742" y="797"/>
                  </a:cubicBezTo>
                  <a:cubicBezTo>
                    <a:pt x="119948" y="797"/>
                    <a:pt x="121133" y="654"/>
                    <a:pt x="122318" y="572"/>
                  </a:cubicBezTo>
                  <a:cubicBezTo>
                    <a:pt x="124934" y="388"/>
                    <a:pt x="127529" y="102"/>
                    <a:pt x="130124" y="756"/>
                  </a:cubicBezTo>
                  <a:cubicBezTo>
                    <a:pt x="130717" y="858"/>
                    <a:pt x="131330" y="879"/>
                    <a:pt x="131922" y="838"/>
                  </a:cubicBezTo>
                  <a:cubicBezTo>
                    <a:pt x="133557" y="838"/>
                    <a:pt x="135212" y="777"/>
                    <a:pt x="136847" y="777"/>
                  </a:cubicBezTo>
                  <a:cubicBezTo>
                    <a:pt x="137971" y="777"/>
                    <a:pt x="139095" y="858"/>
                    <a:pt x="140219" y="940"/>
                  </a:cubicBezTo>
                  <a:cubicBezTo>
                    <a:pt x="141547" y="1042"/>
                    <a:pt x="142895" y="1287"/>
                    <a:pt x="144224" y="1267"/>
                  </a:cubicBezTo>
                  <a:cubicBezTo>
                    <a:pt x="146206" y="1226"/>
                    <a:pt x="147473" y="2084"/>
                    <a:pt x="148290" y="3821"/>
                  </a:cubicBezTo>
                  <a:cubicBezTo>
                    <a:pt x="149271" y="5844"/>
                    <a:pt x="149782" y="8071"/>
                    <a:pt x="149782" y="10340"/>
                  </a:cubicBezTo>
                  <a:cubicBezTo>
                    <a:pt x="149782" y="11831"/>
                    <a:pt x="149925" y="13323"/>
                    <a:pt x="149966" y="14815"/>
                  </a:cubicBezTo>
                  <a:cubicBezTo>
                    <a:pt x="150027" y="17941"/>
                    <a:pt x="150068" y="21088"/>
                    <a:pt x="150109" y="24235"/>
                  </a:cubicBezTo>
                  <a:cubicBezTo>
                    <a:pt x="150190" y="28791"/>
                    <a:pt x="150252" y="33348"/>
                    <a:pt x="150354" y="37905"/>
                  </a:cubicBezTo>
                  <a:cubicBezTo>
                    <a:pt x="150415" y="41787"/>
                    <a:pt x="150579" y="45670"/>
                    <a:pt x="150599" y="49552"/>
                  </a:cubicBezTo>
                  <a:cubicBezTo>
                    <a:pt x="150599" y="51493"/>
                    <a:pt x="150497" y="53455"/>
                    <a:pt x="150293" y="55376"/>
                  </a:cubicBezTo>
                  <a:cubicBezTo>
                    <a:pt x="150027" y="57991"/>
                    <a:pt x="150088" y="60607"/>
                    <a:pt x="150456" y="63202"/>
                  </a:cubicBezTo>
                  <a:cubicBezTo>
                    <a:pt x="150599" y="64163"/>
                    <a:pt x="150660" y="65143"/>
                    <a:pt x="150660" y="66104"/>
                  </a:cubicBezTo>
                  <a:cubicBezTo>
                    <a:pt x="150476" y="71927"/>
                    <a:pt x="150374" y="77772"/>
                    <a:pt x="149782" y="83575"/>
                  </a:cubicBezTo>
                  <a:cubicBezTo>
                    <a:pt x="149720" y="84167"/>
                    <a:pt x="149557" y="84739"/>
                    <a:pt x="149434" y="85332"/>
                  </a:cubicBezTo>
                  <a:cubicBezTo>
                    <a:pt x="149312" y="85986"/>
                    <a:pt x="149210" y="86640"/>
                    <a:pt x="149107" y="87294"/>
                  </a:cubicBezTo>
                  <a:cubicBezTo>
                    <a:pt x="148903" y="88397"/>
                    <a:pt x="148760" y="89521"/>
                    <a:pt x="148494" y="90584"/>
                  </a:cubicBezTo>
                  <a:cubicBezTo>
                    <a:pt x="148086" y="92055"/>
                    <a:pt x="147146" y="93117"/>
                    <a:pt x="145654" y="93506"/>
                  </a:cubicBezTo>
                  <a:cubicBezTo>
                    <a:pt x="144081" y="93935"/>
                    <a:pt x="142466" y="94486"/>
                    <a:pt x="140852" y="94548"/>
                  </a:cubicBezTo>
                  <a:cubicBezTo>
                    <a:pt x="137501" y="94650"/>
                    <a:pt x="134150" y="94916"/>
                    <a:pt x="130798" y="95038"/>
                  </a:cubicBezTo>
                  <a:cubicBezTo>
                    <a:pt x="124076" y="95243"/>
                    <a:pt x="117332" y="95038"/>
                    <a:pt x="110610" y="95243"/>
                  </a:cubicBezTo>
                  <a:cubicBezTo>
                    <a:pt x="102845" y="95467"/>
                    <a:pt x="95059" y="95386"/>
                    <a:pt x="87294" y="95529"/>
                  </a:cubicBezTo>
                  <a:cubicBezTo>
                    <a:pt x="86988" y="95529"/>
                    <a:pt x="86702" y="95569"/>
                    <a:pt x="86170" y="95590"/>
                  </a:cubicBezTo>
                  <a:close/>
                  <a:moveTo>
                    <a:pt x="147718" y="80448"/>
                  </a:moveTo>
                  <a:cubicBezTo>
                    <a:pt x="147779" y="79488"/>
                    <a:pt x="147861" y="78752"/>
                    <a:pt x="147881" y="77996"/>
                  </a:cubicBezTo>
                  <a:cubicBezTo>
                    <a:pt x="147943" y="75994"/>
                    <a:pt x="147861" y="73950"/>
                    <a:pt x="148086" y="71948"/>
                  </a:cubicBezTo>
                  <a:cubicBezTo>
                    <a:pt x="148556" y="67779"/>
                    <a:pt x="148147" y="63590"/>
                    <a:pt x="148331" y="59401"/>
                  </a:cubicBezTo>
                  <a:cubicBezTo>
                    <a:pt x="148413" y="57113"/>
                    <a:pt x="148331" y="54783"/>
                    <a:pt x="148372" y="52454"/>
                  </a:cubicBezTo>
                  <a:cubicBezTo>
                    <a:pt x="148372" y="51350"/>
                    <a:pt x="148494" y="50227"/>
                    <a:pt x="148474" y="49103"/>
                  </a:cubicBezTo>
                  <a:cubicBezTo>
                    <a:pt x="148372" y="43708"/>
                    <a:pt x="148208" y="38334"/>
                    <a:pt x="148106" y="32960"/>
                  </a:cubicBezTo>
                  <a:cubicBezTo>
                    <a:pt x="148024" y="29364"/>
                    <a:pt x="147902" y="25767"/>
                    <a:pt x="147963" y="22191"/>
                  </a:cubicBezTo>
                  <a:cubicBezTo>
                    <a:pt x="148045" y="17001"/>
                    <a:pt x="147371" y="11893"/>
                    <a:pt x="146962" y="6764"/>
                  </a:cubicBezTo>
                  <a:cubicBezTo>
                    <a:pt x="146921" y="6253"/>
                    <a:pt x="146757" y="5742"/>
                    <a:pt x="146512" y="5272"/>
                  </a:cubicBezTo>
                  <a:cubicBezTo>
                    <a:pt x="145961" y="4250"/>
                    <a:pt x="145184" y="3453"/>
                    <a:pt x="143958" y="3290"/>
                  </a:cubicBezTo>
                  <a:cubicBezTo>
                    <a:pt x="141894" y="3024"/>
                    <a:pt x="139810" y="2656"/>
                    <a:pt x="137746" y="2554"/>
                  </a:cubicBezTo>
                  <a:cubicBezTo>
                    <a:pt x="132433" y="2289"/>
                    <a:pt x="127120" y="2248"/>
                    <a:pt x="121828" y="2718"/>
                  </a:cubicBezTo>
                  <a:cubicBezTo>
                    <a:pt x="120173" y="2840"/>
                    <a:pt x="118538" y="2922"/>
                    <a:pt x="116883" y="2922"/>
                  </a:cubicBezTo>
                  <a:cubicBezTo>
                    <a:pt x="108137" y="2963"/>
                    <a:pt x="99391" y="2983"/>
                    <a:pt x="90646" y="2963"/>
                  </a:cubicBezTo>
                  <a:cubicBezTo>
                    <a:pt x="85844" y="2943"/>
                    <a:pt x="81062" y="2840"/>
                    <a:pt x="76280" y="2677"/>
                  </a:cubicBezTo>
                  <a:cubicBezTo>
                    <a:pt x="73072" y="2575"/>
                    <a:pt x="69864" y="2186"/>
                    <a:pt x="66656" y="2084"/>
                  </a:cubicBezTo>
                  <a:cubicBezTo>
                    <a:pt x="59463" y="1839"/>
                    <a:pt x="52311" y="2289"/>
                    <a:pt x="45139" y="2799"/>
                  </a:cubicBezTo>
                  <a:cubicBezTo>
                    <a:pt x="38804" y="3249"/>
                    <a:pt x="32449" y="3556"/>
                    <a:pt x="26094" y="3208"/>
                  </a:cubicBezTo>
                  <a:cubicBezTo>
                    <a:pt x="25583" y="3188"/>
                    <a:pt x="25032" y="3208"/>
                    <a:pt x="24521" y="3208"/>
                  </a:cubicBezTo>
                  <a:cubicBezTo>
                    <a:pt x="23029" y="3249"/>
                    <a:pt x="21538" y="3351"/>
                    <a:pt x="20046" y="3331"/>
                  </a:cubicBezTo>
                  <a:cubicBezTo>
                    <a:pt x="17655" y="3310"/>
                    <a:pt x="15264" y="3126"/>
                    <a:pt x="12873" y="3167"/>
                  </a:cubicBezTo>
                  <a:cubicBezTo>
                    <a:pt x="11382" y="3188"/>
                    <a:pt x="9890" y="3351"/>
                    <a:pt x="8439" y="3658"/>
                  </a:cubicBezTo>
                  <a:cubicBezTo>
                    <a:pt x="5905" y="4169"/>
                    <a:pt x="5354" y="4700"/>
                    <a:pt x="4536" y="7111"/>
                  </a:cubicBezTo>
                  <a:cubicBezTo>
                    <a:pt x="4434" y="7540"/>
                    <a:pt x="4373" y="7969"/>
                    <a:pt x="4352" y="8419"/>
                  </a:cubicBezTo>
                  <a:cubicBezTo>
                    <a:pt x="4250" y="9236"/>
                    <a:pt x="4189" y="10054"/>
                    <a:pt x="4107" y="10871"/>
                  </a:cubicBezTo>
                  <a:cubicBezTo>
                    <a:pt x="4046" y="11525"/>
                    <a:pt x="3923" y="12179"/>
                    <a:pt x="3882" y="12853"/>
                  </a:cubicBezTo>
                  <a:cubicBezTo>
                    <a:pt x="3658" y="16572"/>
                    <a:pt x="3637" y="20332"/>
                    <a:pt x="3167" y="24030"/>
                  </a:cubicBezTo>
                  <a:cubicBezTo>
                    <a:pt x="2697" y="27749"/>
                    <a:pt x="2963" y="31509"/>
                    <a:pt x="2820" y="35228"/>
                  </a:cubicBezTo>
                  <a:cubicBezTo>
                    <a:pt x="2697" y="37619"/>
                    <a:pt x="2799" y="40010"/>
                    <a:pt x="2534" y="42380"/>
                  </a:cubicBezTo>
                  <a:cubicBezTo>
                    <a:pt x="2411" y="43504"/>
                    <a:pt x="2370" y="44628"/>
                    <a:pt x="2370" y="45752"/>
                  </a:cubicBezTo>
                  <a:cubicBezTo>
                    <a:pt x="2370" y="49634"/>
                    <a:pt x="2411" y="53516"/>
                    <a:pt x="2370" y="57419"/>
                  </a:cubicBezTo>
                  <a:cubicBezTo>
                    <a:pt x="2329" y="62650"/>
                    <a:pt x="2289" y="67881"/>
                    <a:pt x="2186" y="73113"/>
                  </a:cubicBezTo>
                  <a:cubicBezTo>
                    <a:pt x="2146" y="75258"/>
                    <a:pt x="2023" y="77404"/>
                    <a:pt x="2718" y="79488"/>
                  </a:cubicBezTo>
                  <a:cubicBezTo>
                    <a:pt x="2840" y="79529"/>
                    <a:pt x="2983" y="79570"/>
                    <a:pt x="3126" y="79590"/>
                  </a:cubicBezTo>
                  <a:cubicBezTo>
                    <a:pt x="8971" y="79651"/>
                    <a:pt x="14794" y="79692"/>
                    <a:pt x="20618" y="79774"/>
                  </a:cubicBezTo>
                  <a:cubicBezTo>
                    <a:pt x="21905" y="79774"/>
                    <a:pt x="23152" y="79999"/>
                    <a:pt x="24419" y="80019"/>
                  </a:cubicBezTo>
                  <a:cubicBezTo>
                    <a:pt x="30181" y="80040"/>
                    <a:pt x="35944" y="79999"/>
                    <a:pt x="41706" y="79978"/>
                  </a:cubicBezTo>
                  <a:cubicBezTo>
                    <a:pt x="42442" y="79958"/>
                    <a:pt x="43198" y="79999"/>
                    <a:pt x="43933" y="80101"/>
                  </a:cubicBezTo>
                  <a:cubicBezTo>
                    <a:pt x="46385" y="80510"/>
                    <a:pt x="48858" y="80448"/>
                    <a:pt x="51330" y="80407"/>
                  </a:cubicBezTo>
                  <a:cubicBezTo>
                    <a:pt x="52822" y="80367"/>
                    <a:pt x="54314" y="80367"/>
                    <a:pt x="55805" y="80367"/>
                  </a:cubicBezTo>
                  <a:cubicBezTo>
                    <a:pt x="56316" y="80367"/>
                    <a:pt x="56888" y="80305"/>
                    <a:pt x="57358" y="80469"/>
                  </a:cubicBezTo>
                  <a:cubicBezTo>
                    <a:pt x="58380" y="80857"/>
                    <a:pt x="59422" y="80755"/>
                    <a:pt x="60464" y="80775"/>
                  </a:cubicBezTo>
                  <a:cubicBezTo>
                    <a:pt x="61057" y="80796"/>
                    <a:pt x="61650" y="80837"/>
                    <a:pt x="62242" y="80898"/>
                  </a:cubicBezTo>
                  <a:cubicBezTo>
                    <a:pt x="63141" y="80980"/>
                    <a:pt x="64020" y="81184"/>
                    <a:pt x="64899" y="81184"/>
                  </a:cubicBezTo>
                  <a:cubicBezTo>
                    <a:pt x="69537" y="81204"/>
                    <a:pt x="74176" y="81204"/>
                    <a:pt x="78814" y="81184"/>
                  </a:cubicBezTo>
                  <a:cubicBezTo>
                    <a:pt x="84720" y="81143"/>
                    <a:pt x="90625" y="81000"/>
                    <a:pt x="96531" y="81020"/>
                  </a:cubicBezTo>
                  <a:cubicBezTo>
                    <a:pt x="99003" y="81020"/>
                    <a:pt x="101455" y="81266"/>
                    <a:pt x="103907" y="81450"/>
                  </a:cubicBezTo>
                  <a:cubicBezTo>
                    <a:pt x="105481" y="81572"/>
                    <a:pt x="107034" y="81817"/>
                    <a:pt x="108587" y="81838"/>
                  </a:cubicBezTo>
                  <a:cubicBezTo>
                    <a:pt x="113756" y="81879"/>
                    <a:pt x="118906" y="81960"/>
                    <a:pt x="124076" y="81797"/>
                  </a:cubicBezTo>
                  <a:cubicBezTo>
                    <a:pt x="126977" y="81695"/>
                    <a:pt x="129859" y="81327"/>
                    <a:pt x="132781" y="81368"/>
                  </a:cubicBezTo>
                  <a:cubicBezTo>
                    <a:pt x="133005" y="81347"/>
                    <a:pt x="133230" y="81307"/>
                    <a:pt x="133434" y="81245"/>
                  </a:cubicBezTo>
                  <a:cubicBezTo>
                    <a:pt x="134334" y="81164"/>
                    <a:pt x="135233" y="81000"/>
                    <a:pt x="136111" y="81000"/>
                  </a:cubicBezTo>
                  <a:cubicBezTo>
                    <a:pt x="137746" y="80959"/>
                    <a:pt x="139401" y="81061"/>
                    <a:pt x="141036" y="81000"/>
                  </a:cubicBezTo>
                  <a:cubicBezTo>
                    <a:pt x="143182" y="80877"/>
                    <a:pt x="145348" y="80632"/>
                    <a:pt x="147738" y="80448"/>
                  </a:cubicBezTo>
                  <a:close/>
                  <a:moveTo>
                    <a:pt x="2554" y="80530"/>
                  </a:moveTo>
                  <a:cubicBezTo>
                    <a:pt x="2473" y="80837"/>
                    <a:pt x="2411" y="81143"/>
                    <a:pt x="2391" y="81450"/>
                  </a:cubicBezTo>
                  <a:cubicBezTo>
                    <a:pt x="2554" y="83963"/>
                    <a:pt x="2656" y="86497"/>
                    <a:pt x="2943" y="89031"/>
                  </a:cubicBezTo>
                  <a:cubicBezTo>
                    <a:pt x="3126" y="90911"/>
                    <a:pt x="4495" y="92034"/>
                    <a:pt x="6396" y="92218"/>
                  </a:cubicBezTo>
                  <a:cubicBezTo>
                    <a:pt x="7356" y="92320"/>
                    <a:pt x="8317" y="92423"/>
                    <a:pt x="9277" y="92545"/>
                  </a:cubicBezTo>
                  <a:cubicBezTo>
                    <a:pt x="10319" y="92688"/>
                    <a:pt x="11341" y="92933"/>
                    <a:pt x="12383" y="92974"/>
                  </a:cubicBezTo>
                  <a:cubicBezTo>
                    <a:pt x="16940" y="93138"/>
                    <a:pt x="21497" y="93342"/>
                    <a:pt x="26053" y="92913"/>
                  </a:cubicBezTo>
                  <a:cubicBezTo>
                    <a:pt x="29548" y="92586"/>
                    <a:pt x="33062" y="92545"/>
                    <a:pt x="36577" y="92566"/>
                  </a:cubicBezTo>
                  <a:cubicBezTo>
                    <a:pt x="47652" y="92586"/>
                    <a:pt x="58707" y="92545"/>
                    <a:pt x="69782" y="92586"/>
                  </a:cubicBezTo>
                  <a:cubicBezTo>
                    <a:pt x="72541" y="92607"/>
                    <a:pt x="75300" y="92852"/>
                    <a:pt x="78079" y="92995"/>
                  </a:cubicBezTo>
                  <a:cubicBezTo>
                    <a:pt x="80898" y="93158"/>
                    <a:pt x="83739" y="93403"/>
                    <a:pt x="86579" y="93465"/>
                  </a:cubicBezTo>
                  <a:cubicBezTo>
                    <a:pt x="93241" y="93628"/>
                    <a:pt x="99861" y="93097"/>
                    <a:pt x="106502" y="92647"/>
                  </a:cubicBezTo>
                  <a:cubicBezTo>
                    <a:pt x="112755" y="92239"/>
                    <a:pt x="119028" y="91912"/>
                    <a:pt x="125322" y="92259"/>
                  </a:cubicBezTo>
                  <a:cubicBezTo>
                    <a:pt x="125915" y="92280"/>
                    <a:pt x="126507" y="92259"/>
                    <a:pt x="127100" y="92259"/>
                  </a:cubicBezTo>
                  <a:cubicBezTo>
                    <a:pt x="128673" y="92218"/>
                    <a:pt x="130226" y="92137"/>
                    <a:pt x="131800" y="92157"/>
                  </a:cubicBezTo>
                  <a:cubicBezTo>
                    <a:pt x="134334" y="92177"/>
                    <a:pt x="136867" y="92300"/>
                    <a:pt x="139422" y="92341"/>
                  </a:cubicBezTo>
                  <a:cubicBezTo>
                    <a:pt x="141220" y="92382"/>
                    <a:pt x="142977" y="91953"/>
                    <a:pt x="144694" y="91442"/>
                  </a:cubicBezTo>
                  <a:cubicBezTo>
                    <a:pt x="145204" y="91299"/>
                    <a:pt x="145654" y="91033"/>
                    <a:pt x="146001" y="90645"/>
                  </a:cubicBezTo>
                  <a:cubicBezTo>
                    <a:pt x="146757" y="89705"/>
                    <a:pt x="147330" y="88601"/>
                    <a:pt x="147330" y="87396"/>
                  </a:cubicBezTo>
                  <a:cubicBezTo>
                    <a:pt x="147309" y="86129"/>
                    <a:pt x="147452" y="84862"/>
                    <a:pt x="147718" y="83616"/>
                  </a:cubicBezTo>
                  <a:cubicBezTo>
                    <a:pt x="147840" y="83105"/>
                    <a:pt x="147800" y="82573"/>
                    <a:pt x="147268" y="82165"/>
                  </a:cubicBezTo>
                  <a:cubicBezTo>
                    <a:pt x="146431" y="82165"/>
                    <a:pt x="145491" y="81981"/>
                    <a:pt x="144653" y="82206"/>
                  </a:cubicBezTo>
                  <a:cubicBezTo>
                    <a:pt x="143631" y="82430"/>
                    <a:pt x="142589" y="82533"/>
                    <a:pt x="141547" y="82512"/>
                  </a:cubicBezTo>
                  <a:cubicBezTo>
                    <a:pt x="139769" y="82512"/>
                    <a:pt x="137971" y="82512"/>
                    <a:pt x="136173" y="82533"/>
                  </a:cubicBezTo>
                  <a:cubicBezTo>
                    <a:pt x="135723" y="82533"/>
                    <a:pt x="135233" y="82430"/>
                    <a:pt x="134824" y="82553"/>
                  </a:cubicBezTo>
                  <a:cubicBezTo>
                    <a:pt x="133005" y="83186"/>
                    <a:pt x="131125" y="82880"/>
                    <a:pt x="129286" y="82941"/>
                  </a:cubicBezTo>
                  <a:cubicBezTo>
                    <a:pt x="128612" y="82982"/>
                    <a:pt x="127897" y="82880"/>
                    <a:pt x="127284" y="83084"/>
                  </a:cubicBezTo>
                  <a:cubicBezTo>
                    <a:pt x="126323" y="83370"/>
                    <a:pt x="125363" y="83370"/>
                    <a:pt x="124403" y="83370"/>
                  </a:cubicBezTo>
                  <a:cubicBezTo>
                    <a:pt x="120132" y="83370"/>
                    <a:pt x="115882" y="83350"/>
                    <a:pt x="111631" y="83350"/>
                  </a:cubicBezTo>
                  <a:cubicBezTo>
                    <a:pt x="109997" y="83350"/>
                    <a:pt x="108341" y="83452"/>
                    <a:pt x="106707" y="83370"/>
                  </a:cubicBezTo>
                  <a:cubicBezTo>
                    <a:pt x="104786" y="83289"/>
                    <a:pt x="102865" y="83084"/>
                    <a:pt x="100924" y="82921"/>
                  </a:cubicBezTo>
                  <a:cubicBezTo>
                    <a:pt x="100720" y="82900"/>
                    <a:pt x="100495" y="82839"/>
                    <a:pt x="100270" y="82798"/>
                  </a:cubicBezTo>
                  <a:cubicBezTo>
                    <a:pt x="99391" y="82717"/>
                    <a:pt x="98492" y="82553"/>
                    <a:pt x="97614" y="82533"/>
                  </a:cubicBezTo>
                  <a:cubicBezTo>
                    <a:pt x="93588" y="82492"/>
                    <a:pt x="89563" y="82328"/>
                    <a:pt x="85517" y="82390"/>
                  </a:cubicBezTo>
                  <a:cubicBezTo>
                    <a:pt x="78508" y="82492"/>
                    <a:pt x="71478" y="82349"/>
                    <a:pt x="64449" y="82226"/>
                  </a:cubicBezTo>
                  <a:cubicBezTo>
                    <a:pt x="62365" y="82206"/>
                    <a:pt x="60281" y="81940"/>
                    <a:pt x="58196" y="81777"/>
                  </a:cubicBezTo>
                  <a:cubicBezTo>
                    <a:pt x="58053" y="81777"/>
                    <a:pt x="57910" y="81715"/>
                    <a:pt x="57767" y="81695"/>
                  </a:cubicBezTo>
                  <a:cubicBezTo>
                    <a:pt x="56888" y="81593"/>
                    <a:pt x="55989" y="81450"/>
                    <a:pt x="55111" y="81409"/>
                  </a:cubicBezTo>
                  <a:cubicBezTo>
                    <a:pt x="48388" y="81266"/>
                    <a:pt x="41665" y="81102"/>
                    <a:pt x="34922" y="81000"/>
                  </a:cubicBezTo>
                  <a:cubicBezTo>
                    <a:pt x="28424" y="80898"/>
                    <a:pt x="21946" y="80959"/>
                    <a:pt x="15448" y="80591"/>
                  </a:cubicBezTo>
                  <a:cubicBezTo>
                    <a:pt x="11198" y="80326"/>
                    <a:pt x="6927" y="80530"/>
                    <a:pt x="2554" y="80530"/>
                  </a:cubicBezTo>
                  <a:close/>
                  <a:moveTo>
                    <a:pt x="65144" y="94732"/>
                  </a:moveTo>
                  <a:cubicBezTo>
                    <a:pt x="64000" y="97592"/>
                    <a:pt x="63693" y="100474"/>
                    <a:pt x="63284" y="103273"/>
                  </a:cubicBezTo>
                  <a:cubicBezTo>
                    <a:pt x="64449" y="103968"/>
                    <a:pt x="64449" y="103988"/>
                    <a:pt x="65205" y="103988"/>
                  </a:cubicBezTo>
                  <a:cubicBezTo>
                    <a:pt x="66860" y="103968"/>
                    <a:pt x="68495" y="103906"/>
                    <a:pt x="70130" y="103886"/>
                  </a:cubicBezTo>
                  <a:cubicBezTo>
                    <a:pt x="75136" y="103845"/>
                    <a:pt x="80122" y="103825"/>
                    <a:pt x="85128" y="103784"/>
                  </a:cubicBezTo>
                  <a:cubicBezTo>
                    <a:pt x="85680" y="103784"/>
                    <a:pt x="86252" y="103661"/>
                    <a:pt x="86967" y="103580"/>
                  </a:cubicBezTo>
                  <a:cubicBezTo>
                    <a:pt x="86783" y="102926"/>
                    <a:pt x="86804" y="102292"/>
                    <a:pt x="86497" y="101986"/>
                  </a:cubicBezTo>
                  <a:cubicBezTo>
                    <a:pt x="85823" y="101373"/>
                    <a:pt x="85700" y="100637"/>
                    <a:pt x="85517" y="99820"/>
                  </a:cubicBezTo>
                  <a:cubicBezTo>
                    <a:pt x="85190" y="98389"/>
                    <a:pt x="84658" y="97000"/>
                    <a:pt x="84229" y="95631"/>
                  </a:cubicBezTo>
                  <a:cubicBezTo>
                    <a:pt x="77833" y="95099"/>
                    <a:pt x="71601" y="94343"/>
                    <a:pt x="65144" y="94732"/>
                  </a:cubicBezTo>
                  <a:close/>
                  <a:moveTo>
                    <a:pt x="58114" y="108095"/>
                  </a:moveTo>
                  <a:cubicBezTo>
                    <a:pt x="58830" y="108382"/>
                    <a:pt x="59504" y="108811"/>
                    <a:pt x="60199" y="108872"/>
                  </a:cubicBezTo>
                  <a:cubicBezTo>
                    <a:pt x="62487" y="109076"/>
                    <a:pt x="64817" y="109240"/>
                    <a:pt x="67126" y="109240"/>
                  </a:cubicBezTo>
                  <a:cubicBezTo>
                    <a:pt x="74053" y="109240"/>
                    <a:pt x="81001" y="109117"/>
                    <a:pt x="87928" y="109056"/>
                  </a:cubicBezTo>
                  <a:cubicBezTo>
                    <a:pt x="88439" y="109015"/>
                    <a:pt x="88929" y="108954"/>
                    <a:pt x="89419" y="108872"/>
                  </a:cubicBezTo>
                  <a:cubicBezTo>
                    <a:pt x="89624" y="108525"/>
                    <a:pt x="89787" y="108157"/>
                    <a:pt x="89930" y="107768"/>
                  </a:cubicBezTo>
                  <a:cubicBezTo>
                    <a:pt x="90400" y="106113"/>
                    <a:pt x="89992" y="105562"/>
                    <a:pt x="88275" y="105521"/>
                  </a:cubicBezTo>
                  <a:cubicBezTo>
                    <a:pt x="86273" y="105459"/>
                    <a:pt x="84250" y="105419"/>
                    <a:pt x="82247" y="105398"/>
                  </a:cubicBezTo>
                  <a:cubicBezTo>
                    <a:pt x="75892" y="105398"/>
                    <a:pt x="69558" y="105439"/>
                    <a:pt x="63223" y="105419"/>
                  </a:cubicBezTo>
                  <a:cubicBezTo>
                    <a:pt x="62467" y="105398"/>
                    <a:pt x="61731" y="105316"/>
                    <a:pt x="61016" y="105194"/>
                  </a:cubicBezTo>
                  <a:cubicBezTo>
                    <a:pt x="60076" y="105092"/>
                    <a:pt x="59116" y="104785"/>
                    <a:pt x="58114" y="10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5" name="Google Shape;1983;p70"/>
            <p:cNvSpPr/>
            <p:nvPr/>
          </p:nvSpPr>
          <p:spPr>
            <a:xfrm>
              <a:off x="1769055" y="2591631"/>
              <a:ext cx="554087" cy="225668"/>
            </a:xfrm>
            <a:custGeom>
              <a:avLst/>
              <a:gdLst/>
              <a:ahLst/>
              <a:cxnLst/>
              <a:rect l="l" t="t" r="r" b="b"/>
              <a:pathLst>
                <a:path w="23684" h="9646" extrusionOk="0">
                  <a:moveTo>
                    <a:pt x="1860" y="409"/>
                  </a:moveTo>
                  <a:cubicBezTo>
                    <a:pt x="8317" y="0"/>
                    <a:pt x="14549" y="756"/>
                    <a:pt x="20945" y="1308"/>
                  </a:cubicBezTo>
                  <a:cubicBezTo>
                    <a:pt x="21374" y="2657"/>
                    <a:pt x="21906" y="4046"/>
                    <a:pt x="22233" y="5477"/>
                  </a:cubicBezTo>
                  <a:cubicBezTo>
                    <a:pt x="22416" y="6294"/>
                    <a:pt x="22539" y="7030"/>
                    <a:pt x="23213" y="7643"/>
                  </a:cubicBezTo>
                  <a:cubicBezTo>
                    <a:pt x="23520" y="7949"/>
                    <a:pt x="23499" y="8583"/>
                    <a:pt x="23683" y="9237"/>
                  </a:cubicBezTo>
                  <a:cubicBezTo>
                    <a:pt x="22968" y="9318"/>
                    <a:pt x="22396" y="9441"/>
                    <a:pt x="21844" y="9441"/>
                  </a:cubicBezTo>
                  <a:cubicBezTo>
                    <a:pt x="16838" y="9482"/>
                    <a:pt x="11852" y="9502"/>
                    <a:pt x="6846" y="9543"/>
                  </a:cubicBezTo>
                  <a:cubicBezTo>
                    <a:pt x="5211" y="9563"/>
                    <a:pt x="3576" y="9625"/>
                    <a:pt x="1921" y="9645"/>
                  </a:cubicBezTo>
                  <a:cubicBezTo>
                    <a:pt x="1165" y="9645"/>
                    <a:pt x="1165" y="9625"/>
                    <a:pt x="0" y="8950"/>
                  </a:cubicBezTo>
                  <a:cubicBezTo>
                    <a:pt x="409" y="6131"/>
                    <a:pt x="716" y="3249"/>
                    <a:pt x="1860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6" name="Google Shape;1982;p70"/>
            <p:cNvSpPr/>
            <p:nvPr/>
          </p:nvSpPr>
          <p:spPr>
            <a:xfrm>
              <a:off x="390397" y="2255538"/>
              <a:ext cx="3402357" cy="311246"/>
            </a:xfrm>
            <a:custGeom>
              <a:avLst/>
              <a:gdLst/>
              <a:ahLst/>
              <a:cxnLst/>
              <a:rect l="l" t="t" r="r" b="b"/>
              <a:pathLst>
                <a:path w="145431" h="13304" extrusionOk="0">
                  <a:moveTo>
                    <a:pt x="164" y="205"/>
                  </a:moveTo>
                  <a:cubicBezTo>
                    <a:pt x="4537" y="205"/>
                    <a:pt x="8808" y="1"/>
                    <a:pt x="13038" y="246"/>
                  </a:cubicBezTo>
                  <a:cubicBezTo>
                    <a:pt x="19536" y="614"/>
                    <a:pt x="26034" y="573"/>
                    <a:pt x="32532" y="675"/>
                  </a:cubicBezTo>
                  <a:cubicBezTo>
                    <a:pt x="39255" y="777"/>
                    <a:pt x="45977" y="920"/>
                    <a:pt x="52721" y="1084"/>
                  </a:cubicBezTo>
                  <a:cubicBezTo>
                    <a:pt x="53599" y="1104"/>
                    <a:pt x="54478" y="1268"/>
                    <a:pt x="55377" y="1370"/>
                  </a:cubicBezTo>
                  <a:cubicBezTo>
                    <a:pt x="55520" y="1390"/>
                    <a:pt x="55663" y="1452"/>
                    <a:pt x="55806" y="1452"/>
                  </a:cubicBezTo>
                  <a:cubicBezTo>
                    <a:pt x="57891" y="1615"/>
                    <a:pt x="59975" y="1860"/>
                    <a:pt x="62039" y="1901"/>
                  </a:cubicBezTo>
                  <a:cubicBezTo>
                    <a:pt x="69068" y="2003"/>
                    <a:pt x="76097" y="2146"/>
                    <a:pt x="83127" y="2065"/>
                  </a:cubicBezTo>
                  <a:cubicBezTo>
                    <a:pt x="87152" y="2003"/>
                    <a:pt x="91178" y="2167"/>
                    <a:pt x="95224" y="2208"/>
                  </a:cubicBezTo>
                  <a:cubicBezTo>
                    <a:pt x="96102" y="2208"/>
                    <a:pt x="96981" y="2371"/>
                    <a:pt x="97880" y="2473"/>
                  </a:cubicBezTo>
                  <a:cubicBezTo>
                    <a:pt x="98105" y="2494"/>
                    <a:pt x="98309" y="2575"/>
                    <a:pt x="98534" y="2596"/>
                  </a:cubicBezTo>
                  <a:cubicBezTo>
                    <a:pt x="100455" y="2759"/>
                    <a:pt x="102375" y="2964"/>
                    <a:pt x="104317" y="3045"/>
                  </a:cubicBezTo>
                  <a:cubicBezTo>
                    <a:pt x="105951" y="3127"/>
                    <a:pt x="107586" y="3025"/>
                    <a:pt x="109221" y="3025"/>
                  </a:cubicBezTo>
                  <a:cubicBezTo>
                    <a:pt x="113492" y="3025"/>
                    <a:pt x="117742" y="3025"/>
                    <a:pt x="121992" y="3025"/>
                  </a:cubicBezTo>
                  <a:cubicBezTo>
                    <a:pt x="122973" y="3025"/>
                    <a:pt x="123913" y="3045"/>
                    <a:pt x="124873" y="2739"/>
                  </a:cubicBezTo>
                  <a:cubicBezTo>
                    <a:pt x="125507" y="2555"/>
                    <a:pt x="126202" y="2637"/>
                    <a:pt x="126876" y="2616"/>
                  </a:cubicBezTo>
                  <a:cubicBezTo>
                    <a:pt x="128735" y="2535"/>
                    <a:pt x="130615" y="2861"/>
                    <a:pt x="132434" y="2228"/>
                  </a:cubicBezTo>
                  <a:cubicBezTo>
                    <a:pt x="132843" y="2085"/>
                    <a:pt x="133333" y="2187"/>
                    <a:pt x="133762" y="2187"/>
                  </a:cubicBezTo>
                  <a:cubicBezTo>
                    <a:pt x="135560" y="2187"/>
                    <a:pt x="137338" y="2187"/>
                    <a:pt x="139157" y="2167"/>
                  </a:cubicBezTo>
                  <a:cubicBezTo>
                    <a:pt x="140199" y="2208"/>
                    <a:pt x="141241" y="2105"/>
                    <a:pt x="142263" y="1881"/>
                  </a:cubicBezTo>
                  <a:cubicBezTo>
                    <a:pt x="143080" y="1656"/>
                    <a:pt x="144041" y="1819"/>
                    <a:pt x="144878" y="1819"/>
                  </a:cubicBezTo>
                  <a:cubicBezTo>
                    <a:pt x="145410" y="2248"/>
                    <a:pt x="145430" y="2780"/>
                    <a:pt x="145307" y="3291"/>
                  </a:cubicBezTo>
                  <a:cubicBezTo>
                    <a:pt x="145042" y="4537"/>
                    <a:pt x="144919" y="5784"/>
                    <a:pt x="144940" y="7071"/>
                  </a:cubicBezTo>
                  <a:cubicBezTo>
                    <a:pt x="144940" y="8256"/>
                    <a:pt x="144347" y="9380"/>
                    <a:pt x="143611" y="10320"/>
                  </a:cubicBezTo>
                  <a:cubicBezTo>
                    <a:pt x="143264" y="10708"/>
                    <a:pt x="142794" y="10974"/>
                    <a:pt x="142304" y="11096"/>
                  </a:cubicBezTo>
                  <a:cubicBezTo>
                    <a:pt x="140567" y="11607"/>
                    <a:pt x="138830" y="12036"/>
                    <a:pt x="137011" y="12016"/>
                  </a:cubicBezTo>
                  <a:cubicBezTo>
                    <a:pt x="134477" y="11955"/>
                    <a:pt x="131944" y="11852"/>
                    <a:pt x="129389" y="11832"/>
                  </a:cubicBezTo>
                  <a:cubicBezTo>
                    <a:pt x="127836" y="11812"/>
                    <a:pt x="126263" y="11893"/>
                    <a:pt x="124710" y="11934"/>
                  </a:cubicBezTo>
                  <a:cubicBezTo>
                    <a:pt x="124097" y="11934"/>
                    <a:pt x="123504" y="11975"/>
                    <a:pt x="122912" y="11934"/>
                  </a:cubicBezTo>
                  <a:cubicBezTo>
                    <a:pt x="116638" y="11566"/>
                    <a:pt x="110365" y="11914"/>
                    <a:pt x="104092" y="12322"/>
                  </a:cubicBezTo>
                  <a:cubicBezTo>
                    <a:pt x="97451" y="12772"/>
                    <a:pt x="90810" y="13303"/>
                    <a:pt x="84169" y="13140"/>
                  </a:cubicBezTo>
                  <a:cubicBezTo>
                    <a:pt x="81328" y="13078"/>
                    <a:pt x="78508" y="12813"/>
                    <a:pt x="75668" y="12670"/>
                  </a:cubicBezTo>
                  <a:cubicBezTo>
                    <a:pt x="72910" y="12527"/>
                    <a:pt x="70151" y="12282"/>
                    <a:pt x="67392" y="12261"/>
                  </a:cubicBezTo>
                  <a:cubicBezTo>
                    <a:pt x="56317" y="12220"/>
                    <a:pt x="45262" y="12261"/>
                    <a:pt x="34187" y="12220"/>
                  </a:cubicBezTo>
                  <a:cubicBezTo>
                    <a:pt x="30672" y="12220"/>
                    <a:pt x="27178" y="12261"/>
                    <a:pt x="23663" y="12588"/>
                  </a:cubicBezTo>
                  <a:cubicBezTo>
                    <a:pt x="19107" y="12997"/>
                    <a:pt x="14550" y="12792"/>
                    <a:pt x="9993" y="12649"/>
                  </a:cubicBezTo>
                  <a:cubicBezTo>
                    <a:pt x="8951" y="12608"/>
                    <a:pt x="7929" y="12343"/>
                    <a:pt x="6887" y="12220"/>
                  </a:cubicBezTo>
                  <a:cubicBezTo>
                    <a:pt x="5927" y="12098"/>
                    <a:pt x="4966" y="11995"/>
                    <a:pt x="4006" y="11893"/>
                  </a:cubicBezTo>
                  <a:cubicBezTo>
                    <a:pt x="2105" y="11709"/>
                    <a:pt x="757" y="10565"/>
                    <a:pt x="553" y="8685"/>
                  </a:cubicBezTo>
                  <a:cubicBezTo>
                    <a:pt x="266" y="6172"/>
                    <a:pt x="164" y="3638"/>
                    <a:pt x="1" y="1104"/>
                  </a:cubicBezTo>
                  <a:cubicBezTo>
                    <a:pt x="42" y="798"/>
                    <a:pt x="83" y="512"/>
                    <a:pt x="164" y="205"/>
                  </a:cubicBezTo>
                  <a:close/>
                  <a:moveTo>
                    <a:pt x="79735" y="5109"/>
                  </a:moveTo>
                  <a:cubicBezTo>
                    <a:pt x="79060" y="4149"/>
                    <a:pt x="78263" y="3904"/>
                    <a:pt x="77303" y="3924"/>
                  </a:cubicBezTo>
                  <a:cubicBezTo>
                    <a:pt x="74994" y="3944"/>
                    <a:pt x="72685" y="4128"/>
                    <a:pt x="70376" y="3761"/>
                  </a:cubicBezTo>
                  <a:cubicBezTo>
                    <a:pt x="68455" y="3454"/>
                    <a:pt x="66534" y="3904"/>
                    <a:pt x="64593" y="3944"/>
                  </a:cubicBezTo>
                  <a:cubicBezTo>
                    <a:pt x="63857" y="3965"/>
                    <a:pt x="63367" y="4455"/>
                    <a:pt x="63265" y="5232"/>
                  </a:cubicBezTo>
                  <a:cubicBezTo>
                    <a:pt x="63203" y="5600"/>
                    <a:pt x="63183" y="5967"/>
                    <a:pt x="63203" y="6356"/>
                  </a:cubicBezTo>
                  <a:cubicBezTo>
                    <a:pt x="63224" y="7623"/>
                    <a:pt x="63673" y="8317"/>
                    <a:pt x="64899" y="8644"/>
                  </a:cubicBezTo>
                  <a:cubicBezTo>
                    <a:pt x="65819" y="8889"/>
                    <a:pt x="66779" y="9033"/>
                    <a:pt x="67760" y="9073"/>
                  </a:cubicBezTo>
                  <a:cubicBezTo>
                    <a:pt x="69538" y="9135"/>
                    <a:pt x="71336" y="9033"/>
                    <a:pt x="73134" y="9114"/>
                  </a:cubicBezTo>
                  <a:cubicBezTo>
                    <a:pt x="74503" y="9176"/>
                    <a:pt x="75811" y="8869"/>
                    <a:pt x="77119" y="8583"/>
                  </a:cubicBezTo>
                  <a:cubicBezTo>
                    <a:pt x="78345" y="8317"/>
                    <a:pt x="79326" y="7684"/>
                    <a:pt x="79428" y="6233"/>
                  </a:cubicBezTo>
                  <a:cubicBezTo>
                    <a:pt x="79510" y="5845"/>
                    <a:pt x="79591" y="5477"/>
                    <a:pt x="79735" y="5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24988" y="344634"/>
            <a:ext cx="3524715" cy="2592002"/>
            <a:chOff x="325009" y="352207"/>
            <a:chExt cx="3524715" cy="2592002"/>
          </a:xfrm>
        </p:grpSpPr>
        <p:sp>
          <p:nvSpPr>
            <p:cNvPr id="8" name="Google Shape;1981;p70"/>
            <p:cNvSpPr/>
            <p:nvPr/>
          </p:nvSpPr>
          <p:spPr>
            <a:xfrm>
              <a:off x="392586" y="426928"/>
              <a:ext cx="3428654" cy="1873986"/>
            </a:xfrm>
            <a:custGeom>
              <a:avLst/>
              <a:gdLst/>
              <a:ahLst/>
              <a:cxnLst/>
              <a:rect l="l" t="t" r="r" b="b"/>
              <a:pathLst>
                <a:path w="146555" h="80102" extrusionOk="0">
                  <a:moveTo>
                    <a:pt x="145716" y="78609"/>
                  </a:moveTo>
                  <a:cubicBezTo>
                    <a:pt x="143305" y="78793"/>
                    <a:pt x="141160" y="79038"/>
                    <a:pt x="139014" y="79141"/>
                  </a:cubicBezTo>
                  <a:cubicBezTo>
                    <a:pt x="137379" y="79222"/>
                    <a:pt x="135724" y="79100"/>
                    <a:pt x="134089" y="79141"/>
                  </a:cubicBezTo>
                  <a:cubicBezTo>
                    <a:pt x="133190" y="79161"/>
                    <a:pt x="132291" y="79304"/>
                    <a:pt x="131412" y="79386"/>
                  </a:cubicBezTo>
                  <a:cubicBezTo>
                    <a:pt x="131208" y="79447"/>
                    <a:pt x="130983" y="79488"/>
                    <a:pt x="130759" y="79508"/>
                  </a:cubicBezTo>
                  <a:cubicBezTo>
                    <a:pt x="127837" y="79468"/>
                    <a:pt x="124955" y="79835"/>
                    <a:pt x="122054" y="79938"/>
                  </a:cubicBezTo>
                  <a:cubicBezTo>
                    <a:pt x="116884" y="80101"/>
                    <a:pt x="111734" y="80019"/>
                    <a:pt x="106565" y="79978"/>
                  </a:cubicBezTo>
                  <a:cubicBezTo>
                    <a:pt x="105012" y="79958"/>
                    <a:pt x="103459" y="79692"/>
                    <a:pt x="101885" y="79590"/>
                  </a:cubicBezTo>
                  <a:cubicBezTo>
                    <a:pt x="99433" y="79427"/>
                    <a:pt x="96981" y="79161"/>
                    <a:pt x="94509" y="79161"/>
                  </a:cubicBezTo>
                  <a:cubicBezTo>
                    <a:pt x="88603" y="79161"/>
                    <a:pt x="82698" y="79284"/>
                    <a:pt x="76792" y="79325"/>
                  </a:cubicBezTo>
                  <a:cubicBezTo>
                    <a:pt x="72154" y="79365"/>
                    <a:pt x="67515" y="79365"/>
                    <a:pt x="62877" y="79325"/>
                  </a:cubicBezTo>
                  <a:cubicBezTo>
                    <a:pt x="61998" y="79325"/>
                    <a:pt x="61119" y="79120"/>
                    <a:pt x="60220" y="79038"/>
                  </a:cubicBezTo>
                  <a:cubicBezTo>
                    <a:pt x="59628" y="78977"/>
                    <a:pt x="59035" y="78936"/>
                    <a:pt x="58442" y="78916"/>
                  </a:cubicBezTo>
                  <a:cubicBezTo>
                    <a:pt x="57400" y="78895"/>
                    <a:pt x="56358" y="78998"/>
                    <a:pt x="55336" y="78609"/>
                  </a:cubicBezTo>
                  <a:cubicBezTo>
                    <a:pt x="54866" y="78446"/>
                    <a:pt x="54315" y="78507"/>
                    <a:pt x="53783" y="78507"/>
                  </a:cubicBezTo>
                  <a:cubicBezTo>
                    <a:pt x="52292" y="78507"/>
                    <a:pt x="50800" y="78507"/>
                    <a:pt x="49288" y="78548"/>
                  </a:cubicBezTo>
                  <a:cubicBezTo>
                    <a:pt x="46836" y="78589"/>
                    <a:pt x="44363" y="78650"/>
                    <a:pt x="41911" y="78242"/>
                  </a:cubicBezTo>
                  <a:cubicBezTo>
                    <a:pt x="41176" y="78139"/>
                    <a:pt x="40420" y="78099"/>
                    <a:pt x="39684" y="78119"/>
                  </a:cubicBezTo>
                  <a:cubicBezTo>
                    <a:pt x="33922" y="78119"/>
                    <a:pt x="28159" y="78180"/>
                    <a:pt x="22397" y="78160"/>
                  </a:cubicBezTo>
                  <a:cubicBezTo>
                    <a:pt x="21130" y="78160"/>
                    <a:pt x="19863" y="77935"/>
                    <a:pt x="18596" y="77915"/>
                  </a:cubicBezTo>
                  <a:cubicBezTo>
                    <a:pt x="12772" y="77833"/>
                    <a:pt x="6928" y="77772"/>
                    <a:pt x="1104" y="77731"/>
                  </a:cubicBezTo>
                  <a:cubicBezTo>
                    <a:pt x="961" y="77710"/>
                    <a:pt x="818" y="77669"/>
                    <a:pt x="696" y="77629"/>
                  </a:cubicBezTo>
                  <a:cubicBezTo>
                    <a:pt x="1" y="75544"/>
                    <a:pt x="124" y="73399"/>
                    <a:pt x="164" y="71253"/>
                  </a:cubicBezTo>
                  <a:cubicBezTo>
                    <a:pt x="267" y="66022"/>
                    <a:pt x="307" y="60791"/>
                    <a:pt x="348" y="55560"/>
                  </a:cubicBezTo>
                  <a:cubicBezTo>
                    <a:pt x="369" y="51657"/>
                    <a:pt x="328" y="47775"/>
                    <a:pt x="348" y="43892"/>
                  </a:cubicBezTo>
                  <a:cubicBezTo>
                    <a:pt x="348" y="42768"/>
                    <a:pt x="389" y="41644"/>
                    <a:pt x="512" y="40521"/>
                  </a:cubicBezTo>
                  <a:cubicBezTo>
                    <a:pt x="757" y="38150"/>
                    <a:pt x="675" y="35739"/>
                    <a:pt x="777" y="33369"/>
                  </a:cubicBezTo>
                  <a:cubicBezTo>
                    <a:pt x="941" y="29650"/>
                    <a:pt x="716" y="25910"/>
                    <a:pt x="1166" y="22171"/>
                  </a:cubicBezTo>
                  <a:cubicBezTo>
                    <a:pt x="1636" y="18452"/>
                    <a:pt x="1656" y="14713"/>
                    <a:pt x="1881" y="10994"/>
                  </a:cubicBezTo>
                  <a:cubicBezTo>
                    <a:pt x="1922" y="10319"/>
                    <a:pt x="2044" y="9665"/>
                    <a:pt x="2106" y="8991"/>
                  </a:cubicBezTo>
                  <a:cubicBezTo>
                    <a:pt x="2187" y="8194"/>
                    <a:pt x="2269" y="7377"/>
                    <a:pt x="2351" y="6559"/>
                  </a:cubicBezTo>
                  <a:cubicBezTo>
                    <a:pt x="2371" y="6110"/>
                    <a:pt x="2433" y="5681"/>
                    <a:pt x="2535" y="5252"/>
                  </a:cubicBezTo>
                  <a:cubicBezTo>
                    <a:pt x="3352" y="2861"/>
                    <a:pt x="3904" y="2309"/>
                    <a:pt x="6438" y="1819"/>
                  </a:cubicBezTo>
                  <a:cubicBezTo>
                    <a:pt x="7889" y="1512"/>
                    <a:pt x="9380" y="1349"/>
                    <a:pt x="10872" y="1328"/>
                  </a:cubicBezTo>
                  <a:cubicBezTo>
                    <a:pt x="13263" y="1287"/>
                    <a:pt x="15653" y="1471"/>
                    <a:pt x="18044" y="1492"/>
                  </a:cubicBezTo>
                  <a:cubicBezTo>
                    <a:pt x="19536" y="1512"/>
                    <a:pt x="21028" y="1410"/>
                    <a:pt x="22519" y="1369"/>
                  </a:cubicBezTo>
                  <a:cubicBezTo>
                    <a:pt x="23030" y="1369"/>
                    <a:pt x="23561" y="1349"/>
                    <a:pt x="24093" y="1369"/>
                  </a:cubicBezTo>
                  <a:cubicBezTo>
                    <a:pt x="30448" y="1717"/>
                    <a:pt x="36782" y="1410"/>
                    <a:pt x="43137" y="960"/>
                  </a:cubicBezTo>
                  <a:cubicBezTo>
                    <a:pt x="50289" y="450"/>
                    <a:pt x="57462" y="0"/>
                    <a:pt x="64654" y="245"/>
                  </a:cubicBezTo>
                  <a:cubicBezTo>
                    <a:pt x="67863" y="347"/>
                    <a:pt x="71071" y="736"/>
                    <a:pt x="74279" y="838"/>
                  </a:cubicBezTo>
                  <a:cubicBezTo>
                    <a:pt x="79060" y="1001"/>
                    <a:pt x="83842" y="1104"/>
                    <a:pt x="88644" y="1124"/>
                  </a:cubicBezTo>
                  <a:cubicBezTo>
                    <a:pt x="97390" y="1144"/>
                    <a:pt x="106136" y="1124"/>
                    <a:pt x="114881" y="1083"/>
                  </a:cubicBezTo>
                  <a:cubicBezTo>
                    <a:pt x="116536" y="1083"/>
                    <a:pt x="118171" y="1001"/>
                    <a:pt x="119826" y="879"/>
                  </a:cubicBezTo>
                  <a:cubicBezTo>
                    <a:pt x="125119" y="409"/>
                    <a:pt x="130432" y="450"/>
                    <a:pt x="135744" y="715"/>
                  </a:cubicBezTo>
                  <a:cubicBezTo>
                    <a:pt x="137808" y="817"/>
                    <a:pt x="139893" y="1185"/>
                    <a:pt x="141956" y="1451"/>
                  </a:cubicBezTo>
                  <a:cubicBezTo>
                    <a:pt x="143182" y="1614"/>
                    <a:pt x="143959" y="2411"/>
                    <a:pt x="144511" y="3433"/>
                  </a:cubicBezTo>
                  <a:cubicBezTo>
                    <a:pt x="144756" y="3903"/>
                    <a:pt x="144899" y="4393"/>
                    <a:pt x="144940" y="4925"/>
                  </a:cubicBezTo>
                  <a:cubicBezTo>
                    <a:pt x="145369" y="10054"/>
                    <a:pt x="146043" y="15162"/>
                    <a:pt x="145941" y="20332"/>
                  </a:cubicBezTo>
                  <a:cubicBezTo>
                    <a:pt x="145880" y="23908"/>
                    <a:pt x="146023" y="27504"/>
                    <a:pt x="146105" y="31101"/>
                  </a:cubicBezTo>
                  <a:cubicBezTo>
                    <a:pt x="146207" y="36475"/>
                    <a:pt x="146350" y="41869"/>
                    <a:pt x="146452" y="47243"/>
                  </a:cubicBezTo>
                  <a:cubicBezTo>
                    <a:pt x="146493" y="48367"/>
                    <a:pt x="146370" y="49491"/>
                    <a:pt x="146350" y="50615"/>
                  </a:cubicBezTo>
                  <a:cubicBezTo>
                    <a:pt x="146329" y="52924"/>
                    <a:pt x="146411" y="55253"/>
                    <a:pt x="146309" y="57562"/>
                  </a:cubicBezTo>
                  <a:cubicBezTo>
                    <a:pt x="146145" y="61731"/>
                    <a:pt x="146554" y="65920"/>
                    <a:pt x="146084" y="70109"/>
                  </a:cubicBezTo>
                  <a:cubicBezTo>
                    <a:pt x="145839" y="72111"/>
                    <a:pt x="145941" y="74134"/>
                    <a:pt x="145880" y="76157"/>
                  </a:cubicBezTo>
                  <a:cubicBezTo>
                    <a:pt x="145839" y="76913"/>
                    <a:pt x="145778" y="77649"/>
                    <a:pt x="145716" y="78609"/>
                  </a:cubicBezTo>
                  <a:close/>
                  <a:moveTo>
                    <a:pt x="138503" y="73787"/>
                  </a:moveTo>
                  <a:cubicBezTo>
                    <a:pt x="138707" y="71744"/>
                    <a:pt x="138891" y="69823"/>
                    <a:pt x="139096" y="67902"/>
                  </a:cubicBezTo>
                  <a:cubicBezTo>
                    <a:pt x="139096" y="67595"/>
                    <a:pt x="139116" y="67309"/>
                    <a:pt x="139198" y="67023"/>
                  </a:cubicBezTo>
                  <a:cubicBezTo>
                    <a:pt x="139627" y="65859"/>
                    <a:pt x="139545" y="64653"/>
                    <a:pt x="139545" y="63468"/>
                  </a:cubicBezTo>
                  <a:cubicBezTo>
                    <a:pt x="139545" y="56970"/>
                    <a:pt x="139545" y="50451"/>
                    <a:pt x="139566" y="43953"/>
                  </a:cubicBezTo>
                  <a:cubicBezTo>
                    <a:pt x="139586" y="41195"/>
                    <a:pt x="140199" y="38477"/>
                    <a:pt x="140056" y="35698"/>
                  </a:cubicBezTo>
                  <a:cubicBezTo>
                    <a:pt x="140036" y="35412"/>
                    <a:pt x="140199" y="35126"/>
                    <a:pt x="140220" y="34819"/>
                  </a:cubicBezTo>
                  <a:cubicBezTo>
                    <a:pt x="140322" y="34166"/>
                    <a:pt x="140383" y="33491"/>
                    <a:pt x="140424" y="32837"/>
                  </a:cubicBezTo>
                  <a:cubicBezTo>
                    <a:pt x="140444" y="29548"/>
                    <a:pt x="140322" y="26237"/>
                    <a:pt x="140465" y="22968"/>
                  </a:cubicBezTo>
                  <a:cubicBezTo>
                    <a:pt x="140608" y="19678"/>
                    <a:pt x="140117" y="16409"/>
                    <a:pt x="139954" y="13160"/>
                  </a:cubicBezTo>
                  <a:cubicBezTo>
                    <a:pt x="139872" y="11504"/>
                    <a:pt x="139729" y="9706"/>
                    <a:pt x="138033" y="8419"/>
                  </a:cubicBezTo>
                  <a:cubicBezTo>
                    <a:pt x="135050" y="8337"/>
                    <a:pt x="131923" y="8460"/>
                    <a:pt x="128817" y="7990"/>
                  </a:cubicBezTo>
                  <a:cubicBezTo>
                    <a:pt x="126610" y="7642"/>
                    <a:pt x="124383" y="7336"/>
                    <a:pt x="122135" y="7520"/>
                  </a:cubicBezTo>
                  <a:cubicBezTo>
                    <a:pt x="120644" y="6968"/>
                    <a:pt x="119050" y="7193"/>
                    <a:pt x="117497" y="6968"/>
                  </a:cubicBezTo>
                  <a:cubicBezTo>
                    <a:pt x="116782" y="6825"/>
                    <a:pt x="116046" y="6723"/>
                    <a:pt x="115310" y="6682"/>
                  </a:cubicBezTo>
                  <a:cubicBezTo>
                    <a:pt x="113451" y="6600"/>
                    <a:pt x="111571" y="6866"/>
                    <a:pt x="109752" y="6273"/>
                  </a:cubicBezTo>
                  <a:cubicBezTo>
                    <a:pt x="109405" y="6151"/>
                    <a:pt x="108996" y="6232"/>
                    <a:pt x="108628" y="6232"/>
                  </a:cubicBezTo>
                  <a:cubicBezTo>
                    <a:pt x="102130" y="6232"/>
                    <a:pt x="95612" y="6273"/>
                    <a:pt x="89114" y="6212"/>
                  </a:cubicBezTo>
                  <a:cubicBezTo>
                    <a:pt x="85967" y="6192"/>
                    <a:pt x="82861" y="6478"/>
                    <a:pt x="79714" y="6539"/>
                  </a:cubicBezTo>
                  <a:cubicBezTo>
                    <a:pt x="74933" y="6641"/>
                    <a:pt x="70151" y="6702"/>
                    <a:pt x="65370" y="6702"/>
                  </a:cubicBezTo>
                  <a:cubicBezTo>
                    <a:pt x="61589" y="6702"/>
                    <a:pt x="57748" y="7009"/>
                    <a:pt x="53967" y="6273"/>
                  </a:cubicBezTo>
                  <a:cubicBezTo>
                    <a:pt x="53681" y="6232"/>
                    <a:pt x="53375" y="6232"/>
                    <a:pt x="53089" y="6253"/>
                  </a:cubicBezTo>
                  <a:cubicBezTo>
                    <a:pt x="46652" y="6212"/>
                    <a:pt x="40215" y="6130"/>
                    <a:pt x="33799" y="6192"/>
                  </a:cubicBezTo>
                  <a:cubicBezTo>
                    <a:pt x="26770" y="6253"/>
                    <a:pt x="19740" y="6498"/>
                    <a:pt x="12711" y="6600"/>
                  </a:cubicBezTo>
                  <a:cubicBezTo>
                    <a:pt x="11117" y="6621"/>
                    <a:pt x="9605" y="6662"/>
                    <a:pt x="8399" y="7928"/>
                  </a:cubicBezTo>
                  <a:cubicBezTo>
                    <a:pt x="8175" y="8174"/>
                    <a:pt x="7766" y="8255"/>
                    <a:pt x="7378" y="8439"/>
                  </a:cubicBezTo>
                  <a:cubicBezTo>
                    <a:pt x="7173" y="10360"/>
                    <a:pt x="6969" y="12199"/>
                    <a:pt x="6765" y="14059"/>
                  </a:cubicBezTo>
                  <a:cubicBezTo>
                    <a:pt x="6724" y="14488"/>
                    <a:pt x="6662" y="14937"/>
                    <a:pt x="6622" y="15387"/>
                  </a:cubicBezTo>
                  <a:cubicBezTo>
                    <a:pt x="6519" y="16347"/>
                    <a:pt x="6336" y="17308"/>
                    <a:pt x="6315" y="18268"/>
                  </a:cubicBezTo>
                  <a:cubicBezTo>
                    <a:pt x="6295" y="24991"/>
                    <a:pt x="6295" y="31714"/>
                    <a:pt x="6295" y="38436"/>
                  </a:cubicBezTo>
                  <a:cubicBezTo>
                    <a:pt x="6295" y="39111"/>
                    <a:pt x="6356" y="39805"/>
                    <a:pt x="6213" y="40459"/>
                  </a:cubicBezTo>
                  <a:cubicBezTo>
                    <a:pt x="5559" y="43381"/>
                    <a:pt x="6049" y="46426"/>
                    <a:pt x="5416" y="49348"/>
                  </a:cubicBezTo>
                  <a:lnTo>
                    <a:pt x="5416" y="63693"/>
                  </a:lnTo>
                  <a:cubicBezTo>
                    <a:pt x="5457" y="64367"/>
                    <a:pt x="5539" y="65021"/>
                    <a:pt x="5641" y="65675"/>
                  </a:cubicBezTo>
                  <a:cubicBezTo>
                    <a:pt x="5743" y="66186"/>
                    <a:pt x="5804" y="66717"/>
                    <a:pt x="5825" y="67228"/>
                  </a:cubicBezTo>
                  <a:cubicBezTo>
                    <a:pt x="5763" y="68638"/>
                    <a:pt x="5906" y="70068"/>
                    <a:pt x="6274" y="71417"/>
                  </a:cubicBezTo>
                  <a:cubicBezTo>
                    <a:pt x="6785" y="73317"/>
                    <a:pt x="7623" y="74012"/>
                    <a:pt x="9176" y="73889"/>
                  </a:cubicBezTo>
                  <a:cubicBezTo>
                    <a:pt x="10504" y="73767"/>
                    <a:pt x="11873" y="73869"/>
                    <a:pt x="13201" y="73889"/>
                  </a:cubicBezTo>
                  <a:cubicBezTo>
                    <a:pt x="13814" y="73869"/>
                    <a:pt x="14407" y="73889"/>
                    <a:pt x="15000" y="73971"/>
                  </a:cubicBezTo>
                  <a:cubicBezTo>
                    <a:pt x="17288" y="74359"/>
                    <a:pt x="19577" y="74563"/>
                    <a:pt x="21886" y="74563"/>
                  </a:cubicBezTo>
                  <a:cubicBezTo>
                    <a:pt x="23541" y="74584"/>
                    <a:pt x="25196" y="74563"/>
                    <a:pt x="26831" y="74625"/>
                  </a:cubicBezTo>
                  <a:cubicBezTo>
                    <a:pt x="29120" y="74706"/>
                    <a:pt x="31449" y="74768"/>
                    <a:pt x="33717" y="75422"/>
                  </a:cubicBezTo>
                  <a:cubicBezTo>
                    <a:pt x="35311" y="75892"/>
                    <a:pt x="36946" y="75953"/>
                    <a:pt x="38601" y="75953"/>
                  </a:cubicBezTo>
                  <a:cubicBezTo>
                    <a:pt x="44895" y="75933"/>
                    <a:pt x="51168" y="75953"/>
                    <a:pt x="57441" y="75973"/>
                  </a:cubicBezTo>
                  <a:cubicBezTo>
                    <a:pt x="57952" y="75973"/>
                    <a:pt x="58504" y="75994"/>
                    <a:pt x="59015" y="76035"/>
                  </a:cubicBezTo>
                  <a:cubicBezTo>
                    <a:pt x="60731" y="76157"/>
                    <a:pt x="62427" y="76423"/>
                    <a:pt x="64144" y="76423"/>
                  </a:cubicBezTo>
                  <a:cubicBezTo>
                    <a:pt x="72971" y="76484"/>
                    <a:pt x="81799" y="76484"/>
                    <a:pt x="90626" y="76484"/>
                  </a:cubicBezTo>
                  <a:cubicBezTo>
                    <a:pt x="91362" y="76484"/>
                    <a:pt x="92159" y="76525"/>
                    <a:pt x="92833" y="76300"/>
                  </a:cubicBezTo>
                  <a:cubicBezTo>
                    <a:pt x="94079" y="75871"/>
                    <a:pt x="95346" y="75892"/>
                    <a:pt x="96613" y="75912"/>
                  </a:cubicBezTo>
                  <a:cubicBezTo>
                    <a:pt x="103111" y="75933"/>
                    <a:pt x="109609" y="76014"/>
                    <a:pt x="116107" y="75973"/>
                  </a:cubicBezTo>
                  <a:cubicBezTo>
                    <a:pt x="121727" y="75933"/>
                    <a:pt x="127326" y="75708"/>
                    <a:pt x="132925" y="75646"/>
                  </a:cubicBezTo>
                  <a:cubicBezTo>
                    <a:pt x="134621" y="75626"/>
                    <a:pt x="136214" y="75565"/>
                    <a:pt x="137461" y="74236"/>
                  </a:cubicBezTo>
                  <a:cubicBezTo>
                    <a:pt x="137645" y="74053"/>
                    <a:pt x="137992" y="73991"/>
                    <a:pt x="138503" y="737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25009" y="352207"/>
              <a:ext cx="3524715" cy="2592002"/>
              <a:chOff x="324985" y="372849"/>
              <a:chExt cx="3524715" cy="2592002"/>
            </a:xfrm>
          </p:grpSpPr>
          <p:sp>
            <p:nvSpPr>
              <p:cNvPr id="10" name="Google Shape;1985;p70"/>
              <p:cNvSpPr/>
              <p:nvPr/>
            </p:nvSpPr>
            <p:spPr>
              <a:xfrm>
                <a:off x="324985" y="372849"/>
                <a:ext cx="3524715" cy="2592002"/>
              </a:xfrm>
              <a:custGeom>
                <a:avLst/>
                <a:gdLst/>
                <a:ahLst/>
                <a:cxnLst/>
                <a:rect l="l" t="t" r="r" b="b"/>
                <a:pathLst>
                  <a:path w="150661" h="110793" extrusionOk="0">
                    <a:moveTo>
                      <a:pt x="86170" y="95590"/>
                    </a:moveTo>
                    <a:cubicBezTo>
                      <a:pt x="86170" y="95937"/>
                      <a:pt x="86211" y="96285"/>
                      <a:pt x="86293" y="96612"/>
                    </a:cubicBezTo>
                    <a:cubicBezTo>
                      <a:pt x="86886" y="98696"/>
                      <a:pt x="87499" y="100760"/>
                      <a:pt x="88091" y="102823"/>
                    </a:cubicBezTo>
                    <a:cubicBezTo>
                      <a:pt x="88234" y="103355"/>
                      <a:pt x="88643" y="103743"/>
                      <a:pt x="89174" y="103866"/>
                    </a:cubicBezTo>
                    <a:cubicBezTo>
                      <a:pt x="89236" y="103886"/>
                      <a:pt x="89317" y="103906"/>
                      <a:pt x="89399" y="103927"/>
                    </a:cubicBezTo>
                    <a:cubicBezTo>
                      <a:pt x="90196" y="104050"/>
                      <a:pt x="91075" y="104090"/>
                      <a:pt x="91585" y="104867"/>
                    </a:cubicBezTo>
                    <a:cubicBezTo>
                      <a:pt x="92096" y="105705"/>
                      <a:pt x="92280" y="106706"/>
                      <a:pt x="92096" y="107666"/>
                    </a:cubicBezTo>
                    <a:cubicBezTo>
                      <a:pt x="91749" y="109771"/>
                      <a:pt x="91851" y="110445"/>
                      <a:pt x="89215" y="110425"/>
                    </a:cubicBezTo>
                    <a:cubicBezTo>
                      <a:pt x="87049" y="110384"/>
                      <a:pt x="84863" y="110343"/>
                      <a:pt x="82717" y="110425"/>
                    </a:cubicBezTo>
                    <a:cubicBezTo>
                      <a:pt x="79059" y="110547"/>
                      <a:pt x="75422" y="110793"/>
                      <a:pt x="71764" y="110752"/>
                    </a:cubicBezTo>
                    <a:cubicBezTo>
                      <a:pt x="69762" y="110752"/>
                      <a:pt x="67739" y="110629"/>
                      <a:pt x="65736" y="110404"/>
                    </a:cubicBezTo>
                    <a:cubicBezTo>
                      <a:pt x="63530" y="110118"/>
                      <a:pt x="61261" y="110282"/>
                      <a:pt x="59034" y="110261"/>
                    </a:cubicBezTo>
                    <a:cubicBezTo>
                      <a:pt x="56950" y="110241"/>
                      <a:pt x="56214" y="109546"/>
                      <a:pt x="56173" y="107462"/>
                    </a:cubicBezTo>
                    <a:cubicBezTo>
                      <a:pt x="56132" y="106706"/>
                      <a:pt x="56173" y="105970"/>
                      <a:pt x="56255" y="105214"/>
                    </a:cubicBezTo>
                    <a:cubicBezTo>
                      <a:pt x="56439" y="104029"/>
                      <a:pt x="57011" y="103600"/>
                      <a:pt x="58237" y="103580"/>
                    </a:cubicBezTo>
                    <a:cubicBezTo>
                      <a:pt x="58973" y="103580"/>
                      <a:pt x="59729" y="103559"/>
                      <a:pt x="60464" y="103539"/>
                    </a:cubicBezTo>
                    <a:cubicBezTo>
                      <a:pt x="60750" y="103498"/>
                      <a:pt x="61016" y="103436"/>
                      <a:pt x="61282" y="103355"/>
                    </a:cubicBezTo>
                    <a:cubicBezTo>
                      <a:pt x="61895" y="100617"/>
                      <a:pt x="62528" y="97797"/>
                      <a:pt x="63162" y="94977"/>
                    </a:cubicBezTo>
                    <a:cubicBezTo>
                      <a:pt x="62855" y="94507"/>
                      <a:pt x="62385" y="94670"/>
                      <a:pt x="61956" y="94670"/>
                    </a:cubicBezTo>
                    <a:cubicBezTo>
                      <a:pt x="51719" y="94670"/>
                      <a:pt x="41461" y="94691"/>
                      <a:pt x="31223" y="94711"/>
                    </a:cubicBezTo>
                    <a:cubicBezTo>
                      <a:pt x="30263" y="94711"/>
                      <a:pt x="29282" y="94875"/>
                      <a:pt x="28322" y="94936"/>
                    </a:cubicBezTo>
                    <a:cubicBezTo>
                      <a:pt x="25420" y="95099"/>
                      <a:pt x="22518" y="95447"/>
                      <a:pt x="19617" y="94773"/>
                    </a:cubicBezTo>
                    <a:cubicBezTo>
                      <a:pt x="18697" y="94548"/>
                      <a:pt x="17675" y="94691"/>
                      <a:pt x="16715" y="94711"/>
                    </a:cubicBezTo>
                    <a:cubicBezTo>
                      <a:pt x="13732" y="94752"/>
                      <a:pt x="10728" y="94916"/>
                      <a:pt x="7765" y="94303"/>
                    </a:cubicBezTo>
                    <a:cubicBezTo>
                      <a:pt x="6948" y="94180"/>
                      <a:pt x="6130" y="94160"/>
                      <a:pt x="5313" y="94221"/>
                    </a:cubicBezTo>
                    <a:cubicBezTo>
                      <a:pt x="3494" y="94323"/>
                      <a:pt x="2370" y="93444"/>
                      <a:pt x="1594" y="91871"/>
                    </a:cubicBezTo>
                    <a:cubicBezTo>
                      <a:pt x="593" y="89787"/>
                      <a:pt x="82" y="87498"/>
                      <a:pt x="102" y="85169"/>
                    </a:cubicBezTo>
                    <a:cubicBezTo>
                      <a:pt x="102" y="83084"/>
                      <a:pt x="0" y="80980"/>
                      <a:pt x="0" y="78895"/>
                    </a:cubicBezTo>
                    <a:cubicBezTo>
                      <a:pt x="0" y="76811"/>
                      <a:pt x="61" y="74706"/>
                      <a:pt x="102" y="72622"/>
                    </a:cubicBezTo>
                    <a:cubicBezTo>
                      <a:pt x="143" y="69108"/>
                      <a:pt x="204" y="65593"/>
                      <a:pt x="204" y="62078"/>
                    </a:cubicBezTo>
                    <a:cubicBezTo>
                      <a:pt x="225" y="56847"/>
                      <a:pt x="163" y="51596"/>
                      <a:pt x="225" y="46385"/>
                    </a:cubicBezTo>
                    <a:cubicBezTo>
                      <a:pt x="266" y="43831"/>
                      <a:pt x="429" y="41297"/>
                      <a:pt x="776" y="38784"/>
                    </a:cubicBezTo>
                    <a:cubicBezTo>
                      <a:pt x="1022" y="36618"/>
                      <a:pt x="1022" y="34452"/>
                      <a:pt x="776" y="32306"/>
                    </a:cubicBezTo>
                    <a:cubicBezTo>
                      <a:pt x="531" y="29547"/>
                      <a:pt x="572" y="26768"/>
                      <a:pt x="899" y="24010"/>
                    </a:cubicBezTo>
                    <a:cubicBezTo>
                      <a:pt x="981" y="23193"/>
                      <a:pt x="1001" y="22375"/>
                      <a:pt x="1063" y="21558"/>
                    </a:cubicBezTo>
                    <a:cubicBezTo>
                      <a:pt x="1287" y="18656"/>
                      <a:pt x="1451" y="15734"/>
                      <a:pt x="1737" y="12833"/>
                    </a:cubicBezTo>
                    <a:cubicBezTo>
                      <a:pt x="1839" y="11729"/>
                      <a:pt x="2207" y="10667"/>
                      <a:pt x="2432" y="9563"/>
                    </a:cubicBezTo>
                    <a:cubicBezTo>
                      <a:pt x="2554" y="8991"/>
                      <a:pt x="2575" y="8378"/>
                      <a:pt x="2677" y="7806"/>
                    </a:cubicBezTo>
                    <a:cubicBezTo>
                      <a:pt x="2840" y="6764"/>
                      <a:pt x="3065" y="5742"/>
                      <a:pt x="3351" y="4720"/>
                    </a:cubicBezTo>
                    <a:cubicBezTo>
                      <a:pt x="3760" y="3413"/>
                      <a:pt x="4802" y="2391"/>
                      <a:pt x="6110" y="2023"/>
                    </a:cubicBezTo>
                    <a:cubicBezTo>
                      <a:pt x="8112" y="1390"/>
                      <a:pt x="10156" y="940"/>
                      <a:pt x="12260" y="920"/>
                    </a:cubicBezTo>
                    <a:cubicBezTo>
                      <a:pt x="14733" y="920"/>
                      <a:pt x="17185" y="940"/>
                      <a:pt x="19637" y="552"/>
                    </a:cubicBezTo>
                    <a:cubicBezTo>
                      <a:pt x="21047" y="347"/>
                      <a:pt x="22477" y="409"/>
                      <a:pt x="23908" y="409"/>
                    </a:cubicBezTo>
                    <a:cubicBezTo>
                      <a:pt x="29527" y="388"/>
                      <a:pt x="35126" y="409"/>
                      <a:pt x="40725" y="347"/>
                    </a:cubicBezTo>
                    <a:cubicBezTo>
                      <a:pt x="45364" y="307"/>
                      <a:pt x="49982" y="143"/>
                      <a:pt x="54641" y="225"/>
                    </a:cubicBezTo>
                    <a:cubicBezTo>
                      <a:pt x="58217" y="286"/>
                      <a:pt x="61813" y="0"/>
                      <a:pt x="65389" y="41"/>
                    </a:cubicBezTo>
                    <a:cubicBezTo>
                      <a:pt x="68066" y="61"/>
                      <a:pt x="70763" y="347"/>
                      <a:pt x="73440" y="490"/>
                    </a:cubicBezTo>
                    <a:cubicBezTo>
                      <a:pt x="75913" y="633"/>
                      <a:pt x="78365" y="858"/>
                      <a:pt x="80837" y="858"/>
                    </a:cubicBezTo>
                    <a:cubicBezTo>
                      <a:pt x="93465" y="879"/>
                      <a:pt x="106114" y="858"/>
                      <a:pt x="118742" y="797"/>
                    </a:cubicBezTo>
                    <a:cubicBezTo>
                      <a:pt x="119948" y="797"/>
                      <a:pt x="121133" y="654"/>
                      <a:pt x="122318" y="572"/>
                    </a:cubicBezTo>
                    <a:cubicBezTo>
                      <a:pt x="124934" y="388"/>
                      <a:pt x="127529" y="102"/>
                      <a:pt x="130124" y="756"/>
                    </a:cubicBezTo>
                    <a:cubicBezTo>
                      <a:pt x="130717" y="858"/>
                      <a:pt x="131330" y="879"/>
                      <a:pt x="131922" y="838"/>
                    </a:cubicBezTo>
                    <a:cubicBezTo>
                      <a:pt x="133557" y="838"/>
                      <a:pt x="135212" y="777"/>
                      <a:pt x="136847" y="777"/>
                    </a:cubicBezTo>
                    <a:cubicBezTo>
                      <a:pt x="137971" y="777"/>
                      <a:pt x="139095" y="858"/>
                      <a:pt x="140219" y="940"/>
                    </a:cubicBezTo>
                    <a:cubicBezTo>
                      <a:pt x="141547" y="1042"/>
                      <a:pt x="142895" y="1287"/>
                      <a:pt x="144224" y="1267"/>
                    </a:cubicBezTo>
                    <a:cubicBezTo>
                      <a:pt x="146206" y="1226"/>
                      <a:pt x="147473" y="2084"/>
                      <a:pt x="148290" y="3821"/>
                    </a:cubicBezTo>
                    <a:cubicBezTo>
                      <a:pt x="149271" y="5844"/>
                      <a:pt x="149782" y="8071"/>
                      <a:pt x="149782" y="10340"/>
                    </a:cubicBezTo>
                    <a:cubicBezTo>
                      <a:pt x="149782" y="11831"/>
                      <a:pt x="149925" y="13323"/>
                      <a:pt x="149966" y="14815"/>
                    </a:cubicBezTo>
                    <a:cubicBezTo>
                      <a:pt x="150027" y="17941"/>
                      <a:pt x="150068" y="21088"/>
                      <a:pt x="150109" y="24235"/>
                    </a:cubicBezTo>
                    <a:cubicBezTo>
                      <a:pt x="150190" y="28791"/>
                      <a:pt x="150252" y="33348"/>
                      <a:pt x="150354" y="37905"/>
                    </a:cubicBezTo>
                    <a:cubicBezTo>
                      <a:pt x="150415" y="41787"/>
                      <a:pt x="150579" y="45670"/>
                      <a:pt x="150599" y="49552"/>
                    </a:cubicBezTo>
                    <a:cubicBezTo>
                      <a:pt x="150599" y="51493"/>
                      <a:pt x="150497" y="53455"/>
                      <a:pt x="150293" y="55376"/>
                    </a:cubicBezTo>
                    <a:cubicBezTo>
                      <a:pt x="150027" y="57991"/>
                      <a:pt x="150088" y="60607"/>
                      <a:pt x="150456" y="63202"/>
                    </a:cubicBezTo>
                    <a:cubicBezTo>
                      <a:pt x="150599" y="64163"/>
                      <a:pt x="150660" y="65143"/>
                      <a:pt x="150660" y="66104"/>
                    </a:cubicBezTo>
                    <a:cubicBezTo>
                      <a:pt x="150476" y="71927"/>
                      <a:pt x="150374" y="77772"/>
                      <a:pt x="149782" y="83575"/>
                    </a:cubicBezTo>
                    <a:cubicBezTo>
                      <a:pt x="149720" y="84167"/>
                      <a:pt x="149557" y="84739"/>
                      <a:pt x="149434" y="85332"/>
                    </a:cubicBezTo>
                    <a:cubicBezTo>
                      <a:pt x="149312" y="85986"/>
                      <a:pt x="149210" y="86640"/>
                      <a:pt x="149107" y="87294"/>
                    </a:cubicBezTo>
                    <a:cubicBezTo>
                      <a:pt x="148903" y="88397"/>
                      <a:pt x="148760" y="89521"/>
                      <a:pt x="148494" y="90584"/>
                    </a:cubicBezTo>
                    <a:cubicBezTo>
                      <a:pt x="148086" y="92055"/>
                      <a:pt x="147146" y="93117"/>
                      <a:pt x="145654" y="93506"/>
                    </a:cubicBezTo>
                    <a:cubicBezTo>
                      <a:pt x="144081" y="93935"/>
                      <a:pt x="142466" y="94486"/>
                      <a:pt x="140852" y="94548"/>
                    </a:cubicBezTo>
                    <a:cubicBezTo>
                      <a:pt x="137501" y="94650"/>
                      <a:pt x="134150" y="94916"/>
                      <a:pt x="130798" y="95038"/>
                    </a:cubicBezTo>
                    <a:cubicBezTo>
                      <a:pt x="124076" y="95243"/>
                      <a:pt x="117332" y="95038"/>
                      <a:pt x="110610" y="95243"/>
                    </a:cubicBezTo>
                    <a:cubicBezTo>
                      <a:pt x="102845" y="95467"/>
                      <a:pt x="95059" y="95386"/>
                      <a:pt x="87294" y="95529"/>
                    </a:cubicBezTo>
                    <a:cubicBezTo>
                      <a:pt x="86988" y="95529"/>
                      <a:pt x="86702" y="95569"/>
                      <a:pt x="86170" y="95590"/>
                    </a:cubicBezTo>
                    <a:close/>
                    <a:moveTo>
                      <a:pt x="147718" y="80448"/>
                    </a:moveTo>
                    <a:cubicBezTo>
                      <a:pt x="147779" y="79488"/>
                      <a:pt x="147861" y="78752"/>
                      <a:pt x="147881" y="77996"/>
                    </a:cubicBezTo>
                    <a:cubicBezTo>
                      <a:pt x="147943" y="75994"/>
                      <a:pt x="147861" y="73950"/>
                      <a:pt x="148086" y="71948"/>
                    </a:cubicBezTo>
                    <a:cubicBezTo>
                      <a:pt x="148556" y="67779"/>
                      <a:pt x="148147" y="63590"/>
                      <a:pt x="148331" y="59401"/>
                    </a:cubicBezTo>
                    <a:cubicBezTo>
                      <a:pt x="148413" y="57113"/>
                      <a:pt x="148331" y="54783"/>
                      <a:pt x="148372" y="52454"/>
                    </a:cubicBezTo>
                    <a:cubicBezTo>
                      <a:pt x="148372" y="51350"/>
                      <a:pt x="148494" y="50227"/>
                      <a:pt x="148474" y="49103"/>
                    </a:cubicBezTo>
                    <a:cubicBezTo>
                      <a:pt x="148372" y="43708"/>
                      <a:pt x="148208" y="38334"/>
                      <a:pt x="148106" y="32960"/>
                    </a:cubicBezTo>
                    <a:cubicBezTo>
                      <a:pt x="148024" y="29364"/>
                      <a:pt x="147902" y="25767"/>
                      <a:pt x="147963" y="22191"/>
                    </a:cubicBezTo>
                    <a:cubicBezTo>
                      <a:pt x="148045" y="17001"/>
                      <a:pt x="147371" y="11893"/>
                      <a:pt x="146962" y="6764"/>
                    </a:cubicBezTo>
                    <a:cubicBezTo>
                      <a:pt x="146921" y="6253"/>
                      <a:pt x="146757" y="5742"/>
                      <a:pt x="146512" y="5272"/>
                    </a:cubicBezTo>
                    <a:cubicBezTo>
                      <a:pt x="145961" y="4250"/>
                      <a:pt x="145184" y="3453"/>
                      <a:pt x="143958" y="3290"/>
                    </a:cubicBezTo>
                    <a:cubicBezTo>
                      <a:pt x="141894" y="3024"/>
                      <a:pt x="139810" y="2656"/>
                      <a:pt x="137746" y="2554"/>
                    </a:cubicBezTo>
                    <a:cubicBezTo>
                      <a:pt x="132433" y="2289"/>
                      <a:pt x="127120" y="2248"/>
                      <a:pt x="121828" y="2718"/>
                    </a:cubicBezTo>
                    <a:cubicBezTo>
                      <a:pt x="120173" y="2840"/>
                      <a:pt x="118538" y="2922"/>
                      <a:pt x="116883" y="2922"/>
                    </a:cubicBezTo>
                    <a:cubicBezTo>
                      <a:pt x="108137" y="2963"/>
                      <a:pt x="99391" y="2983"/>
                      <a:pt x="90646" y="2963"/>
                    </a:cubicBezTo>
                    <a:cubicBezTo>
                      <a:pt x="85844" y="2943"/>
                      <a:pt x="81062" y="2840"/>
                      <a:pt x="76280" y="2677"/>
                    </a:cubicBezTo>
                    <a:cubicBezTo>
                      <a:pt x="73072" y="2575"/>
                      <a:pt x="69864" y="2186"/>
                      <a:pt x="66656" y="2084"/>
                    </a:cubicBezTo>
                    <a:cubicBezTo>
                      <a:pt x="59463" y="1839"/>
                      <a:pt x="52311" y="2289"/>
                      <a:pt x="45139" y="2799"/>
                    </a:cubicBezTo>
                    <a:cubicBezTo>
                      <a:pt x="38804" y="3249"/>
                      <a:pt x="32449" y="3556"/>
                      <a:pt x="26094" y="3208"/>
                    </a:cubicBezTo>
                    <a:cubicBezTo>
                      <a:pt x="25583" y="3188"/>
                      <a:pt x="25032" y="3208"/>
                      <a:pt x="24521" y="3208"/>
                    </a:cubicBezTo>
                    <a:cubicBezTo>
                      <a:pt x="23029" y="3249"/>
                      <a:pt x="21538" y="3351"/>
                      <a:pt x="20046" y="3331"/>
                    </a:cubicBezTo>
                    <a:cubicBezTo>
                      <a:pt x="17655" y="3310"/>
                      <a:pt x="15264" y="3126"/>
                      <a:pt x="12873" y="3167"/>
                    </a:cubicBezTo>
                    <a:cubicBezTo>
                      <a:pt x="11382" y="3188"/>
                      <a:pt x="9890" y="3351"/>
                      <a:pt x="8439" y="3658"/>
                    </a:cubicBezTo>
                    <a:cubicBezTo>
                      <a:pt x="5905" y="4169"/>
                      <a:pt x="5354" y="4700"/>
                      <a:pt x="4536" y="7111"/>
                    </a:cubicBezTo>
                    <a:cubicBezTo>
                      <a:pt x="4434" y="7540"/>
                      <a:pt x="4373" y="7969"/>
                      <a:pt x="4352" y="8419"/>
                    </a:cubicBezTo>
                    <a:cubicBezTo>
                      <a:pt x="4250" y="9236"/>
                      <a:pt x="4189" y="10054"/>
                      <a:pt x="4107" y="10871"/>
                    </a:cubicBezTo>
                    <a:cubicBezTo>
                      <a:pt x="4046" y="11525"/>
                      <a:pt x="3923" y="12179"/>
                      <a:pt x="3882" y="12853"/>
                    </a:cubicBezTo>
                    <a:cubicBezTo>
                      <a:pt x="3658" y="16572"/>
                      <a:pt x="3637" y="20332"/>
                      <a:pt x="3167" y="24030"/>
                    </a:cubicBezTo>
                    <a:cubicBezTo>
                      <a:pt x="2697" y="27749"/>
                      <a:pt x="2963" y="31509"/>
                      <a:pt x="2820" y="35228"/>
                    </a:cubicBezTo>
                    <a:cubicBezTo>
                      <a:pt x="2697" y="37619"/>
                      <a:pt x="2799" y="40010"/>
                      <a:pt x="2534" y="42380"/>
                    </a:cubicBezTo>
                    <a:cubicBezTo>
                      <a:pt x="2411" y="43504"/>
                      <a:pt x="2370" y="44628"/>
                      <a:pt x="2370" y="45752"/>
                    </a:cubicBezTo>
                    <a:cubicBezTo>
                      <a:pt x="2370" y="49634"/>
                      <a:pt x="2411" y="53516"/>
                      <a:pt x="2370" y="57419"/>
                    </a:cubicBezTo>
                    <a:cubicBezTo>
                      <a:pt x="2329" y="62650"/>
                      <a:pt x="2289" y="67881"/>
                      <a:pt x="2186" y="73113"/>
                    </a:cubicBezTo>
                    <a:cubicBezTo>
                      <a:pt x="2146" y="75258"/>
                      <a:pt x="2023" y="77404"/>
                      <a:pt x="2718" y="79488"/>
                    </a:cubicBezTo>
                    <a:cubicBezTo>
                      <a:pt x="2840" y="79529"/>
                      <a:pt x="2983" y="79570"/>
                      <a:pt x="3126" y="79590"/>
                    </a:cubicBezTo>
                    <a:cubicBezTo>
                      <a:pt x="8971" y="79651"/>
                      <a:pt x="14794" y="79692"/>
                      <a:pt x="20618" y="79774"/>
                    </a:cubicBezTo>
                    <a:cubicBezTo>
                      <a:pt x="21905" y="79774"/>
                      <a:pt x="23152" y="79999"/>
                      <a:pt x="24419" y="80019"/>
                    </a:cubicBezTo>
                    <a:cubicBezTo>
                      <a:pt x="30181" y="80040"/>
                      <a:pt x="35944" y="79999"/>
                      <a:pt x="41706" y="79978"/>
                    </a:cubicBezTo>
                    <a:cubicBezTo>
                      <a:pt x="42442" y="79958"/>
                      <a:pt x="43198" y="79999"/>
                      <a:pt x="43933" y="80101"/>
                    </a:cubicBezTo>
                    <a:cubicBezTo>
                      <a:pt x="46385" y="80510"/>
                      <a:pt x="48858" y="80448"/>
                      <a:pt x="51330" y="80407"/>
                    </a:cubicBezTo>
                    <a:cubicBezTo>
                      <a:pt x="52822" y="80367"/>
                      <a:pt x="54314" y="80367"/>
                      <a:pt x="55805" y="80367"/>
                    </a:cubicBezTo>
                    <a:cubicBezTo>
                      <a:pt x="56316" y="80367"/>
                      <a:pt x="56888" y="80305"/>
                      <a:pt x="57358" y="80469"/>
                    </a:cubicBezTo>
                    <a:cubicBezTo>
                      <a:pt x="58380" y="80857"/>
                      <a:pt x="59422" y="80755"/>
                      <a:pt x="60464" y="80775"/>
                    </a:cubicBezTo>
                    <a:cubicBezTo>
                      <a:pt x="61057" y="80796"/>
                      <a:pt x="61650" y="80837"/>
                      <a:pt x="62242" y="80898"/>
                    </a:cubicBezTo>
                    <a:cubicBezTo>
                      <a:pt x="63141" y="80980"/>
                      <a:pt x="64020" y="81184"/>
                      <a:pt x="64899" y="81184"/>
                    </a:cubicBezTo>
                    <a:cubicBezTo>
                      <a:pt x="69537" y="81204"/>
                      <a:pt x="74176" y="81204"/>
                      <a:pt x="78814" y="81184"/>
                    </a:cubicBezTo>
                    <a:cubicBezTo>
                      <a:pt x="84720" y="81143"/>
                      <a:pt x="90625" y="81000"/>
                      <a:pt x="96531" y="81020"/>
                    </a:cubicBezTo>
                    <a:cubicBezTo>
                      <a:pt x="99003" y="81020"/>
                      <a:pt x="101455" y="81266"/>
                      <a:pt x="103907" y="81450"/>
                    </a:cubicBezTo>
                    <a:cubicBezTo>
                      <a:pt x="105481" y="81572"/>
                      <a:pt x="107034" y="81817"/>
                      <a:pt x="108587" y="81838"/>
                    </a:cubicBezTo>
                    <a:cubicBezTo>
                      <a:pt x="113756" y="81879"/>
                      <a:pt x="118906" y="81960"/>
                      <a:pt x="124076" y="81797"/>
                    </a:cubicBezTo>
                    <a:cubicBezTo>
                      <a:pt x="126977" y="81695"/>
                      <a:pt x="129859" y="81327"/>
                      <a:pt x="132781" y="81368"/>
                    </a:cubicBezTo>
                    <a:cubicBezTo>
                      <a:pt x="133005" y="81347"/>
                      <a:pt x="133230" y="81307"/>
                      <a:pt x="133434" y="81245"/>
                    </a:cubicBezTo>
                    <a:cubicBezTo>
                      <a:pt x="134334" y="81164"/>
                      <a:pt x="135233" y="81000"/>
                      <a:pt x="136111" y="81000"/>
                    </a:cubicBezTo>
                    <a:cubicBezTo>
                      <a:pt x="137746" y="80959"/>
                      <a:pt x="139401" y="81061"/>
                      <a:pt x="141036" y="81000"/>
                    </a:cubicBezTo>
                    <a:cubicBezTo>
                      <a:pt x="143182" y="80877"/>
                      <a:pt x="145348" y="80632"/>
                      <a:pt x="147738" y="80448"/>
                    </a:cubicBezTo>
                    <a:close/>
                    <a:moveTo>
                      <a:pt x="2554" y="80530"/>
                    </a:moveTo>
                    <a:cubicBezTo>
                      <a:pt x="2473" y="80837"/>
                      <a:pt x="2411" y="81143"/>
                      <a:pt x="2391" y="81450"/>
                    </a:cubicBezTo>
                    <a:cubicBezTo>
                      <a:pt x="2554" y="83963"/>
                      <a:pt x="2656" y="86497"/>
                      <a:pt x="2943" y="89031"/>
                    </a:cubicBezTo>
                    <a:cubicBezTo>
                      <a:pt x="3126" y="90911"/>
                      <a:pt x="4495" y="92034"/>
                      <a:pt x="6396" y="92218"/>
                    </a:cubicBezTo>
                    <a:cubicBezTo>
                      <a:pt x="7356" y="92320"/>
                      <a:pt x="8317" y="92423"/>
                      <a:pt x="9277" y="92545"/>
                    </a:cubicBezTo>
                    <a:cubicBezTo>
                      <a:pt x="10319" y="92688"/>
                      <a:pt x="11341" y="92933"/>
                      <a:pt x="12383" y="92974"/>
                    </a:cubicBezTo>
                    <a:cubicBezTo>
                      <a:pt x="16940" y="93138"/>
                      <a:pt x="21497" y="93342"/>
                      <a:pt x="26053" y="92913"/>
                    </a:cubicBezTo>
                    <a:cubicBezTo>
                      <a:pt x="29548" y="92586"/>
                      <a:pt x="33062" y="92545"/>
                      <a:pt x="36577" y="92566"/>
                    </a:cubicBezTo>
                    <a:cubicBezTo>
                      <a:pt x="47652" y="92586"/>
                      <a:pt x="58707" y="92545"/>
                      <a:pt x="69782" y="92586"/>
                    </a:cubicBezTo>
                    <a:cubicBezTo>
                      <a:pt x="72541" y="92607"/>
                      <a:pt x="75300" y="92852"/>
                      <a:pt x="78079" y="92995"/>
                    </a:cubicBezTo>
                    <a:cubicBezTo>
                      <a:pt x="80898" y="93158"/>
                      <a:pt x="83739" y="93403"/>
                      <a:pt x="86579" y="93465"/>
                    </a:cubicBezTo>
                    <a:cubicBezTo>
                      <a:pt x="93241" y="93628"/>
                      <a:pt x="99861" y="93097"/>
                      <a:pt x="106502" y="92647"/>
                    </a:cubicBezTo>
                    <a:cubicBezTo>
                      <a:pt x="112755" y="92239"/>
                      <a:pt x="119028" y="91912"/>
                      <a:pt x="125322" y="92259"/>
                    </a:cubicBezTo>
                    <a:cubicBezTo>
                      <a:pt x="125915" y="92280"/>
                      <a:pt x="126507" y="92259"/>
                      <a:pt x="127100" y="92259"/>
                    </a:cubicBezTo>
                    <a:cubicBezTo>
                      <a:pt x="128673" y="92218"/>
                      <a:pt x="130226" y="92137"/>
                      <a:pt x="131800" y="92157"/>
                    </a:cubicBezTo>
                    <a:cubicBezTo>
                      <a:pt x="134334" y="92177"/>
                      <a:pt x="136867" y="92300"/>
                      <a:pt x="139422" y="92341"/>
                    </a:cubicBezTo>
                    <a:cubicBezTo>
                      <a:pt x="141220" y="92382"/>
                      <a:pt x="142977" y="91953"/>
                      <a:pt x="144694" y="91442"/>
                    </a:cubicBezTo>
                    <a:cubicBezTo>
                      <a:pt x="145204" y="91299"/>
                      <a:pt x="145654" y="91033"/>
                      <a:pt x="146001" y="90645"/>
                    </a:cubicBezTo>
                    <a:cubicBezTo>
                      <a:pt x="146757" y="89705"/>
                      <a:pt x="147330" y="88601"/>
                      <a:pt x="147330" y="87396"/>
                    </a:cubicBezTo>
                    <a:cubicBezTo>
                      <a:pt x="147309" y="86129"/>
                      <a:pt x="147452" y="84862"/>
                      <a:pt x="147718" y="83616"/>
                    </a:cubicBezTo>
                    <a:cubicBezTo>
                      <a:pt x="147840" y="83105"/>
                      <a:pt x="147800" y="82573"/>
                      <a:pt x="147268" y="82165"/>
                    </a:cubicBezTo>
                    <a:cubicBezTo>
                      <a:pt x="146431" y="82165"/>
                      <a:pt x="145491" y="81981"/>
                      <a:pt x="144653" y="82206"/>
                    </a:cubicBezTo>
                    <a:cubicBezTo>
                      <a:pt x="143631" y="82430"/>
                      <a:pt x="142589" y="82533"/>
                      <a:pt x="141547" y="82512"/>
                    </a:cubicBezTo>
                    <a:cubicBezTo>
                      <a:pt x="139769" y="82512"/>
                      <a:pt x="137971" y="82512"/>
                      <a:pt x="136173" y="82533"/>
                    </a:cubicBezTo>
                    <a:cubicBezTo>
                      <a:pt x="135723" y="82533"/>
                      <a:pt x="135233" y="82430"/>
                      <a:pt x="134824" y="82553"/>
                    </a:cubicBezTo>
                    <a:cubicBezTo>
                      <a:pt x="133005" y="83186"/>
                      <a:pt x="131125" y="82880"/>
                      <a:pt x="129286" y="82941"/>
                    </a:cubicBezTo>
                    <a:cubicBezTo>
                      <a:pt x="128612" y="82982"/>
                      <a:pt x="127897" y="82880"/>
                      <a:pt x="127284" y="83084"/>
                    </a:cubicBezTo>
                    <a:cubicBezTo>
                      <a:pt x="126323" y="83370"/>
                      <a:pt x="125363" y="83370"/>
                      <a:pt x="124403" y="83370"/>
                    </a:cubicBezTo>
                    <a:cubicBezTo>
                      <a:pt x="120132" y="83370"/>
                      <a:pt x="115882" y="83350"/>
                      <a:pt x="111631" y="83350"/>
                    </a:cubicBezTo>
                    <a:cubicBezTo>
                      <a:pt x="109997" y="83350"/>
                      <a:pt x="108341" y="83452"/>
                      <a:pt x="106707" y="83370"/>
                    </a:cubicBezTo>
                    <a:cubicBezTo>
                      <a:pt x="104786" y="83289"/>
                      <a:pt x="102865" y="83084"/>
                      <a:pt x="100924" y="82921"/>
                    </a:cubicBezTo>
                    <a:cubicBezTo>
                      <a:pt x="100720" y="82900"/>
                      <a:pt x="100495" y="82839"/>
                      <a:pt x="100270" y="82798"/>
                    </a:cubicBezTo>
                    <a:cubicBezTo>
                      <a:pt x="99391" y="82717"/>
                      <a:pt x="98492" y="82553"/>
                      <a:pt x="97614" y="82533"/>
                    </a:cubicBezTo>
                    <a:cubicBezTo>
                      <a:pt x="93588" y="82492"/>
                      <a:pt x="89563" y="82328"/>
                      <a:pt x="85517" y="82390"/>
                    </a:cubicBezTo>
                    <a:cubicBezTo>
                      <a:pt x="78508" y="82492"/>
                      <a:pt x="71478" y="82349"/>
                      <a:pt x="64449" y="82226"/>
                    </a:cubicBezTo>
                    <a:cubicBezTo>
                      <a:pt x="62365" y="82206"/>
                      <a:pt x="60281" y="81940"/>
                      <a:pt x="58196" y="81777"/>
                    </a:cubicBezTo>
                    <a:cubicBezTo>
                      <a:pt x="58053" y="81777"/>
                      <a:pt x="57910" y="81715"/>
                      <a:pt x="57767" y="81695"/>
                    </a:cubicBezTo>
                    <a:cubicBezTo>
                      <a:pt x="56888" y="81593"/>
                      <a:pt x="55989" y="81450"/>
                      <a:pt x="55111" y="81409"/>
                    </a:cubicBezTo>
                    <a:cubicBezTo>
                      <a:pt x="48388" y="81266"/>
                      <a:pt x="41665" y="81102"/>
                      <a:pt x="34922" y="81000"/>
                    </a:cubicBezTo>
                    <a:cubicBezTo>
                      <a:pt x="28424" y="80898"/>
                      <a:pt x="21946" y="80959"/>
                      <a:pt x="15448" y="80591"/>
                    </a:cubicBezTo>
                    <a:cubicBezTo>
                      <a:pt x="11198" y="80326"/>
                      <a:pt x="6927" y="80530"/>
                      <a:pt x="2554" y="80530"/>
                    </a:cubicBezTo>
                    <a:close/>
                    <a:moveTo>
                      <a:pt x="65144" y="94732"/>
                    </a:moveTo>
                    <a:cubicBezTo>
                      <a:pt x="64000" y="97592"/>
                      <a:pt x="63693" y="100474"/>
                      <a:pt x="63284" y="103273"/>
                    </a:cubicBezTo>
                    <a:cubicBezTo>
                      <a:pt x="64449" y="103968"/>
                      <a:pt x="64449" y="103988"/>
                      <a:pt x="65205" y="103988"/>
                    </a:cubicBezTo>
                    <a:cubicBezTo>
                      <a:pt x="66860" y="103968"/>
                      <a:pt x="68495" y="103906"/>
                      <a:pt x="70130" y="103886"/>
                    </a:cubicBezTo>
                    <a:cubicBezTo>
                      <a:pt x="75136" y="103845"/>
                      <a:pt x="80122" y="103825"/>
                      <a:pt x="85128" y="103784"/>
                    </a:cubicBezTo>
                    <a:cubicBezTo>
                      <a:pt x="85680" y="103784"/>
                      <a:pt x="86252" y="103661"/>
                      <a:pt x="86967" y="103580"/>
                    </a:cubicBezTo>
                    <a:cubicBezTo>
                      <a:pt x="86783" y="102926"/>
                      <a:pt x="86804" y="102292"/>
                      <a:pt x="86497" y="101986"/>
                    </a:cubicBezTo>
                    <a:cubicBezTo>
                      <a:pt x="85823" y="101373"/>
                      <a:pt x="85700" y="100637"/>
                      <a:pt x="85517" y="99820"/>
                    </a:cubicBezTo>
                    <a:cubicBezTo>
                      <a:pt x="85190" y="98389"/>
                      <a:pt x="84658" y="97000"/>
                      <a:pt x="84229" y="95631"/>
                    </a:cubicBezTo>
                    <a:cubicBezTo>
                      <a:pt x="77833" y="95099"/>
                      <a:pt x="71601" y="94343"/>
                      <a:pt x="65144" y="94732"/>
                    </a:cubicBezTo>
                    <a:close/>
                    <a:moveTo>
                      <a:pt x="58114" y="108095"/>
                    </a:moveTo>
                    <a:cubicBezTo>
                      <a:pt x="58830" y="108382"/>
                      <a:pt x="59504" y="108811"/>
                      <a:pt x="60199" y="108872"/>
                    </a:cubicBezTo>
                    <a:cubicBezTo>
                      <a:pt x="62487" y="109076"/>
                      <a:pt x="64817" y="109240"/>
                      <a:pt x="67126" y="109240"/>
                    </a:cubicBezTo>
                    <a:cubicBezTo>
                      <a:pt x="74053" y="109240"/>
                      <a:pt x="81001" y="109117"/>
                      <a:pt x="87928" y="109056"/>
                    </a:cubicBezTo>
                    <a:cubicBezTo>
                      <a:pt x="88439" y="109015"/>
                      <a:pt x="88929" y="108954"/>
                      <a:pt x="89419" y="108872"/>
                    </a:cubicBezTo>
                    <a:cubicBezTo>
                      <a:pt x="89624" y="108525"/>
                      <a:pt x="89787" y="108157"/>
                      <a:pt x="89930" y="107768"/>
                    </a:cubicBezTo>
                    <a:cubicBezTo>
                      <a:pt x="90400" y="106113"/>
                      <a:pt x="89992" y="105562"/>
                      <a:pt x="88275" y="105521"/>
                    </a:cubicBezTo>
                    <a:cubicBezTo>
                      <a:pt x="86273" y="105459"/>
                      <a:pt x="84250" y="105419"/>
                      <a:pt x="82247" y="105398"/>
                    </a:cubicBezTo>
                    <a:cubicBezTo>
                      <a:pt x="75892" y="105398"/>
                      <a:pt x="69558" y="105439"/>
                      <a:pt x="63223" y="105419"/>
                    </a:cubicBezTo>
                    <a:cubicBezTo>
                      <a:pt x="62467" y="105398"/>
                      <a:pt x="61731" y="105316"/>
                      <a:pt x="61016" y="105194"/>
                    </a:cubicBezTo>
                    <a:cubicBezTo>
                      <a:pt x="60076" y="105092"/>
                      <a:pt x="59116" y="104785"/>
                      <a:pt x="58114" y="1053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6" tIns="91426" rIns="91426" bIns="91426" anchor="ctr" anchorCtr="0">
                <a:noAutofit/>
              </a:bodyPr>
              <a:lstStyle/>
              <a:p>
                <a:endParaRPr sz="1401"/>
              </a:p>
            </p:txBody>
          </p:sp>
          <p:sp>
            <p:nvSpPr>
              <p:cNvPr id="11" name="Google Shape;1983;p70"/>
              <p:cNvSpPr/>
              <p:nvPr/>
            </p:nvSpPr>
            <p:spPr>
              <a:xfrm>
                <a:off x="1769055" y="2591631"/>
                <a:ext cx="554087" cy="225668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9646" extrusionOk="0">
                    <a:moveTo>
                      <a:pt x="1860" y="409"/>
                    </a:moveTo>
                    <a:cubicBezTo>
                      <a:pt x="8317" y="0"/>
                      <a:pt x="14549" y="756"/>
                      <a:pt x="20945" y="1308"/>
                    </a:cubicBezTo>
                    <a:cubicBezTo>
                      <a:pt x="21374" y="2657"/>
                      <a:pt x="21906" y="4046"/>
                      <a:pt x="22233" y="5477"/>
                    </a:cubicBezTo>
                    <a:cubicBezTo>
                      <a:pt x="22416" y="6294"/>
                      <a:pt x="22539" y="7030"/>
                      <a:pt x="23213" y="7643"/>
                    </a:cubicBezTo>
                    <a:cubicBezTo>
                      <a:pt x="23520" y="7949"/>
                      <a:pt x="23499" y="8583"/>
                      <a:pt x="23683" y="9237"/>
                    </a:cubicBezTo>
                    <a:cubicBezTo>
                      <a:pt x="22968" y="9318"/>
                      <a:pt x="22396" y="9441"/>
                      <a:pt x="21844" y="9441"/>
                    </a:cubicBezTo>
                    <a:cubicBezTo>
                      <a:pt x="16838" y="9482"/>
                      <a:pt x="11852" y="9502"/>
                      <a:pt x="6846" y="9543"/>
                    </a:cubicBezTo>
                    <a:cubicBezTo>
                      <a:pt x="5211" y="9563"/>
                      <a:pt x="3576" y="9625"/>
                      <a:pt x="1921" y="9645"/>
                    </a:cubicBezTo>
                    <a:cubicBezTo>
                      <a:pt x="1165" y="9645"/>
                      <a:pt x="1165" y="9625"/>
                      <a:pt x="0" y="8950"/>
                    </a:cubicBezTo>
                    <a:cubicBezTo>
                      <a:pt x="409" y="6131"/>
                      <a:pt x="716" y="3249"/>
                      <a:pt x="1860" y="4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6" tIns="91426" rIns="91426" bIns="91426" anchor="ctr" anchorCtr="0">
                <a:noAutofit/>
              </a:bodyPr>
              <a:lstStyle/>
              <a:p>
                <a:endParaRPr sz="1401"/>
              </a:p>
            </p:txBody>
          </p:sp>
          <p:sp>
            <p:nvSpPr>
              <p:cNvPr id="12" name="Google Shape;1982;p70"/>
              <p:cNvSpPr/>
              <p:nvPr/>
            </p:nvSpPr>
            <p:spPr>
              <a:xfrm>
                <a:off x="390397" y="2255538"/>
                <a:ext cx="3402357" cy="311246"/>
              </a:xfrm>
              <a:custGeom>
                <a:avLst/>
                <a:gdLst/>
                <a:ahLst/>
                <a:cxnLst/>
                <a:rect l="l" t="t" r="r" b="b"/>
                <a:pathLst>
                  <a:path w="145431" h="13304" extrusionOk="0">
                    <a:moveTo>
                      <a:pt x="164" y="205"/>
                    </a:moveTo>
                    <a:cubicBezTo>
                      <a:pt x="4537" y="205"/>
                      <a:pt x="8808" y="1"/>
                      <a:pt x="13038" y="246"/>
                    </a:cubicBezTo>
                    <a:cubicBezTo>
                      <a:pt x="19536" y="614"/>
                      <a:pt x="26034" y="573"/>
                      <a:pt x="32532" y="675"/>
                    </a:cubicBezTo>
                    <a:cubicBezTo>
                      <a:pt x="39255" y="777"/>
                      <a:pt x="45977" y="920"/>
                      <a:pt x="52721" y="1084"/>
                    </a:cubicBezTo>
                    <a:cubicBezTo>
                      <a:pt x="53599" y="1104"/>
                      <a:pt x="54478" y="1268"/>
                      <a:pt x="55377" y="1370"/>
                    </a:cubicBezTo>
                    <a:cubicBezTo>
                      <a:pt x="55520" y="1390"/>
                      <a:pt x="55663" y="1452"/>
                      <a:pt x="55806" y="1452"/>
                    </a:cubicBezTo>
                    <a:cubicBezTo>
                      <a:pt x="57891" y="1615"/>
                      <a:pt x="59975" y="1860"/>
                      <a:pt x="62039" y="1901"/>
                    </a:cubicBezTo>
                    <a:cubicBezTo>
                      <a:pt x="69068" y="2003"/>
                      <a:pt x="76097" y="2146"/>
                      <a:pt x="83127" y="2065"/>
                    </a:cubicBezTo>
                    <a:cubicBezTo>
                      <a:pt x="87152" y="2003"/>
                      <a:pt x="91178" y="2167"/>
                      <a:pt x="95224" y="2208"/>
                    </a:cubicBezTo>
                    <a:cubicBezTo>
                      <a:pt x="96102" y="2208"/>
                      <a:pt x="96981" y="2371"/>
                      <a:pt x="97880" y="2473"/>
                    </a:cubicBezTo>
                    <a:cubicBezTo>
                      <a:pt x="98105" y="2494"/>
                      <a:pt x="98309" y="2575"/>
                      <a:pt x="98534" y="2596"/>
                    </a:cubicBezTo>
                    <a:cubicBezTo>
                      <a:pt x="100455" y="2759"/>
                      <a:pt x="102375" y="2964"/>
                      <a:pt x="104317" y="3045"/>
                    </a:cubicBezTo>
                    <a:cubicBezTo>
                      <a:pt x="105951" y="3127"/>
                      <a:pt x="107586" y="3025"/>
                      <a:pt x="109221" y="3025"/>
                    </a:cubicBezTo>
                    <a:cubicBezTo>
                      <a:pt x="113492" y="3025"/>
                      <a:pt x="117742" y="3025"/>
                      <a:pt x="121992" y="3025"/>
                    </a:cubicBezTo>
                    <a:cubicBezTo>
                      <a:pt x="122973" y="3025"/>
                      <a:pt x="123913" y="3045"/>
                      <a:pt x="124873" y="2739"/>
                    </a:cubicBezTo>
                    <a:cubicBezTo>
                      <a:pt x="125507" y="2555"/>
                      <a:pt x="126202" y="2637"/>
                      <a:pt x="126876" y="2616"/>
                    </a:cubicBezTo>
                    <a:cubicBezTo>
                      <a:pt x="128735" y="2535"/>
                      <a:pt x="130615" y="2861"/>
                      <a:pt x="132434" y="2228"/>
                    </a:cubicBezTo>
                    <a:cubicBezTo>
                      <a:pt x="132843" y="2085"/>
                      <a:pt x="133333" y="2187"/>
                      <a:pt x="133762" y="2187"/>
                    </a:cubicBezTo>
                    <a:cubicBezTo>
                      <a:pt x="135560" y="2187"/>
                      <a:pt x="137338" y="2187"/>
                      <a:pt x="139157" y="2167"/>
                    </a:cubicBezTo>
                    <a:cubicBezTo>
                      <a:pt x="140199" y="2208"/>
                      <a:pt x="141241" y="2105"/>
                      <a:pt x="142263" y="1881"/>
                    </a:cubicBezTo>
                    <a:cubicBezTo>
                      <a:pt x="143080" y="1656"/>
                      <a:pt x="144041" y="1819"/>
                      <a:pt x="144878" y="1819"/>
                    </a:cubicBezTo>
                    <a:cubicBezTo>
                      <a:pt x="145410" y="2248"/>
                      <a:pt x="145430" y="2780"/>
                      <a:pt x="145307" y="3291"/>
                    </a:cubicBezTo>
                    <a:cubicBezTo>
                      <a:pt x="145042" y="4537"/>
                      <a:pt x="144919" y="5784"/>
                      <a:pt x="144940" y="7071"/>
                    </a:cubicBezTo>
                    <a:cubicBezTo>
                      <a:pt x="144940" y="8256"/>
                      <a:pt x="144347" y="9380"/>
                      <a:pt x="143611" y="10320"/>
                    </a:cubicBezTo>
                    <a:cubicBezTo>
                      <a:pt x="143264" y="10708"/>
                      <a:pt x="142794" y="10974"/>
                      <a:pt x="142304" y="11096"/>
                    </a:cubicBezTo>
                    <a:cubicBezTo>
                      <a:pt x="140567" y="11607"/>
                      <a:pt x="138830" y="12036"/>
                      <a:pt x="137011" y="12016"/>
                    </a:cubicBezTo>
                    <a:cubicBezTo>
                      <a:pt x="134477" y="11955"/>
                      <a:pt x="131944" y="11852"/>
                      <a:pt x="129389" y="11832"/>
                    </a:cubicBezTo>
                    <a:cubicBezTo>
                      <a:pt x="127836" y="11812"/>
                      <a:pt x="126263" y="11893"/>
                      <a:pt x="124710" y="11934"/>
                    </a:cubicBezTo>
                    <a:cubicBezTo>
                      <a:pt x="124097" y="11934"/>
                      <a:pt x="123504" y="11975"/>
                      <a:pt x="122912" y="11934"/>
                    </a:cubicBezTo>
                    <a:cubicBezTo>
                      <a:pt x="116638" y="11566"/>
                      <a:pt x="110365" y="11914"/>
                      <a:pt x="104092" y="12322"/>
                    </a:cubicBezTo>
                    <a:cubicBezTo>
                      <a:pt x="97451" y="12772"/>
                      <a:pt x="90810" y="13303"/>
                      <a:pt x="84169" y="13140"/>
                    </a:cubicBezTo>
                    <a:cubicBezTo>
                      <a:pt x="81328" y="13078"/>
                      <a:pt x="78508" y="12813"/>
                      <a:pt x="75668" y="12670"/>
                    </a:cubicBezTo>
                    <a:cubicBezTo>
                      <a:pt x="72910" y="12527"/>
                      <a:pt x="70151" y="12282"/>
                      <a:pt x="67392" y="12261"/>
                    </a:cubicBezTo>
                    <a:cubicBezTo>
                      <a:pt x="56317" y="12220"/>
                      <a:pt x="45262" y="12261"/>
                      <a:pt x="34187" y="12220"/>
                    </a:cubicBezTo>
                    <a:cubicBezTo>
                      <a:pt x="30672" y="12220"/>
                      <a:pt x="27178" y="12261"/>
                      <a:pt x="23663" y="12588"/>
                    </a:cubicBezTo>
                    <a:cubicBezTo>
                      <a:pt x="19107" y="12997"/>
                      <a:pt x="14550" y="12792"/>
                      <a:pt x="9993" y="12649"/>
                    </a:cubicBezTo>
                    <a:cubicBezTo>
                      <a:pt x="8951" y="12608"/>
                      <a:pt x="7929" y="12343"/>
                      <a:pt x="6887" y="12220"/>
                    </a:cubicBezTo>
                    <a:cubicBezTo>
                      <a:pt x="5927" y="12098"/>
                      <a:pt x="4966" y="11995"/>
                      <a:pt x="4006" y="11893"/>
                    </a:cubicBezTo>
                    <a:cubicBezTo>
                      <a:pt x="2105" y="11709"/>
                      <a:pt x="757" y="10565"/>
                      <a:pt x="553" y="8685"/>
                    </a:cubicBezTo>
                    <a:cubicBezTo>
                      <a:pt x="266" y="6172"/>
                      <a:pt x="164" y="3638"/>
                      <a:pt x="1" y="1104"/>
                    </a:cubicBezTo>
                    <a:cubicBezTo>
                      <a:pt x="42" y="798"/>
                      <a:pt x="83" y="512"/>
                      <a:pt x="164" y="205"/>
                    </a:cubicBezTo>
                    <a:close/>
                    <a:moveTo>
                      <a:pt x="79735" y="5109"/>
                    </a:moveTo>
                    <a:cubicBezTo>
                      <a:pt x="79060" y="4149"/>
                      <a:pt x="78263" y="3904"/>
                      <a:pt x="77303" y="3924"/>
                    </a:cubicBezTo>
                    <a:cubicBezTo>
                      <a:pt x="74994" y="3944"/>
                      <a:pt x="72685" y="4128"/>
                      <a:pt x="70376" y="3761"/>
                    </a:cubicBezTo>
                    <a:cubicBezTo>
                      <a:pt x="68455" y="3454"/>
                      <a:pt x="66534" y="3904"/>
                      <a:pt x="64593" y="3944"/>
                    </a:cubicBezTo>
                    <a:cubicBezTo>
                      <a:pt x="63857" y="3965"/>
                      <a:pt x="63367" y="4455"/>
                      <a:pt x="63265" y="5232"/>
                    </a:cubicBezTo>
                    <a:cubicBezTo>
                      <a:pt x="63203" y="5600"/>
                      <a:pt x="63183" y="5967"/>
                      <a:pt x="63203" y="6356"/>
                    </a:cubicBezTo>
                    <a:cubicBezTo>
                      <a:pt x="63224" y="7623"/>
                      <a:pt x="63673" y="8317"/>
                      <a:pt x="64899" y="8644"/>
                    </a:cubicBezTo>
                    <a:cubicBezTo>
                      <a:pt x="65819" y="8889"/>
                      <a:pt x="66779" y="9033"/>
                      <a:pt x="67760" y="9073"/>
                    </a:cubicBezTo>
                    <a:cubicBezTo>
                      <a:pt x="69538" y="9135"/>
                      <a:pt x="71336" y="9033"/>
                      <a:pt x="73134" y="9114"/>
                    </a:cubicBezTo>
                    <a:cubicBezTo>
                      <a:pt x="74503" y="9176"/>
                      <a:pt x="75811" y="8869"/>
                      <a:pt x="77119" y="8583"/>
                    </a:cubicBezTo>
                    <a:cubicBezTo>
                      <a:pt x="78345" y="8317"/>
                      <a:pt x="79326" y="7684"/>
                      <a:pt x="79428" y="6233"/>
                    </a:cubicBezTo>
                    <a:cubicBezTo>
                      <a:pt x="79510" y="5845"/>
                      <a:pt x="79591" y="5477"/>
                      <a:pt x="79735" y="5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6" tIns="91426" rIns="91426" bIns="91426" anchor="ctr" anchorCtr="0">
                <a:noAutofit/>
              </a:bodyPr>
              <a:lstStyle/>
              <a:p>
                <a:endParaRPr sz="1401"/>
              </a:p>
            </p:txBody>
          </p:sp>
        </p:grpSp>
      </p:grpSp>
      <p:grpSp>
        <p:nvGrpSpPr>
          <p:cNvPr id="13" name="Google Shape;1987;p70"/>
          <p:cNvGrpSpPr/>
          <p:nvPr/>
        </p:nvGrpSpPr>
        <p:grpSpPr>
          <a:xfrm>
            <a:off x="3487585" y="743287"/>
            <a:ext cx="855801" cy="746475"/>
            <a:chOff x="7711700" y="384600"/>
            <a:chExt cx="855800" cy="746475"/>
          </a:xfrm>
        </p:grpSpPr>
        <p:sp>
          <p:nvSpPr>
            <p:cNvPr id="14" name="Google Shape;1988;p70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5" name="Google Shape;1989;p70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6" name="Google Shape;1990;p70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7" name="Google Shape;1991;p70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8" name="Google Shape;1992;p70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19" name="Google Shape;1993;p70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0" name="Google Shape;1994;p70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1" name="Google Shape;1995;p70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2" name="Google Shape;1996;p70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3" name="Google Shape;1997;p70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  <p:sp>
          <p:nvSpPr>
            <p:cNvPr id="24" name="Google Shape;1998;p70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6" tIns="91426" rIns="91426" bIns="91426" anchor="ctr" anchorCtr="0">
              <a:noAutofit/>
            </a:bodyPr>
            <a:lstStyle/>
            <a:p>
              <a:endParaRPr sz="1401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37D694-19F1-26FA-66BA-8A32727F108F}"/>
              </a:ext>
            </a:extLst>
          </p:cNvPr>
          <p:cNvSpPr txBox="1"/>
          <p:nvPr/>
        </p:nvSpPr>
        <p:spPr>
          <a:xfrm>
            <a:off x="4197075" y="2235567"/>
            <a:ext cx="66320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808B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Escribe una palabra que comience con </a:t>
            </a:r>
            <a:r>
              <a:rPr lang="es-MX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808B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pl</a:t>
            </a:r>
            <a:r>
              <a:rPr lang="es-MX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808B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 y pr.</a:t>
            </a:r>
            <a:endParaRPr lang="es-CL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808B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6386" name="Picture 2" descr="Si GIF by memecandy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8" y="4346537"/>
            <a:ext cx="2840572" cy="16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71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E67B32-0FA6-DA7D-1D0E-D16FB1937B48}"/>
              </a:ext>
            </a:extLst>
          </p:cNvPr>
          <p:cNvSpPr txBox="1"/>
          <p:nvPr/>
        </p:nvSpPr>
        <p:spPr>
          <a:xfrm>
            <a:off x="2184955" y="349093"/>
            <a:ext cx="6466153" cy="1108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6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¡Buen trabajo!</a:t>
            </a:r>
            <a:endParaRPr lang="es-CL" sz="6601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0" name="Picture 2" descr="Champions have stolen your gold stars! — D3 Go! Foru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2" y="1576705"/>
            <a:ext cx="5146766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14526" b="3158"/>
          <a:stretch/>
        </p:blipFill>
        <p:spPr>
          <a:xfrm>
            <a:off x="5764584" y="2394585"/>
            <a:ext cx="3284112" cy="39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28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2" y="1712795"/>
            <a:ext cx="5145205" cy="51452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78424" y="338757"/>
            <a:ext cx="9430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rgbClr val="C808BF"/>
                </a:solidFill>
                <a:latin typeface="Forte" panose="03060902040502070203" pitchFamily="66" charset="0"/>
              </a:rPr>
              <a:t>Adiós, recuerda darle un beso a tu cerebro inteligente</a:t>
            </a:r>
            <a:endParaRPr lang="es-CL" sz="5400" dirty="0">
              <a:solidFill>
                <a:srgbClr val="C808BF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4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00891" y="365761"/>
            <a:ext cx="104502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  <a:latin typeface="Comic Sans MS" panose="030F0702030302020204" pitchFamily="66" charset="0"/>
              </a:rPr>
              <a:t>Hoy aprenderemos dos </a:t>
            </a:r>
            <a:r>
              <a:rPr lang="en-GB" sz="54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  <a:latin typeface="Comic Sans MS" panose="030F0702030302020204" pitchFamily="66" charset="0"/>
              </a:rPr>
              <a:t>grupos</a:t>
            </a:r>
            <a:r>
              <a:rPr lang="en-GB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  <a:latin typeface="Comic Sans MS" panose="030F0702030302020204" pitchFamily="66" charset="0"/>
              </a:rPr>
              <a:t> </a:t>
            </a:r>
            <a:r>
              <a:rPr lang="en-GB" sz="54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808BF"/>
                </a:solidFill>
                <a:latin typeface="Comic Sans MS" panose="030F0702030302020204" pitchFamily="66" charset="0"/>
              </a:rPr>
              <a:t>consonánticos</a:t>
            </a:r>
            <a:endParaRPr lang="es-CL" sz="5400" dirty="0">
              <a:solidFill>
                <a:srgbClr val="C808B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Gif Maniac images animées Plu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6" y="2120087"/>
            <a:ext cx="22860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ríticas de libros: El principito de Antoine De Saint-Exupéry - El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70" y="4070760"/>
            <a:ext cx="4762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/>
          <p:cNvSpPr/>
          <p:nvPr/>
        </p:nvSpPr>
        <p:spPr>
          <a:xfrm>
            <a:off x="2759723" y="4714156"/>
            <a:ext cx="681485" cy="323557"/>
          </a:xfrm>
          <a:prstGeom prst="rightArrow">
            <a:avLst/>
          </a:prstGeom>
          <a:solidFill>
            <a:srgbClr val="C808B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245828" y="4070760"/>
            <a:ext cx="125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smtClean="0">
                <a:solidFill>
                  <a:srgbClr val="FFFF00"/>
                </a:solidFill>
                <a:latin typeface="Ligada 2.1 (Adrian M. C.)" panose="02000000000000000000" pitchFamily="50" charset="0"/>
              </a:rPr>
              <a:t>pr</a:t>
            </a:r>
            <a:endParaRPr lang="es-CL" sz="7200" b="1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37523" y="2546384"/>
            <a:ext cx="125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err="1" smtClean="0">
                <a:solidFill>
                  <a:srgbClr val="FFFF00"/>
                </a:solidFill>
                <a:latin typeface="Ligada 2.1 (Adrian M. C.)" panose="02000000000000000000" pitchFamily="50" charset="0"/>
              </a:rPr>
              <a:t>pl</a:t>
            </a:r>
            <a:endParaRPr lang="es-CL" sz="7200" b="1" dirty="0">
              <a:solidFill>
                <a:srgbClr val="FFFF00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8045779" y="3146549"/>
            <a:ext cx="681485" cy="323557"/>
          </a:xfrm>
          <a:prstGeom prst="rightArrow">
            <a:avLst/>
          </a:prstGeom>
          <a:solidFill>
            <a:srgbClr val="C808B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6" name="Picture 4" descr="Resultado de imagen de esquinas de flores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537" y="5022149"/>
            <a:ext cx="2494405" cy="21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9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91840" y="300446"/>
            <a:ext cx="5538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6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masis MT Pro Black" panose="02040A04050005020304" pitchFamily="18" charset="0"/>
                <a:cs typeface="Dreaming Outloud Script Pro" panose="03050502040304050704" pitchFamily="66" charset="0"/>
              </a:rPr>
              <a:t>Objetivo:</a:t>
            </a:r>
            <a:endParaRPr lang="es-CL" sz="60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95003" y="2414223"/>
            <a:ext cx="9261567" cy="3118803"/>
          </a:xfrm>
          <a:prstGeom prst="rect">
            <a:avLst/>
          </a:prstGeom>
          <a:solidFill>
            <a:srgbClr val="CCFFFF"/>
          </a:solidFill>
          <a:ln w="38100">
            <a:solidFill>
              <a:srgbClr val="CE02D3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s-MX" sz="3400" dirty="0">
                <a:latin typeface="Patrick Hand" panose="00000500000000000000" pitchFamily="2" charset="0"/>
              </a:rPr>
              <a:t>Presentar </a:t>
            </a:r>
            <a:r>
              <a:rPr lang="es-MX" sz="3400" dirty="0" smtClean="0">
                <a:latin typeface="Patrick Hand" panose="00000500000000000000" pitchFamily="2" charset="0"/>
              </a:rPr>
              <a:t>los grupos </a:t>
            </a:r>
            <a:r>
              <a:rPr lang="es-MX" sz="3400" dirty="0" smtClean="0">
                <a:latin typeface="Patrick Hand" panose="00000500000000000000" pitchFamily="2" charset="0"/>
              </a:rPr>
              <a:t>consonánticos  </a:t>
            </a:r>
            <a:r>
              <a:rPr lang="es-MX" sz="3400" dirty="0" err="1" smtClean="0">
                <a:solidFill>
                  <a:srgbClr val="0000FF"/>
                </a:solidFill>
                <a:latin typeface="Patrick Hand" panose="00000500000000000000" pitchFamily="2" charset="0"/>
              </a:rPr>
              <a:t>p</a:t>
            </a:r>
            <a:r>
              <a:rPr lang="es-MX" sz="3400" dirty="0" err="1" smtClean="0">
                <a:solidFill>
                  <a:srgbClr val="0000FF"/>
                </a:solidFill>
                <a:latin typeface="Ligada 2.2 (Adrian M. C.)" panose="02000000000000000000" pitchFamily="50" charset="0"/>
              </a:rPr>
              <a:t>l</a:t>
            </a:r>
            <a:r>
              <a:rPr lang="es-MX" sz="3400" dirty="0" smtClean="0">
                <a:solidFill>
                  <a:srgbClr val="0000FF"/>
                </a:solidFill>
                <a:latin typeface="Blackadder ITC" panose="04020505051007020D02" pitchFamily="82" charset="0"/>
                <a:cs typeface="Dreaming Outloud Script Pro" panose="03050502040304050704" pitchFamily="66" charset="0"/>
              </a:rPr>
              <a:t> -</a:t>
            </a:r>
            <a:r>
              <a:rPr lang="es-MX" sz="3400" dirty="0" smtClean="0">
                <a:solidFill>
                  <a:srgbClr val="0000FF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s-MX" sz="3400" dirty="0" smtClean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pr</a:t>
            </a:r>
            <a:r>
              <a:rPr lang="es-MX" sz="3400" dirty="0" smtClean="0">
                <a:solidFill>
                  <a:srgbClr val="FFC00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,</a:t>
            </a:r>
            <a:r>
              <a:rPr lang="es-MX" sz="3400" dirty="0" smtClean="0">
                <a:solidFill>
                  <a:srgbClr val="0000FF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s-MX" sz="3400" dirty="0" smtClean="0">
                <a:latin typeface="Patrick Hand" panose="00000500000000000000" pitchFamily="2" charset="0"/>
                <a:cs typeface="Dreaming Outloud Script Pro" panose="03050502040304050704" pitchFamily="66" charset="0"/>
              </a:rPr>
              <a:t>reconocer </a:t>
            </a:r>
            <a:r>
              <a:rPr lang="es-MX" sz="3400" dirty="0">
                <a:latin typeface="Patrick Hand" panose="00000500000000000000" pitchFamily="2" charset="0"/>
                <a:cs typeface="Dreaming Outloud Script Pro" panose="03050502040304050704" pitchFamily="66" charset="0"/>
              </a:rPr>
              <a:t>su sonido y escribir las </a:t>
            </a:r>
            <a:r>
              <a:rPr lang="es-MX" sz="3400" dirty="0" smtClean="0">
                <a:latin typeface="Patrick Hand" panose="00000500000000000000" pitchFamily="2" charset="0"/>
                <a:cs typeface="Dreaming Outloud Script Pro" panose="03050502040304050704" pitchFamily="66" charset="0"/>
              </a:rPr>
              <a:t>sílabas </a:t>
            </a:r>
            <a:r>
              <a:rPr lang="es-MX" sz="3400" dirty="0" err="1" smtClean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pla</a:t>
            </a:r>
            <a:r>
              <a:rPr lang="es-MX" sz="3400" dirty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</a:t>
            </a:r>
            <a:r>
              <a:rPr lang="es-MX" sz="3400" dirty="0" smtClean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ple</a:t>
            </a:r>
            <a:r>
              <a:rPr lang="es-MX" sz="3400" dirty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</a:t>
            </a:r>
            <a:r>
              <a:rPr lang="es-MX" sz="3400" dirty="0" err="1" smtClean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pli</a:t>
            </a:r>
            <a:r>
              <a:rPr lang="es-MX" sz="3400" dirty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</a:t>
            </a:r>
            <a:r>
              <a:rPr lang="es-MX" sz="3400" dirty="0" err="1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</a:t>
            </a:r>
            <a:r>
              <a:rPr lang="es-MX" sz="3400" dirty="0" err="1" smtClean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lo</a:t>
            </a:r>
            <a:r>
              <a:rPr lang="es-MX" sz="3400" dirty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</a:t>
            </a:r>
            <a:r>
              <a:rPr lang="es-MX" sz="3400" dirty="0" err="1" smtClean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plu</a:t>
            </a:r>
            <a:r>
              <a:rPr lang="es-MX" sz="3400" dirty="0" smtClean="0">
                <a:solidFill>
                  <a:srgbClr val="0000FF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 </a:t>
            </a:r>
            <a:r>
              <a:rPr lang="es-MX" sz="3400" dirty="0" smtClean="0"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y </a:t>
            </a:r>
          </a:p>
          <a:p>
            <a:pPr>
              <a:spcAft>
                <a:spcPts val="1600"/>
              </a:spcAft>
            </a:pPr>
            <a:r>
              <a:rPr lang="es-MX" sz="3400" dirty="0" smtClean="0">
                <a:latin typeface="Patrick Hand" panose="00000500000000000000" pitchFamily="2" charset="0"/>
                <a:cs typeface="Dreaming Outloud Script Pro" panose="03050502040304050704" pitchFamily="66" charset="0"/>
              </a:rPr>
              <a:t> </a:t>
            </a:r>
            <a:r>
              <a:rPr lang="es-MX" sz="3400" dirty="0" err="1" smtClean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pra</a:t>
            </a:r>
            <a:r>
              <a:rPr lang="es-MX" sz="3400" dirty="0" smtClean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pre</a:t>
            </a:r>
            <a:r>
              <a:rPr lang="es-MX" sz="3400" dirty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</a:t>
            </a:r>
            <a:r>
              <a:rPr lang="es-MX" sz="3400" dirty="0" err="1" smtClean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pri</a:t>
            </a:r>
            <a:r>
              <a:rPr lang="es-MX" sz="3400" dirty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</a:t>
            </a:r>
            <a:r>
              <a:rPr lang="es-MX" sz="3400" dirty="0" smtClean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pro</a:t>
            </a:r>
            <a:r>
              <a:rPr lang="es-MX" sz="3400" dirty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, </a:t>
            </a:r>
            <a:r>
              <a:rPr lang="es-MX" sz="3400" dirty="0" err="1" smtClean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pru</a:t>
            </a:r>
            <a:r>
              <a:rPr lang="es-MX" sz="3400" dirty="0" smtClean="0">
                <a:solidFill>
                  <a:srgbClr val="FFC0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  </a:t>
            </a:r>
            <a:endParaRPr lang="es-MX" sz="3400" dirty="0" smtClean="0">
              <a:solidFill>
                <a:srgbClr val="FFC000"/>
              </a:solidFill>
              <a:latin typeface="Ligada 2.2 (Adrian M. C.)" panose="02000000000000000000" pitchFamily="50" charset="0"/>
              <a:cs typeface="Dreaming Outloud Script Pro" panose="03050502040304050704" pitchFamily="66" charset="0"/>
            </a:endParaRPr>
          </a:p>
          <a:p>
            <a:pPr>
              <a:spcAft>
                <a:spcPts val="1600"/>
              </a:spcAft>
            </a:pPr>
            <a:r>
              <a:rPr lang="es-MX" sz="3400" dirty="0" smtClean="0"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en </a:t>
            </a:r>
            <a:r>
              <a:rPr lang="es-MX" sz="3400" dirty="0" smtClean="0"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palabras </a:t>
            </a:r>
            <a:r>
              <a:rPr lang="es-MX" sz="3400" dirty="0"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y oraciones. </a:t>
            </a:r>
            <a:endParaRPr lang="es-MX" sz="3400" dirty="0">
              <a:latin typeface="Ligada 2.2 (Adrian M. C.)" panose="02000000000000000000" pitchFamily="50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14526" b="3158"/>
          <a:stretch/>
        </p:blipFill>
        <p:spPr>
          <a:xfrm>
            <a:off x="576683" y="808277"/>
            <a:ext cx="1918321" cy="23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73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 rot="5400000">
            <a:off x="5019277" y="4694141"/>
            <a:ext cx="609480" cy="323557"/>
          </a:xfrm>
          <a:prstGeom prst="rightArrow">
            <a:avLst/>
          </a:prstGeom>
          <a:solidFill>
            <a:srgbClr val="C808B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2952205" y="300446"/>
            <a:ext cx="8098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dirty="0">
                <a:solidFill>
                  <a:srgbClr val="0066CC"/>
                </a:solidFill>
                <a:latin typeface="Patrick Hand" panose="00000500000000000000" pitchFamily="2" charset="0"/>
              </a:rPr>
              <a:t>¿</a:t>
            </a:r>
            <a:r>
              <a:rPr lang="es-MX" sz="6000" b="1" dirty="0">
                <a:solidFill>
                  <a:srgbClr val="0066CC"/>
                </a:solidFill>
                <a:latin typeface="Patrick Hand" panose="00000500000000000000" pitchFamily="2" charset="0"/>
              </a:rPr>
              <a:t>Qué es un </a:t>
            </a:r>
            <a:r>
              <a:rPr lang="es-MX" sz="6000" b="1" dirty="0" smtClean="0">
                <a:solidFill>
                  <a:srgbClr val="0066CC"/>
                </a:solidFill>
                <a:latin typeface="Patrick Hand" panose="00000500000000000000" pitchFamily="2" charset="0"/>
              </a:rPr>
              <a:t>grupo consonántico</a:t>
            </a:r>
            <a:r>
              <a:rPr lang="es-MX" sz="6000" dirty="0" smtClean="0">
                <a:solidFill>
                  <a:srgbClr val="0066CC"/>
                </a:solidFill>
                <a:latin typeface="Patrick Hand" panose="00000500000000000000" pitchFamily="2" charset="0"/>
              </a:rPr>
              <a:t>?</a:t>
            </a:r>
            <a:endParaRPr lang="es-CL" sz="6000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2760" y="3261084"/>
            <a:ext cx="7512506" cy="1200329"/>
          </a:xfrm>
          <a:prstGeom prst="rect">
            <a:avLst/>
          </a:prstGeom>
          <a:solidFill>
            <a:srgbClr val="CC66FF"/>
          </a:solidFill>
          <a:ln w="381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FFFF00"/>
                </a:solidFill>
                <a:latin typeface="arial" panose="020B0604020202020204" pitchFamily="34" charset="0"/>
              </a:rPr>
              <a:t>Conjunto  de dos </a:t>
            </a:r>
            <a:r>
              <a:rPr lang="es-MX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letras distintas </a:t>
            </a:r>
            <a:r>
              <a:rPr lang="es-MX" sz="3600" dirty="0">
                <a:solidFill>
                  <a:srgbClr val="FFFF00"/>
                </a:solidFill>
                <a:latin typeface="arial" panose="020B0604020202020204" pitchFamily="34" charset="0"/>
              </a:rPr>
              <a:t>y que representa un solo sonido.</a:t>
            </a:r>
            <a:endParaRPr lang="es-CL" sz="3600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89583" y="5250425"/>
            <a:ext cx="839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Ejemplos: pr, </a:t>
            </a:r>
            <a:r>
              <a:rPr lang="es-MX" sz="3600" b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tr</a:t>
            </a:r>
            <a:r>
              <a:rPr lang="es-MX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3600" b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pl</a:t>
            </a:r>
            <a:r>
              <a:rPr lang="es-MX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s-MX" sz="3600" b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fr</a:t>
            </a:r>
            <a:r>
              <a:rPr lang="es-MX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y </a:t>
            </a:r>
            <a:r>
              <a:rPr lang="es-MX" sz="3600" b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dr</a:t>
            </a:r>
            <a:r>
              <a:rPr lang="es-MX" sz="36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entre otras.</a:t>
            </a:r>
            <a:endParaRPr lang="es-CL" sz="3600" dirty="0"/>
          </a:p>
        </p:txBody>
      </p:sp>
      <p:pic>
        <p:nvPicPr>
          <p:cNvPr id="4098" name="Picture 2" descr="Plum (Plum the Super Witch) by mutlit00nstodio2020 on DeviantAr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08"/>
            <a:ext cx="3318417" cy="27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3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>
            <a:off x="5587865" y="4399935"/>
            <a:ext cx="900333" cy="323557"/>
          </a:xfrm>
          <a:prstGeom prst="rightArrow">
            <a:avLst/>
          </a:prstGeom>
          <a:solidFill>
            <a:srgbClr val="C808B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Google Shape;4540;p33"/>
          <p:cNvSpPr txBox="1">
            <a:spLocks/>
          </p:cNvSpPr>
          <p:nvPr/>
        </p:nvSpPr>
        <p:spPr>
          <a:xfrm>
            <a:off x="775048" y="963920"/>
            <a:ext cx="7738444" cy="340147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9600" dirty="0" err="1" smtClean="0">
                <a:ln/>
                <a:solidFill>
                  <a:srgbClr val="FFFF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pl</a:t>
            </a:r>
            <a:endParaRPr lang="es-CL" sz="9600" dirty="0">
              <a:ln/>
              <a:solidFill>
                <a:srgbClr val="FFFF00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8" name="Picture 4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34" y="2480586"/>
            <a:ext cx="875657" cy="875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lustraciones, imágenes y vectores de stock sobre Listening Log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11481" r="9863" b="19730"/>
          <a:stretch/>
        </p:blipFill>
        <p:spPr bwMode="auto">
          <a:xfrm>
            <a:off x="7103576" y="2659188"/>
            <a:ext cx="1031580" cy="1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4 CuadroTexto"/>
          <p:cNvSpPr txBox="1"/>
          <p:nvPr/>
        </p:nvSpPr>
        <p:spPr>
          <a:xfrm>
            <a:off x="2992840" y="2012782"/>
            <a:ext cx="295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¿CÓMO ME ESCRIBEN?</a:t>
            </a:r>
          </a:p>
        </p:txBody>
      </p:sp>
      <p:sp>
        <p:nvSpPr>
          <p:cNvPr id="11" name="35 CuadroTexto"/>
          <p:cNvSpPr txBox="1"/>
          <p:nvPr/>
        </p:nvSpPr>
        <p:spPr>
          <a:xfrm>
            <a:off x="465375" y="20557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¿CÓMO ME LEEN?</a:t>
            </a:r>
          </a:p>
        </p:txBody>
      </p:sp>
      <p:pic>
        <p:nvPicPr>
          <p:cNvPr id="12" name="Picture 6" descr="Puzzle de Ojo, dibujo , rompecabezas 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8" y="2480586"/>
            <a:ext cx="1080121" cy="74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3 CuadroTexto"/>
          <p:cNvSpPr txBox="1"/>
          <p:nvPr/>
        </p:nvSpPr>
        <p:spPr>
          <a:xfrm>
            <a:off x="3058174" y="3824047"/>
            <a:ext cx="1598864" cy="1969570"/>
          </a:xfrm>
          <a:prstGeom prst="flowChartAlternateProcess">
            <a:avLst/>
          </a:prstGeom>
          <a:solidFill>
            <a:srgbClr val="0066CC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CL" sz="1100" b="1" dirty="0">
              <a:latin typeface="Arial Black" panose="020B0A04020102020204" pitchFamily="34" charset="0"/>
            </a:endParaRPr>
          </a:p>
          <a:p>
            <a:pPr algn="ctr"/>
            <a:r>
              <a:rPr lang="es-MX" sz="5001" b="1" dirty="0" err="1" smtClean="0"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Pl</a:t>
            </a:r>
            <a:endParaRPr lang="es-CL" sz="5001" b="1" dirty="0">
              <a:latin typeface="Ligada 2.2 (Adrian M. C.)" panose="02000000000000000000" pitchFamily="50" charset="0"/>
              <a:cs typeface="Dreaming Outloud Script Pro" panose="03050502040304050704" pitchFamily="66" charset="0"/>
            </a:endParaRPr>
          </a:p>
          <a:p>
            <a:pPr algn="ctr"/>
            <a:r>
              <a:rPr lang="es-MX" sz="5001" b="1" dirty="0" err="1" smtClean="0">
                <a:latin typeface="Ligada 2.2 (Adrian M. C.)" panose="02000000000000000000" pitchFamily="50" charset="0"/>
              </a:rPr>
              <a:t>pl</a:t>
            </a:r>
            <a:endParaRPr lang="es-CL" sz="5001" b="1" dirty="0">
              <a:latin typeface="Ligada 2.2 (Adrian M. C.)" panose="02000000000000000000" pitchFamily="50" charset="0"/>
            </a:endParaRPr>
          </a:p>
          <a:p>
            <a:endParaRPr lang="es-CL" sz="178" dirty="0"/>
          </a:p>
        </p:txBody>
      </p:sp>
      <p:sp>
        <p:nvSpPr>
          <p:cNvPr id="14" name="22 CuadroTexto"/>
          <p:cNvSpPr txBox="1"/>
          <p:nvPr/>
        </p:nvSpPr>
        <p:spPr>
          <a:xfrm>
            <a:off x="465375" y="3824047"/>
            <a:ext cx="1661972" cy="1890296"/>
          </a:xfrm>
          <a:prstGeom prst="flowChartAlternateProcess">
            <a:avLst/>
          </a:prstGeom>
          <a:solidFill>
            <a:srgbClr val="0066CC"/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CL" sz="1100" b="1" dirty="0">
              <a:latin typeface="Arial Black" panose="020B0A04020102020204" pitchFamily="34" charset="0"/>
            </a:endParaRPr>
          </a:p>
          <a:p>
            <a:pPr algn="ctr"/>
            <a:r>
              <a:rPr lang="es-CL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s-CL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s-C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535" y="2055747"/>
            <a:ext cx="2725148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40;p33"/>
          <p:cNvSpPr txBox="1">
            <a:spLocks/>
          </p:cNvSpPr>
          <p:nvPr/>
        </p:nvSpPr>
        <p:spPr>
          <a:xfrm>
            <a:off x="775048" y="963920"/>
            <a:ext cx="7738444" cy="340147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9600" dirty="0">
              <a:ln/>
              <a:solidFill>
                <a:schemeClr val="accent3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16" name="Picture 2" descr="Pin de Carol Sellan en educacion en 2020 | Ejercicios lenguaj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6"/>
          <a:stretch/>
        </p:blipFill>
        <p:spPr bwMode="auto">
          <a:xfrm>
            <a:off x="1515291" y="337073"/>
            <a:ext cx="9300755" cy="61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7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>
            <a:off x="5587865" y="4399935"/>
            <a:ext cx="900333" cy="323557"/>
          </a:xfrm>
          <a:prstGeom prst="rightArrow">
            <a:avLst/>
          </a:prstGeom>
          <a:solidFill>
            <a:srgbClr val="C808B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Google Shape;4540;p33"/>
          <p:cNvSpPr txBox="1">
            <a:spLocks/>
          </p:cNvSpPr>
          <p:nvPr/>
        </p:nvSpPr>
        <p:spPr>
          <a:xfrm>
            <a:off x="775048" y="963920"/>
            <a:ext cx="7738444" cy="340147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9600" dirty="0" err="1" smtClean="0">
                <a:ln/>
                <a:solidFill>
                  <a:srgbClr val="FFFF00"/>
                </a:solidFill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pr</a:t>
            </a:r>
            <a:endParaRPr lang="es-CL" sz="9600" dirty="0">
              <a:ln/>
              <a:solidFill>
                <a:srgbClr val="FFFF00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8" name="Picture 4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34" y="2480586"/>
            <a:ext cx="875657" cy="875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lustraciones, imágenes y vectores de stock sobre Listening Log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11481" r="9863" b="19730"/>
          <a:stretch/>
        </p:blipFill>
        <p:spPr bwMode="auto">
          <a:xfrm>
            <a:off x="6453296" y="2705285"/>
            <a:ext cx="1031580" cy="1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4 CuadroTexto"/>
          <p:cNvSpPr txBox="1"/>
          <p:nvPr/>
        </p:nvSpPr>
        <p:spPr>
          <a:xfrm>
            <a:off x="2625615" y="2012782"/>
            <a:ext cx="295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/>
              <a:t>¿CÓMO ME ESCRIBEN?</a:t>
            </a:r>
          </a:p>
        </p:txBody>
      </p:sp>
      <p:sp>
        <p:nvSpPr>
          <p:cNvPr id="11" name="35 CuadroTexto"/>
          <p:cNvSpPr txBox="1"/>
          <p:nvPr/>
        </p:nvSpPr>
        <p:spPr>
          <a:xfrm>
            <a:off x="465375" y="205574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/>
              <a:t>¿CÓMO ME LEEN?</a:t>
            </a:r>
          </a:p>
        </p:txBody>
      </p:sp>
      <p:pic>
        <p:nvPicPr>
          <p:cNvPr id="12" name="Picture 6" descr="Puzzle de Ojo, dibujo , rompecabezas 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8" y="2480586"/>
            <a:ext cx="1080121" cy="74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3 CuadroTexto"/>
          <p:cNvSpPr txBox="1"/>
          <p:nvPr/>
        </p:nvSpPr>
        <p:spPr>
          <a:xfrm>
            <a:off x="3058174" y="3824047"/>
            <a:ext cx="1598864" cy="196957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CL" sz="1100" b="1" dirty="0">
              <a:latin typeface="Arial Black" panose="020B0A04020102020204" pitchFamily="34" charset="0"/>
            </a:endParaRPr>
          </a:p>
          <a:p>
            <a:pPr algn="ctr"/>
            <a:r>
              <a:rPr lang="es-CL" sz="5001" b="1" dirty="0" smtClean="0"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P</a:t>
            </a:r>
            <a:r>
              <a:rPr lang="es-CL" sz="5001" b="1" dirty="0">
                <a:latin typeface="Ligada 2.2 (Adrian M. C.)" panose="02000000000000000000" pitchFamily="50" charset="0"/>
                <a:cs typeface="Dreaming Outloud Script Pro" panose="03050502040304050704" pitchFamily="66" charset="0"/>
              </a:rPr>
              <a:t>r</a:t>
            </a:r>
          </a:p>
          <a:p>
            <a:pPr algn="ctr"/>
            <a:r>
              <a:rPr lang="es-CL" sz="5001" b="1" dirty="0">
                <a:latin typeface="Ligada 2.2 (Adrian M. C.)" panose="02000000000000000000" pitchFamily="50" charset="0"/>
              </a:rPr>
              <a:t>ll</a:t>
            </a:r>
          </a:p>
          <a:p>
            <a:endParaRPr lang="es-CL" sz="178" dirty="0"/>
          </a:p>
        </p:txBody>
      </p:sp>
      <p:sp>
        <p:nvSpPr>
          <p:cNvPr id="14" name="22 CuadroTexto"/>
          <p:cNvSpPr txBox="1"/>
          <p:nvPr/>
        </p:nvSpPr>
        <p:spPr>
          <a:xfrm>
            <a:off x="465375" y="3824047"/>
            <a:ext cx="1661972" cy="189029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CL" sz="1100" b="1" dirty="0">
              <a:latin typeface="Arial Black" panose="020B0A04020102020204" pitchFamily="34" charset="0"/>
            </a:endParaRPr>
          </a:p>
          <a:p>
            <a:pPr algn="ctr"/>
            <a:r>
              <a:rPr lang="es-CL" sz="4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s-CL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lang="es-C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Pin de Carol Sellan en educacion en 2020 | Ejercicios lenguaje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57421" r="16338" b="23767"/>
          <a:stretch/>
        </p:blipFill>
        <p:spPr bwMode="auto">
          <a:xfrm>
            <a:off x="8121535" y="2090057"/>
            <a:ext cx="329540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9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40;p33"/>
          <p:cNvSpPr txBox="1">
            <a:spLocks/>
          </p:cNvSpPr>
          <p:nvPr/>
        </p:nvSpPr>
        <p:spPr>
          <a:xfrm>
            <a:off x="775048" y="963920"/>
            <a:ext cx="7738444" cy="340147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9600" dirty="0">
              <a:ln/>
              <a:solidFill>
                <a:schemeClr val="accent3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8194" name="Picture 2" descr="Pin de Carol Sellan en educacion en 2020 | Ejercicios lenguaj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9" r="1287"/>
          <a:stretch/>
        </p:blipFill>
        <p:spPr bwMode="auto">
          <a:xfrm>
            <a:off x="1227909" y="626370"/>
            <a:ext cx="9961059" cy="57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4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264</Words>
  <Application>Microsoft Office PowerPoint</Application>
  <PresentationFormat>Panorámica</PresentationFormat>
  <Paragraphs>70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9" baseType="lpstr">
      <vt:lpstr>Amasis MT Pro Black</vt:lpstr>
      <vt:lpstr>Arial</vt:lpstr>
      <vt:lpstr>Arial</vt:lpstr>
      <vt:lpstr>Arial Black</vt:lpstr>
      <vt:lpstr>Blackadder ITC</vt:lpstr>
      <vt:lpstr>Calibri</vt:lpstr>
      <vt:lpstr>Calibri Light</vt:lpstr>
      <vt:lpstr>Century Gothic</vt:lpstr>
      <vt:lpstr>Comic Sans MS</vt:lpstr>
      <vt:lpstr>Dreaming Outloud Script Pro</vt:lpstr>
      <vt:lpstr>Forte</vt:lpstr>
      <vt:lpstr>Ligada 2.1 (Adrian M. C.)</vt:lpstr>
      <vt:lpstr>Ligada 2.2 (Adrian M. C.)</vt:lpstr>
      <vt:lpstr>Lucida Handwriting</vt:lpstr>
      <vt:lpstr>Patrick Hand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mateoco35709@gmail.com</cp:lastModifiedBy>
  <cp:revision>70</cp:revision>
  <dcterms:created xsi:type="dcterms:W3CDTF">2020-06-23T20:16:59Z</dcterms:created>
  <dcterms:modified xsi:type="dcterms:W3CDTF">2023-10-10T20:13:43Z</dcterms:modified>
</cp:coreProperties>
</file>