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47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327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8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643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390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23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054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53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09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4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4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F56-ED39-4337-AA5F-92FA3CF72D0E}" type="datetimeFigureOut">
              <a:rPr lang="es-CL" smtClean="0"/>
              <a:t>12-03-2024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EF30-4AD4-4C65-A2B3-D4F7D72D47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4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249E597-9FDA-E401-8F26-F4B729FAD9AC}"/>
              </a:ext>
            </a:extLst>
          </p:cNvPr>
          <p:cNvSpPr txBox="1"/>
          <p:nvPr/>
        </p:nvSpPr>
        <p:spPr>
          <a:xfrm>
            <a:off x="670142" y="1653436"/>
            <a:ext cx="5141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dirty="0">
                <a:effectLst/>
                <a:ea typeface="Calibri" panose="020F0502020204030204" pitchFamily="34" charset="0"/>
              </a:rPr>
              <a:t>El pequeño lobito había quedado huérfano y papá Sol y mamá Luna decidieron adoptarlo, un día Lobito quedo al cuidado de papá sol, pero papá sol se distrajo porque pasó una nube por enfrente de él. Y Lobito se perdió en el bosque oscuro en donde papá Sol no podía verlo, papá lo buscó todo el día, pero no encontró a Lobito, por la tarde ya cansado y vencido acudió a mamá Luna. Quien salió presurosa con todo su esplendor al caer la noche y comenzó a llamar a su Lobito. Mientras Lobito que estaba asustado en lo profundo del bosque subió a lo alto de unas rocas y comenzó a llamar a su madre con un grito fuerte y claro que retumbaba en todas partes y así mamá Luna y Lobito se encontraron, ella dándole luz con todo su amor para guiarle y él aullando para avisarle donde está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C46EDF-5AAD-EF49-415D-C0240247D194}"/>
              </a:ext>
            </a:extLst>
          </p:cNvPr>
          <p:cNvSpPr/>
          <p:nvPr/>
        </p:nvSpPr>
        <p:spPr>
          <a:xfrm>
            <a:off x="541109" y="972000"/>
            <a:ext cx="5400000" cy="720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989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C72E0F8-8F30-3F22-182B-0A06BE482426}"/>
              </a:ext>
            </a:extLst>
          </p:cNvPr>
          <p:cNvSpPr/>
          <p:nvPr/>
        </p:nvSpPr>
        <p:spPr>
          <a:xfrm>
            <a:off x="1894483" y="1117583"/>
            <a:ext cx="2693252" cy="46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pequeño lobito</a:t>
            </a:r>
          </a:p>
        </p:txBody>
      </p:sp>
      <p:pic>
        <p:nvPicPr>
          <p:cNvPr id="7" name="Imagen 6" descr="Imágenes de CUENTOS Infantiles Cortos y FÁBULAS para niños">
            <a:extLst>
              <a:ext uri="{FF2B5EF4-FFF2-40B4-BE49-F238E27FC236}">
                <a16:creationId xmlns:a16="http://schemas.microsoft.com/office/drawing/2014/main" id="{C9C54207-A82F-65F7-773F-3475B8366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54314" r="27538" b="14216"/>
          <a:stretch/>
        </p:blipFill>
        <p:spPr bwMode="auto">
          <a:xfrm>
            <a:off x="2360999" y="6052837"/>
            <a:ext cx="1760220" cy="1973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567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306B6B-775B-99C0-5B8D-6173A193A669}"/>
              </a:ext>
            </a:extLst>
          </p:cNvPr>
          <p:cNvSpPr/>
          <p:nvPr/>
        </p:nvSpPr>
        <p:spPr>
          <a:xfrm>
            <a:off x="714308" y="1204840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¿Qué tipo de texto trabajamos hoy?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4BA315-0A76-6CB7-39FD-862CA717DF76}"/>
              </a:ext>
            </a:extLst>
          </p:cNvPr>
          <p:cNvSpPr/>
          <p:nvPr/>
        </p:nvSpPr>
        <p:spPr>
          <a:xfrm>
            <a:off x="541109" y="972000"/>
            <a:ext cx="5400000" cy="720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989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575C78-D7CF-6033-C15D-88975C5AEECB}"/>
              </a:ext>
            </a:extLst>
          </p:cNvPr>
          <p:cNvSpPr/>
          <p:nvPr/>
        </p:nvSpPr>
        <p:spPr>
          <a:xfrm>
            <a:off x="788063" y="1922261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40E726-FCD9-285B-32FC-9E6E8C3A451E}"/>
              </a:ext>
            </a:extLst>
          </p:cNvPr>
          <p:cNvSpPr/>
          <p:nvPr/>
        </p:nvSpPr>
        <p:spPr>
          <a:xfrm>
            <a:off x="2470975" y="1932008"/>
            <a:ext cx="1465200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D55DF48-D251-71EA-F836-0B98E16CC25E}"/>
              </a:ext>
            </a:extLst>
          </p:cNvPr>
          <p:cNvSpPr/>
          <p:nvPr/>
        </p:nvSpPr>
        <p:spPr>
          <a:xfrm>
            <a:off x="4146897" y="1922027"/>
            <a:ext cx="1465200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CD59A4-5B66-FF97-5960-A6E3E196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03" y="2013744"/>
            <a:ext cx="1385195" cy="13416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85676A-38D6-5C30-B944-734CD09D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54" y="2086349"/>
            <a:ext cx="1136116" cy="10507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557DA6-3053-0152-499E-B92DB0540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059" y="2031576"/>
            <a:ext cx="1399003" cy="124638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3F047F0-FBBB-971B-B650-5D1EC6D7D71A}"/>
              </a:ext>
            </a:extLst>
          </p:cNvPr>
          <p:cNvSpPr/>
          <p:nvPr/>
        </p:nvSpPr>
        <p:spPr>
          <a:xfrm>
            <a:off x="722606" y="3596970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¿Quién es el personaje principal?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n 12" descr="Imágenes de CUENTOS Infantiles Cortos y FÁBULAS para niños">
            <a:extLst>
              <a:ext uri="{FF2B5EF4-FFF2-40B4-BE49-F238E27FC236}">
                <a16:creationId xmlns:a16="http://schemas.microsoft.com/office/drawing/2014/main" id="{DD7A1EDD-126B-019C-BC20-A0EFFA8D3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54314" r="27538" b="14216"/>
          <a:stretch/>
        </p:blipFill>
        <p:spPr bwMode="auto">
          <a:xfrm>
            <a:off x="916891" y="4327038"/>
            <a:ext cx="1300051" cy="1457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94CE2A3-0585-0A23-556D-BFF768578F6F}"/>
              </a:ext>
            </a:extLst>
          </p:cNvPr>
          <p:cNvSpPr/>
          <p:nvPr/>
        </p:nvSpPr>
        <p:spPr>
          <a:xfrm>
            <a:off x="769319" y="4293316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56C8387-6EBD-03D3-AF39-DF92CC6DF45E}"/>
              </a:ext>
            </a:extLst>
          </p:cNvPr>
          <p:cNvSpPr/>
          <p:nvPr/>
        </p:nvSpPr>
        <p:spPr>
          <a:xfrm>
            <a:off x="2472189" y="4327038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3011B1C-9FEF-64EB-2A87-6C068DA6E449}"/>
              </a:ext>
            </a:extLst>
          </p:cNvPr>
          <p:cNvSpPr/>
          <p:nvPr/>
        </p:nvSpPr>
        <p:spPr>
          <a:xfrm>
            <a:off x="4113076" y="4319192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EB305DF-2C2F-EAD0-3C7D-14528992A622}"/>
              </a:ext>
            </a:extLst>
          </p:cNvPr>
          <p:cNvSpPr/>
          <p:nvPr/>
        </p:nvSpPr>
        <p:spPr>
          <a:xfrm>
            <a:off x="676774" y="5902928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¿Quién es el papá?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08D35A1-D375-4303-427E-82CAAE966F30}"/>
              </a:ext>
            </a:extLst>
          </p:cNvPr>
          <p:cNvSpPr/>
          <p:nvPr/>
        </p:nvSpPr>
        <p:spPr>
          <a:xfrm>
            <a:off x="752956" y="6573021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19A43C9-616F-F116-F784-A4E7A3EDA98C}"/>
              </a:ext>
            </a:extLst>
          </p:cNvPr>
          <p:cNvSpPr/>
          <p:nvPr/>
        </p:nvSpPr>
        <p:spPr>
          <a:xfrm>
            <a:off x="2499003" y="6584523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944AE9C-CD34-C153-9F9B-57C782FF88A2}"/>
              </a:ext>
            </a:extLst>
          </p:cNvPr>
          <p:cNvSpPr/>
          <p:nvPr/>
        </p:nvSpPr>
        <p:spPr>
          <a:xfrm>
            <a:off x="4174836" y="6573020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Picture 2" descr="Sonriente personaje de dibujos animados sol ilustración ...">
            <a:extLst>
              <a:ext uri="{FF2B5EF4-FFF2-40B4-BE49-F238E27FC236}">
                <a16:creationId xmlns:a16="http://schemas.microsoft.com/office/drawing/2014/main" id="{5374B225-9C70-EA25-BDF6-ECCF1B13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29" y="4359044"/>
            <a:ext cx="1277455" cy="12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una De Dibujos Animados Linda Minimalista Amarillo PNG , Amarillo, Simple,  Encantador PNG y PSD para Descargar Gratis | Pngtree">
            <a:extLst>
              <a:ext uri="{FF2B5EF4-FFF2-40B4-BE49-F238E27FC236}">
                <a16:creationId xmlns:a16="http://schemas.microsoft.com/office/drawing/2014/main" id="{C79E3ACA-96C4-2DCE-F24A-0C94F832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22" y="4405874"/>
            <a:ext cx="1244874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 descr="Imágenes de CUENTOS Infantiles Cortos y FÁBULAS para niños">
            <a:extLst>
              <a:ext uri="{FF2B5EF4-FFF2-40B4-BE49-F238E27FC236}">
                <a16:creationId xmlns:a16="http://schemas.microsoft.com/office/drawing/2014/main" id="{1385D443-590D-ED3A-5344-BFE1040864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54314" r="27538" b="14216"/>
          <a:stretch/>
        </p:blipFill>
        <p:spPr bwMode="auto">
          <a:xfrm>
            <a:off x="916891" y="6623125"/>
            <a:ext cx="1218084" cy="1365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" descr="Sonriente personaje de dibujos animados sol ilustración ...">
            <a:extLst>
              <a:ext uri="{FF2B5EF4-FFF2-40B4-BE49-F238E27FC236}">
                <a16:creationId xmlns:a16="http://schemas.microsoft.com/office/drawing/2014/main" id="{11B7AF51-070A-33B7-0E64-3B9BC868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44" y="6679451"/>
            <a:ext cx="1277455" cy="12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Luna De Dibujos Animados Linda Minimalista Amarillo PNG , Amarillo, Simple,  Encantador PNG y PSD para Descargar Gratis | Pngtree">
            <a:extLst>
              <a:ext uri="{FF2B5EF4-FFF2-40B4-BE49-F238E27FC236}">
                <a16:creationId xmlns:a16="http://schemas.microsoft.com/office/drawing/2014/main" id="{A119BC64-1192-0CAD-1D9D-BBFA0EC4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25" y="6679451"/>
            <a:ext cx="1244874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3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04721EE-0D6B-E747-540B-293F8567802A}"/>
              </a:ext>
            </a:extLst>
          </p:cNvPr>
          <p:cNvSpPr/>
          <p:nvPr/>
        </p:nvSpPr>
        <p:spPr>
          <a:xfrm>
            <a:off x="714308" y="1204840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¿Quién es la mamá?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A933EC-94D2-0D8B-61D2-66FB3986AC0B}"/>
              </a:ext>
            </a:extLst>
          </p:cNvPr>
          <p:cNvSpPr/>
          <p:nvPr/>
        </p:nvSpPr>
        <p:spPr>
          <a:xfrm>
            <a:off x="541109" y="972000"/>
            <a:ext cx="5400000" cy="720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989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5015DBA-FF78-BC2C-7B85-597276DAF201}"/>
              </a:ext>
            </a:extLst>
          </p:cNvPr>
          <p:cNvSpPr/>
          <p:nvPr/>
        </p:nvSpPr>
        <p:spPr>
          <a:xfrm>
            <a:off x="722606" y="3596970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¿porqué se pidió lobito?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0CF710-6D29-51AE-E7B0-B0A0BAFDCCF8}"/>
              </a:ext>
            </a:extLst>
          </p:cNvPr>
          <p:cNvSpPr/>
          <p:nvPr/>
        </p:nvSpPr>
        <p:spPr>
          <a:xfrm>
            <a:off x="769319" y="4293316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9AB122-7F96-AEE8-6BAD-644429045100}"/>
              </a:ext>
            </a:extLst>
          </p:cNvPr>
          <p:cNvSpPr/>
          <p:nvPr/>
        </p:nvSpPr>
        <p:spPr>
          <a:xfrm>
            <a:off x="2472189" y="4327038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702711-505D-9F8C-0A08-D99497877977}"/>
              </a:ext>
            </a:extLst>
          </p:cNvPr>
          <p:cNvSpPr/>
          <p:nvPr/>
        </p:nvSpPr>
        <p:spPr>
          <a:xfrm>
            <a:off x="4113076" y="4319192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28C4A56-2381-EE79-1069-8ACD2784D3D5}"/>
              </a:ext>
            </a:extLst>
          </p:cNvPr>
          <p:cNvSpPr/>
          <p:nvPr/>
        </p:nvSpPr>
        <p:spPr>
          <a:xfrm>
            <a:off x="676774" y="5902928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¿Dónde se pidió lobito?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98BC6-A5EA-868B-AD9B-7F78900CD63E}"/>
              </a:ext>
            </a:extLst>
          </p:cNvPr>
          <p:cNvSpPr/>
          <p:nvPr/>
        </p:nvSpPr>
        <p:spPr>
          <a:xfrm>
            <a:off x="752956" y="6573021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B98C383-C7E9-0D5D-DAD7-E5489C080688}"/>
              </a:ext>
            </a:extLst>
          </p:cNvPr>
          <p:cNvSpPr/>
          <p:nvPr/>
        </p:nvSpPr>
        <p:spPr>
          <a:xfrm>
            <a:off x="2499003" y="6584523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568DBF-0262-E93B-FA3A-0BC8889F3E03}"/>
              </a:ext>
            </a:extLst>
          </p:cNvPr>
          <p:cNvSpPr/>
          <p:nvPr/>
        </p:nvSpPr>
        <p:spPr>
          <a:xfrm>
            <a:off x="4174836" y="6573020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 descr="Imágenes de CUENTOS Infantiles Cortos y FÁBULAS para niños">
            <a:extLst>
              <a:ext uri="{FF2B5EF4-FFF2-40B4-BE49-F238E27FC236}">
                <a16:creationId xmlns:a16="http://schemas.microsoft.com/office/drawing/2014/main" id="{CF9AA050-3A58-0E35-B212-4C8454CA1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54314" r="27538" b="14216"/>
          <a:stretch/>
        </p:blipFill>
        <p:spPr bwMode="auto">
          <a:xfrm>
            <a:off x="900528" y="1950417"/>
            <a:ext cx="1300051" cy="1457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0E1ACDE-8683-CACD-DB9E-B0573713975A}"/>
              </a:ext>
            </a:extLst>
          </p:cNvPr>
          <p:cNvSpPr/>
          <p:nvPr/>
        </p:nvSpPr>
        <p:spPr>
          <a:xfrm>
            <a:off x="752956" y="1916695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20A91F-12DF-CD03-2E00-9943DE9CEB54}"/>
              </a:ext>
            </a:extLst>
          </p:cNvPr>
          <p:cNvSpPr/>
          <p:nvPr/>
        </p:nvSpPr>
        <p:spPr>
          <a:xfrm>
            <a:off x="2455826" y="1950417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2A7B1F-7894-1A2E-F5D6-B3F64F2FBA32}"/>
              </a:ext>
            </a:extLst>
          </p:cNvPr>
          <p:cNvSpPr/>
          <p:nvPr/>
        </p:nvSpPr>
        <p:spPr>
          <a:xfrm>
            <a:off x="4096713" y="1942571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2" descr="Sonriente personaje de dibujos animados sol ilustración ...">
            <a:extLst>
              <a:ext uri="{FF2B5EF4-FFF2-40B4-BE49-F238E27FC236}">
                <a16:creationId xmlns:a16="http://schemas.microsoft.com/office/drawing/2014/main" id="{D943FAA7-0DB4-C917-D036-A7EB9B56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66" y="1982423"/>
            <a:ext cx="1277455" cy="12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una De Dibujos Animados Linda Minimalista Amarillo PNG , Amarillo, Simple,  Encantador PNG y PSD para Descargar Gratis | Pngtree">
            <a:extLst>
              <a:ext uri="{FF2B5EF4-FFF2-40B4-BE49-F238E27FC236}">
                <a16:creationId xmlns:a16="http://schemas.microsoft.com/office/drawing/2014/main" id="{F4175E5C-8CE5-90A4-CD69-491195FC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59" y="2029253"/>
            <a:ext cx="1244874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BE68016-A6CB-7B44-299C-E892B7BF0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97" y="4429518"/>
            <a:ext cx="1353252" cy="1194667"/>
          </a:xfrm>
          <a:prstGeom prst="rect">
            <a:avLst/>
          </a:prstGeom>
        </p:spPr>
      </p:pic>
      <p:pic>
        <p:nvPicPr>
          <p:cNvPr id="21" name="Picture 2" descr="Dibujo de sol y nubes pintado por Marisoni en Dibujos.net el día 12-10-12 a  las 22:00:40. Imprime, pinta o colorea tus propios dibujos!">
            <a:extLst>
              <a:ext uri="{FF2B5EF4-FFF2-40B4-BE49-F238E27FC236}">
                <a16:creationId xmlns:a16="http://schemas.microsoft.com/office/drawing/2014/main" id="{72F7BFB8-369A-0EE5-481C-AE2D6526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03" y="4514346"/>
            <a:ext cx="1370449" cy="10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una De Dibujos Animados Dibujados A Mano Durmiendo PNG , Ir A La Cama,  Ilustración De La Luna, Duerme La Luna PNG y PSD para Descargar Gratis |  Pngtree">
            <a:extLst>
              <a:ext uri="{FF2B5EF4-FFF2-40B4-BE49-F238E27FC236}">
                <a16:creationId xmlns:a16="http://schemas.microsoft.com/office/drawing/2014/main" id="{A7B84AFC-F7EC-9F9A-1AEC-AD5A41AD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12" y="4422574"/>
            <a:ext cx="1239189" cy="12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A000667-8DB7-991B-0E66-A03DEC3629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2329"/>
          <a:stretch/>
        </p:blipFill>
        <p:spPr>
          <a:xfrm>
            <a:off x="774009" y="6623125"/>
            <a:ext cx="1422707" cy="1328939"/>
          </a:xfrm>
          <a:prstGeom prst="rect">
            <a:avLst/>
          </a:prstGeom>
        </p:spPr>
      </p:pic>
      <p:pic>
        <p:nvPicPr>
          <p:cNvPr id="24" name="Picture 6" descr="Paisaje de dibujos animados de playa hermosa | Vector Premium">
            <a:extLst>
              <a:ext uri="{FF2B5EF4-FFF2-40B4-BE49-F238E27FC236}">
                <a16:creationId xmlns:a16="http://schemas.microsoft.com/office/drawing/2014/main" id="{407C2FC3-DA67-BC3A-1544-C119481E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66" y="6623125"/>
            <a:ext cx="1316035" cy="13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ágenes de Bosque Animado - Descarga gratuita en Freepik">
            <a:extLst>
              <a:ext uri="{FF2B5EF4-FFF2-40B4-BE49-F238E27FC236}">
                <a16:creationId xmlns:a16="http://schemas.microsoft.com/office/drawing/2014/main" id="{877B60E0-8F83-010F-5CBD-CD544D1FC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r="21882"/>
          <a:stretch/>
        </p:blipFill>
        <p:spPr bwMode="auto">
          <a:xfrm>
            <a:off x="4231323" y="6633708"/>
            <a:ext cx="1331191" cy="13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2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A648CB-13AE-2920-9156-D61D019ECFB4}"/>
              </a:ext>
            </a:extLst>
          </p:cNvPr>
          <p:cNvSpPr/>
          <p:nvPr/>
        </p:nvSpPr>
        <p:spPr>
          <a:xfrm>
            <a:off x="714308" y="1204840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¿Cómo se habrá sentido lobito cuando se perdió?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11156B-3A59-EF25-B283-CD6D7A6AE27E}"/>
              </a:ext>
            </a:extLst>
          </p:cNvPr>
          <p:cNvSpPr/>
          <p:nvPr/>
        </p:nvSpPr>
        <p:spPr>
          <a:xfrm>
            <a:off x="541109" y="972000"/>
            <a:ext cx="5400000" cy="720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989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09D4C9-943C-F72D-E3CA-071256B26317}"/>
              </a:ext>
            </a:extLst>
          </p:cNvPr>
          <p:cNvSpPr/>
          <p:nvPr/>
        </p:nvSpPr>
        <p:spPr>
          <a:xfrm>
            <a:off x="722606" y="3596970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¿Quién encontró a lobito?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0D4A1B-5F6F-054A-EDBA-F75F9B7F6DC7}"/>
              </a:ext>
            </a:extLst>
          </p:cNvPr>
          <p:cNvSpPr/>
          <p:nvPr/>
        </p:nvSpPr>
        <p:spPr>
          <a:xfrm>
            <a:off x="769319" y="4293316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6D6E79-F82B-C731-0ED0-C37B93EAE843}"/>
              </a:ext>
            </a:extLst>
          </p:cNvPr>
          <p:cNvSpPr/>
          <p:nvPr/>
        </p:nvSpPr>
        <p:spPr>
          <a:xfrm>
            <a:off x="2472189" y="4327038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83D5975-F0D3-38A8-38E0-1E7A8A0E7BE6}"/>
              </a:ext>
            </a:extLst>
          </p:cNvPr>
          <p:cNvSpPr/>
          <p:nvPr/>
        </p:nvSpPr>
        <p:spPr>
          <a:xfrm>
            <a:off x="4113076" y="4319192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E2B469-A2BF-C991-D554-D03A53DD5A53}"/>
              </a:ext>
            </a:extLst>
          </p:cNvPr>
          <p:cNvSpPr/>
          <p:nvPr/>
        </p:nvSpPr>
        <p:spPr>
          <a:xfrm>
            <a:off x="676774" y="5902928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¿Cómo se habrá sentido lobito cuando se reencontró con sus padres?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E5B570-D29D-8087-1C5A-EE8012C63E44}"/>
              </a:ext>
            </a:extLst>
          </p:cNvPr>
          <p:cNvSpPr/>
          <p:nvPr/>
        </p:nvSpPr>
        <p:spPr>
          <a:xfrm>
            <a:off x="752956" y="6573021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1BA0925-CD19-DB6D-FF80-A8C5F5CC306D}"/>
              </a:ext>
            </a:extLst>
          </p:cNvPr>
          <p:cNvSpPr/>
          <p:nvPr/>
        </p:nvSpPr>
        <p:spPr>
          <a:xfrm>
            <a:off x="2499003" y="6584523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C86B8A9-B260-2A66-8294-A50BF5C35B94}"/>
              </a:ext>
            </a:extLst>
          </p:cNvPr>
          <p:cNvSpPr/>
          <p:nvPr/>
        </p:nvSpPr>
        <p:spPr>
          <a:xfrm>
            <a:off x="4174836" y="6573020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5B2AED-97FC-5BB6-1642-5932E90D7C13}"/>
              </a:ext>
            </a:extLst>
          </p:cNvPr>
          <p:cNvSpPr/>
          <p:nvPr/>
        </p:nvSpPr>
        <p:spPr>
          <a:xfrm>
            <a:off x="752956" y="1916695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2DEE8BE-F4B9-BC27-729D-2642B3C61272}"/>
              </a:ext>
            </a:extLst>
          </p:cNvPr>
          <p:cNvSpPr/>
          <p:nvPr/>
        </p:nvSpPr>
        <p:spPr>
          <a:xfrm>
            <a:off x="2455826" y="1950417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3201AD-924E-7916-EAED-825ED1957FB0}"/>
              </a:ext>
            </a:extLst>
          </p:cNvPr>
          <p:cNvSpPr/>
          <p:nvPr/>
        </p:nvSpPr>
        <p:spPr>
          <a:xfrm>
            <a:off x="4096713" y="1942571"/>
            <a:ext cx="1463986" cy="146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6EB4B2A-9633-03F8-069F-72319827A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03" y="2007779"/>
            <a:ext cx="1330824" cy="13139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122CCA5-1505-BEE5-99E0-A347DC7D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17" y="1969824"/>
            <a:ext cx="1301532" cy="1301532"/>
          </a:xfrm>
          <a:prstGeom prst="rect">
            <a:avLst/>
          </a:prstGeom>
        </p:spPr>
      </p:pic>
      <p:pic>
        <p:nvPicPr>
          <p:cNvPr id="19" name="Picture 2" descr="Pin by Cec VaCr on Caritas | Emoji pictures, Emoji images, Funny emoji">
            <a:extLst>
              <a:ext uri="{FF2B5EF4-FFF2-40B4-BE49-F238E27FC236}">
                <a16:creationId xmlns:a16="http://schemas.microsoft.com/office/drawing/2014/main" id="{1F232B2C-18B3-8667-50D8-D87352BB8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0358" r="13210" b="14388"/>
          <a:stretch/>
        </p:blipFill>
        <p:spPr bwMode="auto">
          <a:xfrm>
            <a:off x="2472189" y="1969824"/>
            <a:ext cx="1397263" cy="13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onriente personaje de dibujos animados sol ilustración ...">
            <a:extLst>
              <a:ext uri="{FF2B5EF4-FFF2-40B4-BE49-F238E27FC236}">
                <a16:creationId xmlns:a16="http://schemas.microsoft.com/office/drawing/2014/main" id="{C5ADF9E4-43E0-1D5A-BB6A-D5C2672E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66" y="4405874"/>
            <a:ext cx="1277455" cy="12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Luna De Dibujos Animados Linda Minimalista Amarillo PNG , Amarillo, Simple,  Encantador PNG y PSD para Descargar Gratis | Pngtree">
            <a:extLst>
              <a:ext uri="{FF2B5EF4-FFF2-40B4-BE49-F238E27FC236}">
                <a16:creationId xmlns:a16="http://schemas.microsoft.com/office/drawing/2014/main" id="{C8F6974B-A291-A503-18DC-7AA37C94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22" y="4387830"/>
            <a:ext cx="1244874" cy="12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nube de dibujos animados con emociones faciales. 7277681 Vector en Vecteezy">
            <a:extLst>
              <a:ext uri="{FF2B5EF4-FFF2-40B4-BE49-F238E27FC236}">
                <a16:creationId xmlns:a16="http://schemas.microsoft.com/office/drawing/2014/main" id="{EAF19F52-5F5F-DBB2-89CA-EC21E950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8" y="4431378"/>
            <a:ext cx="1373811" cy="11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3B8BA93-E06D-129D-227E-4D295EB75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051" y="6649957"/>
            <a:ext cx="1360006" cy="1289204"/>
          </a:xfrm>
          <a:prstGeom prst="rect">
            <a:avLst/>
          </a:prstGeom>
        </p:spPr>
      </p:pic>
      <p:pic>
        <p:nvPicPr>
          <p:cNvPr id="24" name="Picture 2" descr="Pin by Cec VaCr on Caritas | Emoji pictures, Emoji images, Funny emoji">
            <a:extLst>
              <a:ext uri="{FF2B5EF4-FFF2-40B4-BE49-F238E27FC236}">
                <a16:creationId xmlns:a16="http://schemas.microsoft.com/office/drawing/2014/main" id="{8E0AFBA4-D354-450C-656D-2A2D7674C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0358" r="13210" b="14388"/>
          <a:stretch/>
        </p:blipFill>
        <p:spPr bwMode="auto">
          <a:xfrm>
            <a:off x="2544948" y="6628517"/>
            <a:ext cx="1397263" cy="13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E19A785-535C-5AAD-2008-A8484DE15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8" y="6643793"/>
            <a:ext cx="1301532" cy="13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54924A-E7C1-73E4-1DFE-83F57FE977EE}"/>
              </a:ext>
            </a:extLst>
          </p:cNvPr>
          <p:cNvSpPr/>
          <p:nvPr/>
        </p:nvSpPr>
        <p:spPr>
          <a:xfrm>
            <a:off x="729000" y="972000"/>
            <a:ext cx="5400000" cy="720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989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54357A-F7EC-03F1-8C5D-D183D464B420}"/>
              </a:ext>
            </a:extLst>
          </p:cNvPr>
          <p:cNvSpPr/>
          <p:nvPr/>
        </p:nvSpPr>
        <p:spPr>
          <a:xfrm>
            <a:off x="902199" y="1167262"/>
            <a:ext cx="505360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¿Dibuja el momento que más te gustó del cuento? </a:t>
            </a:r>
            <a:endParaRPr lang="es-CL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8EB3038-7727-C6DD-8F7E-B4B6C1606760}"/>
              </a:ext>
            </a:extLst>
          </p:cNvPr>
          <p:cNvSpPr/>
          <p:nvPr/>
        </p:nvSpPr>
        <p:spPr>
          <a:xfrm>
            <a:off x="902199" y="1938588"/>
            <a:ext cx="5053602" cy="60381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989"/>
          </a:p>
        </p:txBody>
      </p:sp>
    </p:spTree>
    <p:extLst>
      <p:ext uri="{BB962C8B-B14F-4D97-AF65-F5344CB8AC3E}">
        <p14:creationId xmlns:p14="http://schemas.microsoft.com/office/powerpoint/2010/main" val="2663783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241</Words>
  <Application>Microsoft Office PowerPoint</Application>
  <PresentationFormat>Carta (216 x 279 mm)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Magdalena Castro Rodriguez</dc:creator>
  <cp:lastModifiedBy>Magdalena Castro Rodriguez</cp:lastModifiedBy>
  <cp:revision>1</cp:revision>
  <dcterms:created xsi:type="dcterms:W3CDTF">2024-03-12T18:50:25Z</dcterms:created>
  <dcterms:modified xsi:type="dcterms:W3CDTF">2024-03-12T18:52:28Z</dcterms:modified>
</cp:coreProperties>
</file>