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8" r:id="rId2"/>
    <p:sldId id="289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85" r:id="rId14"/>
    <p:sldId id="267" r:id="rId15"/>
    <p:sldId id="268" r:id="rId16"/>
    <p:sldId id="269" r:id="rId17"/>
    <p:sldId id="286" r:id="rId18"/>
    <p:sldId id="270" r:id="rId19"/>
    <p:sldId id="271" r:id="rId20"/>
    <p:sldId id="28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80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A00"/>
    <a:srgbClr val="7A81FF"/>
    <a:srgbClr val="FF2F92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45"/>
  </p:normalViewPr>
  <p:slideViewPr>
    <p:cSldViewPr snapToGrid="0" snapToObjects="1">
      <p:cViewPr varScale="1">
        <p:scale>
          <a:sx n="104" d="100"/>
          <a:sy n="104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C1E7D-9E0C-3240-BF61-A547C2E9CAB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A20-CC27-2848-824C-1CF4DDBFDC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23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6AFD5-96FD-F041-BE4D-0243E778CA1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79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07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08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42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59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76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578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09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89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86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A20-CC27-2848-824C-1CF4DDBFDCA6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74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13D8F-4685-AA4F-8A70-37F049E61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5BF225-5F0F-0D4B-9CDF-E922CAB5F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398AD1-F1FE-2446-9482-E971E23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012E9-941D-304E-BD21-D42817D6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B2220-0319-0849-A222-C13DA16B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02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82FB0-F9AA-8746-B993-2D5B4D7F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13611E-C3E3-D944-BFAE-7AEF930F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993F0C-A5E4-4144-8AA6-3C7ED1F1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0FA701-A8A9-7749-BA51-956EA899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DCEB39-BCE4-BD47-88E1-FA00A465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16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5B6252-13A0-EB45-AACD-8A762CD1B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FEB8E0-E6BC-0842-872B-3D9C1E840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2F9C1-721B-5A48-A138-1C91229D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958C0-370C-6D4A-9248-A8A9C6E9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0E3C7-89BE-4F40-BD7D-340803E5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9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D4B09-56B3-F44D-B549-BD08130F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715B4-9392-3C42-9391-6850AEDD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10D4C-69AE-BC4B-9CB4-602E386A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2FD7A-21A3-654E-801E-1D54EB2D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C8CD29-650F-354B-A283-EA98C317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29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B276-BC30-3F43-B0D3-7C8366CD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9E7828-87B9-7B4E-A40F-9508FBBF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A57D05-97EF-104F-9957-532864D6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7519A-22DB-2541-AA39-2F59B184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1E196-8C00-A845-8B77-4236A8B4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0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76D16-4172-C249-9007-BBFD417B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22CBF-8748-CD47-91B4-31566D997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09E604-1D57-D544-B620-F5FF3301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81AD1-81AC-FE48-9151-0CA1EA4F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0C4390-3D64-064A-B0EA-06EF990F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FDC6E-39E5-E745-8A3C-DCDF31AF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34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594C2-0B5F-494C-B3FC-64B01961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E9ED9-5E51-4140-A95A-D9D60F4EC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17DA3F-FB25-1C4F-AFA6-DFA5F92CE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5F4CB7-1402-A149-BBAC-CCCA20C80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2A3AD4-811A-E941-8F9B-0B3F2395B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614E92-6EC8-8B49-80CD-20BD032F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7B7A87-B963-7D44-B050-E566AD4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BB0D7F-D024-E04C-B6C7-8AF58124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40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28A63-6FF6-504E-8C9B-7B53C07F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FABDF7-9AF6-2E43-B54C-CDABA9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6C365D-1880-2444-BD64-8080B69C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49F2-BD56-F44B-A945-48BA3168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06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BB817-ED61-1549-9020-B694CBA4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5B81E3-613D-454A-8A42-2389E1A2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BD3166-6F38-5144-8215-68843124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045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FA735-EBAA-9E4A-B520-A6016782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CEE55-6291-FA46-BE17-60315D73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6C42F7-A05B-5642-98F8-A29EB997E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1BF4C-8772-EC4D-8C74-11D83581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7590BD-54A9-B342-84D2-79BED973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D871A-0895-6044-9B04-CF15F218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71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78049-135A-EF4C-9CD3-9675909E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FE9F8A-BEBC-9642-8C82-CFB7FE404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3A9745-4D63-F140-8EF1-42D0401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9540C-618E-B94D-A7BA-4918D6D7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A2DBF-5D59-6242-AD96-7218D6A6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79232E-1338-BB49-A678-76307E4A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3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0B3847-DE86-D84B-8E03-77F1983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2918D-CC9E-624C-9DED-8875BDDA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66C2D-E715-4948-8D59-51960BE39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A46E-5CD9-BF43-9C4E-C0FB6A0A7212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1DCC0-998A-994F-BC93-0EB4543B7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6BA2DE-C74D-954C-A623-FCBC4EE0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1653-200C-0744-B8BB-45749C3F0B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55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8.xml"/><Relationship Id="rId3" Type="http://schemas.openxmlformats.org/officeDocument/2006/relationships/slide" Target="slide21.xml"/><Relationship Id="rId21" Type="http://schemas.openxmlformats.org/officeDocument/2006/relationships/slide" Target="slide10.xml"/><Relationship Id="rId7" Type="http://schemas.openxmlformats.org/officeDocument/2006/relationships/slide" Target="slide2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7.xml"/><Relationship Id="rId2" Type="http://schemas.openxmlformats.org/officeDocument/2006/relationships/image" Target="../media/image5.jpeg"/><Relationship Id="rId16" Type="http://schemas.openxmlformats.org/officeDocument/2006/relationships/slide" Target="slide16.xml"/><Relationship Id="rId20" Type="http://schemas.openxmlformats.org/officeDocument/2006/relationships/slide" Target="slide9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11.xml"/><Relationship Id="rId24" Type="http://schemas.openxmlformats.org/officeDocument/2006/relationships/slide" Target="slide4.xml"/><Relationship Id="rId5" Type="http://schemas.openxmlformats.org/officeDocument/2006/relationships/slide" Target="slide2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6.xml"/><Relationship Id="rId10" Type="http://schemas.openxmlformats.org/officeDocument/2006/relationships/slide" Target="slide29.xml"/><Relationship Id="rId19" Type="http://schemas.openxmlformats.org/officeDocument/2006/relationships/slide" Target="slide20.xml"/><Relationship Id="rId4" Type="http://schemas.openxmlformats.org/officeDocument/2006/relationships/audio" Target="../media/audio2.wav"/><Relationship Id="rId9" Type="http://schemas.openxmlformats.org/officeDocument/2006/relationships/slide" Target="slide28.xml"/><Relationship Id="rId14" Type="http://schemas.openxmlformats.org/officeDocument/2006/relationships/slide" Target="slide14.xml"/><Relationship Id="rId22" Type="http://schemas.openxmlformats.org/officeDocument/2006/relationships/slide" Target="slide19.xml"/><Relationship Id="rId27" Type="http://schemas.openxmlformats.org/officeDocument/2006/relationships/slide" Target="slide22.xml"/><Relationship Id="rId30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1DDB51-6B80-B04C-9754-AF5E6C66ED91}"/>
              </a:ext>
            </a:extLst>
          </p:cNvPr>
          <p:cNvSpPr txBox="1"/>
          <p:nvPr/>
        </p:nvSpPr>
        <p:spPr>
          <a:xfrm>
            <a:off x="1056289" y="0"/>
            <a:ext cx="547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Estimulación cognitiva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74AC6A-39A6-C945-BDEF-37F30823F350}"/>
              </a:ext>
            </a:extLst>
          </p:cNvPr>
          <p:cNvSpPr txBox="1"/>
          <p:nvPr/>
        </p:nvSpPr>
        <p:spPr>
          <a:xfrm>
            <a:off x="2323216" y="3214646"/>
            <a:ext cx="3772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solidFill>
                  <a:srgbClr val="FFFF00"/>
                </a:solidFill>
              </a:rPr>
              <a:t>Rosco</a:t>
            </a:r>
            <a:endParaRPr lang="es-CL" sz="4000" dirty="0">
              <a:solidFill>
                <a:srgbClr val="FFFF00"/>
              </a:solidFill>
            </a:endParaRPr>
          </a:p>
        </p:txBody>
      </p:sp>
      <p:pic>
        <p:nvPicPr>
          <p:cNvPr id="5" name="ambient_5.mp3" descr="ambient_5.mp3">
            <a:hlinkClick r:id="" action="ppaction://media"/>
            <a:extLst>
              <a:ext uri="{FF2B5EF4-FFF2-40B4-BE49-F238E27FC236}">
                <a16:creationId xmlns:a16="http://schemas.microsoft.com/office/drawing/2014/main" id="{0A77273E-45CA-1C49-A71C-7A2FFD288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9311" y="101431"/>
            <a:ext cx="812800" cy="812800"/>
          </a:xfrm>
          <a:prstGeom prst="rect">
            <a:avLst/>
          </a:prstGeom>
        </p:spPr>
      </p:pic>
      <p:pic>
        <p:nvPicPr>
          <p:cNvPr id="8" name="Picture 4" descr="Fondos Navideños Animados Para Fondo De Pantalla En 4K 7 | Christmas fun,  Best christmas gifts, Christmas">
            <a:extLst>
              <a:ext uri="{FF2B5EF4-FFF2-40B4-BE49-F238E27FC236}">
                <a16:creationId xmlns:a16="http://schemas.microsoft.com/office/drawing/2014/main" id="{B1C087A7-C9A7-124F-B87A-3BBD6ED0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B3C1CA-04C2-4448-97C2-AEC2DD674619}"/>
              </a:ext>
            </a:extLst>
          </p:cNvPr>
          <p:cNvSpPr txBox="1"/>
          <p:nvPr/>
        </p:nvSpPr>
        <p:spPr>
          <a:xfrm>
            <a:off x="5010599" y="4107198"/>
            <a:ext cx="636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b="1" dirty="0">
                <a:solidFill>
                  <a:srgbClr val="C00000"/>
                </a:solidFill>
              </a:rPr>
              <a:t>Rosco Navideño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C3F3336-9503-B04E-9D2E-13F032F91272}"/>
              </a:ext>
            </a:extLst>
          </p:cNvPr>
          <p:cNvGrpSpPr/>
          <p:nvPr/>
        </p:nvGrpSpPr>
        <p:grpSpPr>
          <a:xfrm>
            <a:off x="6326272" y="5036234"/>
            <a:ext cx="2622487" cy="1598939"/>
            <a:chOff x="298161" y="1193212"/>
            <a:chExt cx="2797606" cy="1758733"/>
          </a:xfrm>
        </p:grpSpPr>
        <p:pic>
          <p:nvPicPr>
            <p:cNvPr id="45" name="Imagen 44">
              <a:hlinkClick r:id="" action="ppaction://hlinkshowjump?jump=nextslide">
                <a:snd r:embed="rId7" name="click.wav"/>
              </a:hlinkClick>
              <a:extLst>
                <a:ext uri="{FF2B5EF4-FFF2-40B4-BE49-F238E27FC236}">
                  <a16:creationId xmlns:a16="http://schemas.microsoft.com/office/drawing/2014/main" id="{1370B7D8-45BC-E643-9E20-B51882569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408" y="1193212"/>
              <a:ext cx="1811115" cy="1758733"/>
            </a:xfrm>
            <a:prstGeom prst="rect">
              <a:avLst/>
            </a:prstGeom>
          </p:spPr>
        </p:pic>
        <p:sp>
          <p:nvSpPr>
            <p:cNvPr id="46" name="CuadroTexto 45">
              <a:hlinkClick r:id="" action="ppaction://hlinkshowjump?jump=nextslide">
                <a:snd r:embed="rId7" name="click.wav"/>
              </a:hlinkClick>
              <a:extLst>
                <a:ext uri="{FF2B5EF4-FFF2-40B4-BE49-F238E27FC236}">
                  <a16:creationId xmlns:a16="http://schemas.microsoft.com/office/drawing/2014/main" id="{02978F74-4C70-6D48-B4BD-9E1D3C4D072B}"/>
                </a:ext>
              </a:extLst>
            </p:cNvPr>
            <p:cNvSpPr txBox="1"/>
            <p:nvPr/>
          </p:nvSpPr>
          <p:spPr>
            <a:xfrm>
              <a:off x="298161" y="1712325"/>
              <a:ext cx="2797606" cy="57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rgbClr val="C00000"/>
                  </a:solidFill>
                </a:rPr>
                <a:t>Continuar</a:t>
              </a:r>
              <a:r>
                <a:rPr lang="es-CL" sz="28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pic>
        <p:nvPicPr>
          <p:cNvPr id="29700" name="Picture 4" descr="▷ Trineos de Navidad: Imágenes Animadas, Gifs y Animaciones ¡100% GRATIS!">
            <a:extLst>
              <a:ext uri="{FF2B5EF4-FFF2-40B4-BE49-F238E27FC236}">
                <a16:creationId xmlns:a16="http://schemas.microsoft.com/office/drawing/2014/main" id="{10EA2F69-B8CC-6248-A3A3-81E3C945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627">
            <a:off x="7990825" y="217801"/>
            <a:ext cx="4073774" cy="25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856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4A1FB57C-8BFC-2C49-B2A5-EAEDD27C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35A92AF-AAFF-3146-87F8-48BA2B16018E}"/>
              </a:ext>
            </a:extLst>
          </p:cNvPr>
          <p:cNvSpPr txBox="1"/>
          <p:nvPr/>
        </p:nvSpPr>
        <p:spPr>
          <a:xfrm>
            <a:off x="1432734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H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DA1A4C1-A197-114D-82D3-0A18DB20F2CF}"/>
              </a:ext>
            </a:extLst>
          </p:cNvPr>
          <p:cNvSpPr/>
          <p:nvPr/>
        </p:nvSpPr>
        <p:spPr>
          <a:xfrm>
            <a:off x="8253263" y="1374027"/>
            <a:ext cx="3759444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H:</a:t>
            </a:r>
          </a:p>
          <a:p>
            <a:pPr algn="ctr"/>
            <a:r>
              <a:rPr lang="es-CL" sz="3200" b="1" dirty="0">
                <a:latin typeface="Sanchez"/>
              </a:rPr>
              <a:t>El más anciano de los tres reyes magos </a:t>
            </a:r>
            <a:r>
              <a:rPr lang="es-CL" sz="3200" dirty="0">
                <a:latin typeface="Sanchez"/>
              </a:rPr>
              <a:t>que según la tradición cristiana trajo oro al niño Jesús.</a:t>
            </a:r>
            <a:endParaRPr lang="es-CL" sz="3200" dirty="0"/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D3418827-67B8-8141-AF6B-30190E73E722}"/>
              </a:ext>
            </a:extLst>
          </p:cNvPr>
          <p:cNvSpPr/>
          <p:nvPr/>
        </p:nvSpPr>
        <p:spPr>
          <a:xfrm>
            <a:off x="3580609" y="5601371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Melchor    </a:t>
            </a:r>
          </a:p>
        </p:txBody>
      </p:sp>
      <p:sp>
        <p:nvSpPr>
          <p:cNvPr id="16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8EA6F37A-C55C-B94C-B114-66055AB2C180}"/>
              </a:ext>
            </a:extLst>
          </p:cNvPr>
          <p:cNvSpPr/>
          <p:nvPr/>
        </p:nvSpPr>
        <p:spPr>
          <a:xfrm>
            <a:off x="3569297" y="5589067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1" name="CuadroTexto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DBA27841-40DB-6842-8EB2-C12337C8B228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2" name="Imagen 21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1417DEC-26B8-CC4B-BC5E-F97299BAE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0411E812-F02B-0643-9025-6CBB9805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C93E4-6587-8748-AB5A-53DF7E63FD2D}"/>
              </a:ext>
            </a:extLst>
          </p:cNvPr>
          <p:cNvSpPr txBox="1"/>
          <p:nvPr/>
        </p:nvSpPr>
        <p:spPr>
          <a:xfrm>
            <a:off x="1486521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I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6FAC33-9C51-9D4E-A339-A2F61AB27BD2}"/>
              </a:ext>
            </a:extLst>
          </p:cNvPr>
          <p:cNvSpPr/>
          <p:nvPr/>
        </p:nvSpPr>
        <p:spPr>
          <a:xfrm>
            <a:off x="8289120" y="1543868"/>
            <a:ext cx="3759445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I:</a:t>
            </a:r>
          </a:p>
          <a:p>
            <a:pPr algn="ctr"/>
            <a:r>
              <a:rPr lang="es-CL" sz="3200" dirty="0"/>
              <a:t>Día que se celebra el 28 de Diciembre  y en el que se suelen gastar bromas a los demás. 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58394047-A6A5-1347-ABD8-8ED23A456F18}"/>
              </a:ext>
            </a:extLst>
          </p:cNvPr>
          <p:cNvSpPr/>
          <p:nvPr/>
        </p:nvSpPr>
        <p:spPr>
          <a:xfrm>
            <a:off x="3580609" y="5468553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Inocentes    </a:t>
            </a:r>
          </a:p>
        </p:txBody>
      </p:sp>
      <p:sp>
        <p:nvSpPr>
          <p:cNvPr id="16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E125BA34-7A1F-9D42-B95A-966B1919CB5F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8" name="CuadroTexto 17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9DA336A-645D-BD41-9E0F-800754D3128A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3CD2ABEB-CB89-E340-81B0-81B84714B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738EAA35-5273-9141-85BD-C91591B7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633E4D-A0EB-EA46-AAB6-9575303266F2}"/>
              </a:ext>
            </a:extLst>
          </p:cNvPr>
          <p:cNvSpPr txBox="1"/>
          <p:nvPr/>
        </p:nvSpPr>
        <p:spPr>
          <a:xfrm>
            <a:off x="1693036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J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0ECE07-077D-3342-A42F-14F66D96DE00}"/>
              </a:ext>
            </a:extLst>
          </p:cNvPr>
          <p:cNvSpPr/>
          <p:nvPr/>
        </p:nvSpPr>
        <p:spPr>
          <a:xfrm>
            <a:off x="8396697" y="1543868"/>
            <a:ext cx="3633939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J:</a:t>
            </a:r>
          </a:p>
          <a:p>
            <a:pPr algn="ctr"/>
            <a:r>
              <a:rPr lang="es-CL" sz="2800" dirty="0"/>
              <a:t>Planta de sabor intenso, picante y aromático que se suele utilizar en la elaboración de galletas de Navidad.</a:t>
            </a:r>
            <a:endParaRPr lang="es-CL" sz="4400" dirty="0">
              <a:solidFill>
                <a:schemeClr val="bg1"/>
              </a:solidFill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B60A8994-A2E3-564D-B860-878A79709D15}"/>
              </a:ext>
            </a:extLst>
          </p:cNvPr>
          <p:cNvSpPr/>
          <p:nvPr/>
        </p:nvSpPr>
        <p:spPr>
          <a:xfrm>
            <a:off x="3569297" y="5607878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Jengibre    </a:t>
            </a:r>
          </a:p>
        </p:txBody>
      </p:sp>
      <p:sp>
        <p:nvSpPr>
          <p:cNvPr id="15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1369E306-E3D9-4E4A-810B-F2131820E49A}"/>
              </a:ext>
            </a:extLst>
          </p:cNvPr>
          <p:cNvSpPr/>
          <p:nvPr/>
        </p:nvSpPr>
        <p:spPr>
          <a:xfrm>
            <a:off x="3569297" y="5607877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7" name="CuadroTexto 16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4CBB2632-7245-7847-8F49-F4995FFC5002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19" name="Imagen 18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AA1C73C1-904F-C14C-957F-FB0994D6E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A2457E8A-5AB3-4E41-844D-0D19A5E5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CB7CE3-EEA6-5345-89A0-69958EE52B3F}"/>
              </a:ext>
            </a:extLst>
          </p:cNvPr>
          <p:cNvSpPr txBox="1"/>
          <p:nvPr/>
        </p:nvSpPr>
        <p:spPr>
          <a:xfrm>
            <a:off x="1432734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K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9AF75C-0BB0-1C4D-BC77-94E48326A8C1}"/>
              </a:ext>
            </a:extLst>
          </p:cNvPr>
          <p:cNvSpPr/>
          <p:nvPr/>
        </p:nvSpPr>
        <p:spPr>
          <a:xfrm>
            <a:off x="8014253" y="1613117"/>
            <a:ext cx="3998453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K:</a:t>
            </a:r>
          </a:p>
          <a:p>
            <a:r>
              <a:rPr lang="es-CL" sz="3600" dirty="0"/>
              <a:t>Entre Nazaret y Belén hay 150 …..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B6126316-DC91-0C42-AE54-E90636C726D7}"/>
              </a:ext>
            </a:extLst>
          </p:cNvPr>
          <p:cNvSpPr/>
          <p:nvPr/>
        </p:nvSpPr>
        <p:spPr>
          <a:xfrm>
            <a:off x="3569297" y="5583442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Kilómetros    </a:t>
            </a:r>
          </a:p>
        </p:txBody>
      </p:sp>
      <p:sp>
        <p:nvSpPr>
          <p:cNvPr id="13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0CD77AF6-D68B-5949-9767-459FA93FED96}"/>
              </a:ext>
            </a:extLst>
          </p:cNvPr>
          <p:cNvSpPr/>
          <p:nvPr/>
        </p:nvSpPr>
        <p:spPr>
          <a:xfrm>
            <a:off x="3569297" y="5583441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5" name="CuadroTexto 14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DC14604C-53A7-D046-8C5B-0B62CD0EFBFA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17" name="Imagen 16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26D63D48-01C7-2343-9912-D21E8120A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C3A53780-6DE0-224F-8AC6-7EBDA622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7972955-7659-F94C-BA46-223B481449FD}"/>
              </a:ext>
            </a:extLst>
          </p:cNvPr>
          <p:cNvSpPr txBox="1"/>
          <p:nvPr/>
        </p:nvSpPr>
        <p:spPr>
          <a:xfrm>
            <a:off x="1393594" y="1270992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DD29C53-9355-594D-8BBB-E4322B2A7057}"/>
              </a:ext>
            </a:extLst>
          </p:cNvPr>
          <p:cNvSpPr/>
          <p:nvPr/>
        </p:nvSpPr>
        <p:spPr>
          <a:xfrm>
            <a:off x="8415970" y="1468204"/>
            <a:ext cx="3687727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L:</a:t>
            </a:r>
          </a:p>
          <a:p>
            <a:pPr algn="ctr"/>
            <a:r>
              <a:rPr lang="es-CL" sz="3200" dirty="0">
                <a:latin typeface="Sansita"/>
              </a:rPr>
              <a:t>En estas fiestas se usan mucho, tanto dentro de casa como en el exterior. </a:t>
            </a:r>
            <a:endParaRPr lang="es-CL" sz="3200" dirty="0"/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39194852-2701-AE4F-92A6-87E080401547}"/>
              </a:ext>
            </a:extLst>
          </p:cNvPr>
          <p:cNvSpPr/>
          <p:nvPr/>
        </p:nvSpPr>
        <p:spPr>
          <a:xfrm>
            <a:off x="3569297" y="548468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Luces    </a:t>
            </a:r>
          </a:p>
        </p:txBody>
      </p:sp>
      <p:sp>
        <p:nvSpPr>
          <p:cNvPr id="21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AC5C617F-D8F9-9A4F-A87F-6E04FE860E8B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3" name="CuadroTexto 22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FE0C0315-5928-1A45-91B7-158B9DCE01AF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4" name="Imagen 23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323226E-556E-F64C-89EB-8603AD44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2FBB359E-6065-1E4D-8F26-CBB70748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124655-2E7E-7D4E-A6BF-29B7749B35BC}"/>
              </a:ext>
            </a:extLst>
          </p:cNvPr>
          <p:cNvSpPr txBox="1"/>
          <p:nvPr/>
        </p:nvSpPr>
        <p:spPr>
          <a:xfrm>
            <a:off x="1361016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M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5B10AB-C487-DC42-AD45-562AF12D84DC}"/>
              </a:ext>
            </a:extLst>
          </p:cNvPr>
          <p:cNvSpPr/>
          <p:nvPr/>
        </p:nvSpPr>
        <p:spPr>
          <a:xfrm>
            <a:off x="8091897" y="1417516"/>
            <a:ext cx="3956668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M:</a:t>
            </a:r>
          </a:p>
          <a:p>
            <a:pPr algn="ctr"/>
            <a:r>
              <a:rPr lang="es-CL" sz="3200" dirty="0"/>
              <a:t>Animal que está en el portal de Belén junto al buey dando calor y cuidando del niño Jesús.   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98CFD616-0BD5-C74B-BE4C-91A4802EE9C5}"/>
              </a:ext>
            </a:extLst>
          </p:cNvPr>
          <p:cNvSpPr/>
          <p:nvPr/>
        </p:nvSpPr>
        <p:spPr>
          <a:xfrm>
            <a:off x="3569297" y="548468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Mula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F1960A0F-AD64-4F42-B540-F881D6F81986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8" name="CuadroTexto 17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977FC30F-6350-CC43-9901-6891F24C7C52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B0AD7212-0F0F-9148-9CCA-43AAA3569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65AE88F2-3E82-AE40-846B-4F75DF1C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D71B92E-8E36-B740-960E-6E8546C1D306}"/>
              </a:ext>
            </a:extLst>
          </p:cNvPr>
          <p:cNvSpPr txBox="1"/>
          <p:nvPr/>
        </p:nvSpPr>
        <p:spPr>
          <a:xfrm>
            <a:off x="1473604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AA4628-5227-F841-8512-87A8DEF42A41}"/>
              </a:ext>
            </a:extLst>
          </p:cNvPr>
          <p:cNvSpPr/>
          <p:nvPr/>
        </p:nvSpPr>
        <p:spPr>
          <a:xfrm>
            <a:off x="8253261" y="1433633"/>
            <a:ext cx="3813233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N:</a:t>
            </a:r>
          </a:p>
          <a:p>
            <a:pPr algn="ctr"/>
            <a:r>
              <a:rPr lang="es-CL" sz="3200" b="1" dirty="0"/>
              <a:t>Noche del día 24 de diciembre</a:t>
            </a:r>
            <a:r>
              <a:rPr lang="es-CL" sz="3200" dirty="0"/>
              <a:t>, vigilia de Navidad, en que la tradición cristiana celebra el nacimiento de Jesús</a:t>
            </a:r>
            <a:r>
              <a:rPr lang="es-CL" sz="3200" dirty="0">
                <a:solidFill>
                  <a:srgbClr val="0C4565"/>
                </a:solidFill>
                <a:latin typeface="Sanchez"/>
              </a:rPr>
              <a:t>. </a:t>
            </a:r>
            <a:endParaRPr lang="es-CL" sz="3200" dirty="0"/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EC8BB543-8590-464D-854E-84A5F3791A2A}"/>
              </a:ext>
            </a:extLst>
          </p:cNvPr>
          <p:cNvSpPr/>
          <p:nvPr/>
        </p:nvSpPr>
        <p:spPr>
          <a:xfrm>
            <a:off x="3586477" y="5601371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Noche buena 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EB1BD496-6561-8346-BEBF-D4EF412AAA34}"/>
              </a:ext>
            </a:extLst>
          </p:cNvPr>
          <p:cNvSpPr/>
          <p:nvPr/>
        </p:nvSpPr>
        <p:spPr>
          <a:xfrm>
            <a:off x="3569297" y="5601370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0" name="CuadroTexto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E9F08022-9C7C-6447-9B5D-27A5112A57A1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999E21CF-77A7-4D42-A130-29CCAD63F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B46867FA-34F8-FA43-AA6A-9748983B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B98FA0C-3843-BB42-BD9E-D7555456741F}"/>
              </a:ext>
            </a:extLst>
          </p:cNvPr>
          <p:cNvSpPr txBox="1"/>
          <p:nvPr/>
        </p:nvSpPr>
        <p:spPr>
          <a:xfrm>
            <a:off x="1479569" y="1445576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Ñ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0C77007-CD40-994B-869D-1103BDB21A74}"/>
              </a:ext>
            </a:extLst>
          </p:cNvPr>
          <p:cNvSpPr/>
          <p:nvPr/>
        </p:nvSpPr>
        <p:spPr>
          <a:xfrm>
            <a:off x="8070542" y="1445576"/>
            <a:ext cx="390630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Ñ:</a:t>
            </a:r>
          </a:p>
          <a:p>
            <a:r>
              <a:rPr lang="es-CL" sz="3200" dirty="0"/>
              <a:t>Bebé que nació en un Portal de Belén el 24 de diciembre cuando hacia mucho frío.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193B34E8-BCB3-4647-BAB1-9825CBC6513E}"/>
              </a:ext>
            </a:extLst>
          </p:cNvPr>
          <p:cNvSpPr/>
          <p:nvPr/>
        </p:nvSpPr>
        <p:spPr>
          <a:xfrm>
            <a:off x="3591920" y="5565512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Niño Jesús  </a:t>
            </a:r>
          </a:p>
        </p:txBody>
      </p:sp>
      <p:sp>
        <p:nvSpPr>
          <p:cNvPr id="18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3D107350-7615-594A-92CB-97A3F1499310}"/>
              </a:ext>
            </a:extLst>
          </p:cNvPr>
          <p:cNvSpPr/>
          <p:nvPr/>
        </p:nvSpPr>
        <p:spPr>
          <a:xfrm>
            <a:off x="3569297" y="5565512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0" name="CuadroTexto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5A4535DF-5779-D344-880A-9DE8294E5617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46027161-82E4-7245-BA0A-89B7D4FDF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DE9ED419-2470-354E-B515-9D9A8AD4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41CA039-16BF-A047-B80A-28F3333C512C}"/>
              </a:ext>
            </a:extLst>
          </p:cNvPr>
          <p:cNvSpPr/>
          <p:nvPr/>
        </p:nvSpPr>
        <p:spPr>
          <a:xfrm>
            <a:off x="1862754" y="2152021"/>
            <a:ext cx="89302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3600" dirty="0">
              <a:solidFill>
                <a:schemeClr val="bg1"/>
              </a:solidFill>
              <a:latin typeface="Harry P" pitchFamily="2" charset="0"/>
            </a:endParaRPr>
          </a:p>
          <a:p>
            <a:endParaRPr lang="es-CL" sz="3600" dirty="0">
              <a:solidFill>
                <a:schemeClr val="bg1"/>
              </a:solidFill>
              <a:latin typeface="Harry P" pitchFamily="2" charset="0"/>
            </a:endParaRPr>
          </a:p>
          <a:p>
            <a:br>
              <a:rPr lang="es-CL" sz="3200" dirty="0"/>
            </a:br>
            <a:endParaRPr lang="es-CL" sz="32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A4A447-AE82-8D45-A601-4BB6870D45D1}"/>
              </a:ext>
            </a:extLst>
          </p:cNvPr>
          <p:cNvSpPr txBox="1"/>
          <p:nvPr/>
        </p:nvSpPr>
        <p:spPr>
          <a:xfrm>
            <a:off x="1258451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691922-9D9F-084E-9F61-B6A3312892D2}"/>
              </a:ext>
            </a:extLst>
          </p:cNvPr>
          <p:cNvSpPr/>
          <p:nvPr/>
        </p:nvSpPr>
        <p:spPr>
          <a:xfrm>
            <a:off x="8145684" y="1565794"/>
            <a:ext cx="3884951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O:</a:t>
            </a:r>
          </a:p>
          <a:p>
            <a:pPr algn="ctr"/>
            <a:r>
              <a:rPr lang="es-CL" sz="3600" dirty="0"/>
              <a:t>Uno de los Tres Reyes Magos de Oriente le regaló esto al niño Jesús</a:t>
            </a:r>
            <a:r>
              <a:rPr lang="es-CL" sz="3600" dirty="0">
                <a:solidFill>
                  <a:srgbClr val="430502"/>
                </a:solidFill>
              </a:rPr>
              <a:t>.</a:t>
            </a:r>
            <a:endParaRPr lang="es-CL" sz="3600" dirty="0"/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F445F739-B492-5A41-958B-F7B7CF74D13A}"/>
              </a:ext>
            </a:extLst>
          </p:cNvPr>
          <p:cNvSpPr/>
          <p:nvPr/>
        </p:nvSpPr>
        <p:spPr>
          <a:xfrm>
            <a:off x="3580609" y="561016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Oro   </a:t>
            </a:r>
          </a:p>
        </p:txBody>
      </p:sp>
      <p:sp>
        <p:nvSpPr>
          <p:cNvPr id="19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38006159-52BE-BA47-A63F-87B19C3025BF}"/>
              </a:ext>
            </a:extLst>
          </p:cNvPr>
          <p:cNvSpPr/>
          <p:nvPr/>
        </p:nvSpPr>
        <p:spPr>
          <a:xfrm>
            <a:off x="3569297" y="5607799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1" name="CuadroTexto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DC6E61BB-09FC-414B-B991-EE83E841317D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4" name="Imagen 23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41411B68-4E8F-E343-89FC-23B848DB6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B519FD66-DF78-A446-8DD2-CC637436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D0CAC-B929-384D-A38D-7113AA1B0FB3}"/>
              </a:ext>
            </a:extLst>
          </p:cNvPr>
          <p:cNvSpPr txBox="1"/>
          <p:nvPr/>
        </p:nvSpPr>
        <p:spPr>
          <a:xfrm>
            <a:off x="1375407" y="139649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P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320642-EB2A-6D4D-8DC1-EBADF1E125AC}"/>
              </a:ext>
            </a:extLst>
          </p:cNvPr>
          <p:cNvSpPr/>
          <p:nvPr/>
        </p:nvSpPr>
        <p:spPr>
          <a:xfrm>
            <a:off x="8379597" y="1587815"/>
            <a:ext cx="3579320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P:</a:t>
            </a:r>
          </a:p>
          <a:p>
            <a:pPr algn="ctr" fontAlgn="base"/>
            <a:r>
              <a:rPr lang="es-CL" sz="3600" dirty="0"/>
              <a:t>Doradas, suenan sin cesar porque </a:t>
            </a:r>
          </a:p>
          <a:p>
            <a:pPr algn="ctr" fontAlgn="base"/>
            <a:r>
              <a:rPr lang="es-CL" sz="3600" dirty="0"/>
              <a:t>es Navidad.</a:t>
            </a: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7F0175E0-65A8-9943-9B56-5ED19D112767}"/>
              </a:ext>
            </a:extLst>
          </p:cNvPr>
          <p:cNvSpPr/>
          <p:nvPr/>
        </p:nvSpPr>
        <p:spPr>
          <a:xfrm>
            <a:off x="3569297" y="5547583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Campanas    </a:t>
            </a:r>
          </a:p>
        </p:txBody>
      </p:sp>
      <p:sp>
        <p:nvSpPr>
          <p:cNvPr id="15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7A447AC8-38B9-F741-BC77-0420258021F3}"/>
              </a:ext>
            </a:extLst>
          </p:cNvPr>
          <p:cNvSpPr/>
          <p:nvPr/>
        </p:nvSpPr>
        <p:spPr>
          <a:xfrm>
            <a:off x="3569297" y="5545510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0" name="CuadroTexto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7112DCF8-B5CD-4347-B3D6-4CF9D7F8D27E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5E6148A0-DEFF-A24B-9F9B-D08E389F4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 descr="Plantilla de la frontera con los duendes de la navidad | Vector Gratis">
            <a:extLst>
              <a:ext uri="{FF2B5EF4-FFF2-40B4-BE49-F238E27FC236}">
                <a16:creationId xmlns:a16="http://schemas.microsoft.com/office/drawing/2014/main" id="{CDF61423-DDEB-ED44-8161-6BC8EEA4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rta r">
            <a:hlinkClick r:id="rId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2D6F646-8282-8442-9BD2-0EDE4D54AC39}"/>
              </a:ext>
            </a:extLst>
          </p:cNvPr>
          <p:cNvSpPr/>
          <p:nvPr/>
        </p:nvSpPr>
        <p:spPr>
          <a:xfrm>
            <a:off x="715346" y="4123017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" name="carta u">
            <a:hlinkClick r:id="rId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14E1AE3-9BF3-7E4D-8C2B-E2181B32BE51}"/>
              </a:ext>
            </a:extLst>
          </p:cNvPr>
          <p:cNvSpPr/>
          <p:nvPr/>
        </p:nvSpPr>
        <p:spPr>
          <a:xfrm>
            <a:off x="338003" y="2373703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4" name="carta v">
            <a:hlinkClick r:id="rId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42BFD76-05CB-E747-8939-A86B5D1C3479}"/>
              </a:ext>
            </a:extLst>
          </p:cNvPr>
          <p:cNvSpPr/>
          <p:nvPr/>
        </p:nvSpPr>
        <p:spPr>
          <a:xfrm>
            <a:off x="546885" y="1790998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" name="carta w">
            <a:hlinkClick r:id="rId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5D9FF11-6DA2-FF44-80C1-357C23DF7B23}"/>
              </a:ext>
            </a:extLst>
          </p:cNvPr>
          <p:cNvSpPr/>
          <p:nvPr/>
        </p:nvSpPr>
        <p:spPr>
          <a:xfrm>
            <a:off x="908320" y="1265599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" name="carta x">
            <a:hlinkClick r:id="rId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679BEE4C-0BBC-6D49-8B93-22162B742E5E}"/>
              </a:ext>
            </a:extLst>
          </p:cNvPr>
          <p:cNvSpPr/>
          <p:nvPr/>
        </p:nvSpPr>
        <p:spPr>
          <a:xfrm>
            <a:off x="1363237" y="833656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carta y">
            <a:hlinkClick r:id="rId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C435D9F3-6D15-DB43-BCDC-CD3A8527069C}"/>
              </a:ext>
            </a:extLst>
          </p:cNvPr>
          <p:cNvSpPr/>
          <p:nvPr/>
        </p:nvSpPr>
        <p:spPr>
          <a:xfrm>
            <a:off x="1916936" y="494640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" name="carta z">
            <a:hlinkClick r:id="rId1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EDAD784-A67C-9B45-AEBB-9A9DC99D77FB}"/>
              </a:ext>
            </a:extLst>
          </p:cNvPr>
          <p:cNvSpPr/>
          <p:nvPr/>
        </p:nvSpPr>
        <p:spPr>
          <a:xfrm>
            <a:off x="2503464" y="279745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" name="carta i">
            <a:hlinkClick r:id="rId11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05F6EE50-197F-A646-95D6-E73CDA6683BE}"/>
              </a:ext>
            </a:extLst>
          </p:cNvPr>
          <p:cNvSpPr/>
          <p:nvPr/>
        </p:nvSpPr>
        <p:spPr>
          <a:xfrm>
            <a:off x="5626270" y="3739696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" name="carta j">
            <a:hlinkClick r:id="rId12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6E142EBE-5E04-6144-B3C0-D5AAC5723634}"/>
              </a:ext>
            </a:extLst>
          </p:cNvPr>
          <p:cNvSpPr/>
          <p:nvPr/>
        </p:nvSpPr>
        <p:spPr>
          <a:xfrm>
            <a:off x="5289735" y="4252813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1" name="carta k">
            <a:hlinkClick r:id="rId1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2DF83C9-86B0-164D-846E-236392CCC11B}"/>
              </a:ext>
            </a:extLst>
          </p:cNvPr>
          <p:cNvSpPr/>
          <p:nvPr/>
        </p:nvSpPr>
        <p:spPr>
          <a:xfrm>
            <a:off x="4968266" y="4727893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" name="carta l">
            <a:hlinkClick r:id="rId14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563DA8A9-4DB2-E740-9D45-2E2635CEBD61}"/>
              </a:ext>
            </a:extLst>
          </p:cNvPr>
          <p:cNvSpPr/>
          <p:nvPr/>
        </p:nvSpPr>
        <p:spPr>
          <a:xfrm>
            <a:off x="4478719" y="5038628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" name="carta m">
            <a:hlinkClick r:id="rId1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0B558B88-432B-F240-9B72-56FCAFB794A7}"/>
              </a:ext>
            </a:extLst>
          </p:cNvPr>
          <p:cNvSpPr/>
          <p:nvPr/>
        </p:nvSpPr>
        <p:spPr>
          <a:xfrm>
            <a:off x="3934677" y="5332725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" name="carta n">
            <a:hlinkClick r:id="rId1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6B87140-0802-A645-BEFB-F0E8DA7A1D73}"/>
              </a:ext>
            </a:extLst>
          </p:cNvPr>
          <p:cNvSpPr/>
          <p:nvPr/>
        </p:nvSpPr>
        <p:spPr>
          <a:xfrm>
            <a:off x="3332464" y="5472643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" name="carta ñ">
            <a:hlinkClick r:id="rId1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AF52A38-309A-2B4B-B499-FDBF2FBEDB57}"/>
              </a:ext>
            </a:extLst>
          </p:cNvPr>
          <p:cNvSpPr/>
          <p:nvPr/>
        </p:nvSpPr>
        <p:spPr>
          <a:xfrm>
            <a:off x="2703852" y="5487827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Ñ</a:t>
            </a:r>
          </a:p>
        </p:txBody>
      </p:sp>
      <p:sp>
        <p:nvSpPr>
          <p:cNvPr id="16" name="carta o">
            <a:hlinkClick r:id="rId1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9A3962C4-43B9-3C44-9BBA-5A42767FF47A}"/>
              </a:ext>
            </a:extLst>
          </p:cNvPr>
          <p:cNvSpPr/>
          <p:nvPr/>
        </p:nvSpPr>
        <p:spPr>
          <a:xfrm>
            <a:off x="2052848" y="5344447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7" name="carta q">
            <a:hlinkClick r:id="rId1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06926A4E-DA24-7740-9899-3A9D245CA059}"/>
              </a:ext>
            </a:extLst>
          </p:cNvPr>
          <p:cNvSpPr/>
          <p:nvPr/>
        </p:nvSpPr>
        <p:spPr>
          <a:xfrm>
            <a:off x="1016453" y="4631349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8" name="carta g">
            <a:hlinkClick r:id="rId2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BACE2A3-B37B-844D-8602-9C16A5C16515}"/>
              </a:ext>
            </a:extLst>
          </p:cNvPr>
          <p:cNvSpPr/>
          <p:nvPr/>
        </p:nvSpPr>
        <p:spPr>
          <a:xfrm>
            <a:off x="5758500" y="2539544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carta h">
            <a:hlinkClick r:id="rId21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C9B5568F-5646-DF48-91EC-E8E578ACF199}"/>
              </a:ext>
            </a:extLst>
          </p:cNvPr>
          <p:cNvSpPr/>
          <p:nvPr/>
        </p:nvSpPr>
        <p:spPr>
          <a:xfrm>
            <a:off x="5742815" y="3139620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carta p">
            <a:hlinkClick r:id="rId22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338C34C-7432-F64B-A574-72E0A6AC16B6}"/>
              </a:ext>
            </a:extLst>
          </p:cNvPr>
          <p:cNvSpPr/>
          <p:nvPr/>
        </p:nvSpPr>
        <p:spPr>
          <a:xfrm>
            <a:off x="1501101" y="5044410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" name="carta t">
            <a:hlinkClick r:id="rId2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E7FC77E3-DC71-1645-BA60-930F830BCA62}"/>
              </a:ext>
            </a:extLst>
          </p:cNvPr>
          <p:cNvSpPr/>
          <p:nvPr/>
        </p:nvSpPr>
        <p:spPr>
          <a:xfrm>
            <a:off x="309798" y="2952135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carta b">
            <a:hlinkClick r:id="rId24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813FA9A-A02B-6D42-8319-69738BABC751}"/>
              </a:ext>
            </a:extLst>
          </p:cNvPr>
          <p:cNvSpPr/>
          <p:nvPr/>
        </p:nvSpPr>
        <p:spPr>
          <a:xfrm>
            <a:off x="3787930" y="332778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carta e">
            <a:hlinkClick r:id="rId2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85B2CE9B-79AA-9342-8126-748780D97F2E}"/>
              </a:ext>
            </a:extLst>
          </p:cNvPr>
          <p:cNvSpPr/>
          <p:nvPr/>
        </p:nvSpPr>
        <p:spPr>
          <a:xfrm>
            <a:off x="5278171" y="1413495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4" name="carta f">
            <a:hlinkClick r:id="rId2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E577A24F-197B-D349-86BB-DA3694F4B943}"/>
              </a:ext>
            </a:extLst>
          </p:cNvPr>
          <p:cNvSpPr/>
          <p:nvPr/>
        </p:nvSpPr>
        <p:spPr>
          <a:xfrm>
            <a:off x="5603737" y="1951072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5" name="carta s">
            <a:hlinkClick r:id="rId2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18A06F74-FE37-B346-9375-8734E7CFE61F}"/>
              </a:ext>
            </a:extLst>
          </p:cNvPr>
          <p:cNvSpPr/>
          <p:nvPr/>
        </p:nvSpPr>
        <p:spPr>
          <a:xfrm>
            <a:off x="422082" y="3550951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carta d">
            <a:hlinkClick r:id="rId2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D9D4236-645C-3446-96AB-CB0EAFF1E530}"/>
              </a:ext>
            </a:extLst>
          </p:cNvPr>
          <p:cNvSpPr/>
          <p:nvPr/>
        </p:nvSpPr>
        <p:spPr>
          <a:xfrm>
            <a:off x="4879320" y="937904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7" name="carta c">
            <a:hlinkClick r:id="rId2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1C6ECD6-A5B7-F045-B6AE-EFA0B3544934}"/>
              </a:ext>
            </a:extLst>
          </p:cNvPr>
          <p:cNvSpPr/>
          <p:nvPr/>
        </p:nvSpPr>
        <p:spPr>
          <a:xfrm>
            <a:off x="4382031" y="583403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carta a">
            <a:hlinkClick r:id="rId3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657714B9-700D-1B46-AF10-BC9DAD49D0EC}"/>
              </a:ext>
            </a:extLst>
          </p:cNvPr>
          <p:cNvSpPr/>
          <p:nvPr/>
        </p:nvSpPr>
        <p:spPr>
          <a:xfrm>
            <a:off x="3168172" y="233581"/>
            <a:ext cx="642938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tapa r">
            <a:hlinkClick r:id="rId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315DBC37-4F54-EC46-A643-DEB99193F27F}"/>
              </a:ext>
            </a:extLst>
          </p:cNvPr>
          <p:cNvSpPr/>
          <p:nvPr/>
        </p:nvSpPr>
        <p:spPr>
          <a:xfrm>
            <a:off x="715346" y="4135121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tapa u">
            <a:hlinkClick r:id="rId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9C9ADEF-BC6A-584F-AD80-27BC21EF75EB}"/>
              </a:ext>
            </a:extLst>
          </p:cNvPr>
          <p:cNvSpPr/>
          <p:nvPr/>
        </p:nvSpPr>
        <p:spPr>
          <a:xfrm>
            <a:off x="338003" y="2385807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1" name="tapa v">
            <a:hlinkClick r:id="rId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91B89A69-4C64-8F46-9C13-09738156B96C}"/>
              </a:ext>
            </a:extLst>
          </p:cNvPr>
          <p:cNvSpPr/>
          <p:nvPr/>
        </p:nvSpPr>
        <p:spPr>
          <a:xfrm>
            <a:off x="546885" y="1803102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2" name="tapa w">
            <a:hlinkClick r:id="rId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3850F2F-F786-0B4F-B057-F43FEEB7F7A0}"/>
              </a:ext>
            </a:extLst>
          </p:cNvPr>
          <p:cNvSpPr/>
          <p:nvPr/>
        </p:nvSpPr>
        <p:spPr>
          <a:xfrm>
            <a:off x="908320" y="1277703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3" name="tapa x">
            <a:hlinkClick r:id="rId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977B7FF-56FD-D54A-A44E-D1904D4A2CEE}"/>
              </a:ext>
            </a:extLst>
          </p:cNvPr>
          <p:cNvSpPr/>
          <p:nvPr/>
        </p:nvSpPr>
        <p:spPr>
          <a:xfrm>
            <a:off x="1363237" y="845760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4" name="tapa y">
            <a:hlinkClick r:id="rId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30B5E494-EBDE-324C-B1C8-F898AB076CA8}"/>
              </a:ext>
            </a:extLst>
          </p:cNvPr>
          <p:cNvSpPr/>
          <p:nvPr/>
        </p:nvSpPr>
        <p:spPr>
          <a:xfrm>
            <a:off x="1916936" y="506744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5" name="tapa z">
            <a:hlinkClick r:id="rId1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B9C738FB-8244-CD4F-BFF9-B72986274020}"/>
              </a:ext>
            </a:extLst>
          </p:cNvPr>
          <p:cNvSpPr/>
          <p:nvPr/>
        </p:nvSpPr>
        <p:spPr>
          <a:xfrm>
            <a:off x="2503464" y="291849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6" name="tapa i">
            <a:hlinkClick r:id="rId11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0F9F585C-C516-EE45-B1EC-D1AE63DED0C2}"/>
              </a:ext>
            </a:extLst>
          </p:cNvPr>
          <p:cNvSpPr/>
          <p:nvPr/>
        </p:nvSpPr>
        <p:spPr>
          <a:xfrm>
            <a:off x="5626270" y="3751800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7" name="tapa j">
            <a:hlinkClick r:id="rId12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7E4A149-AA84-2448-AD29-5BC629058993}"/>
              </a:ext>
            </a:extLst>
          </p:cNvPr>
          <p:cNvSpPr/>
          <p:nvPr/>
        </p:nvSpPr>
        <p:spPr>
          <a:xfrm>
            <a:off x="5289735" y="4252812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tapa k">
            <a:hlinkClick r:id="rId1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B0C06DAA-6E01-2F4B-B24A-29E86CFFDF99}"/>
              </a:ext>
            </a:extLst>
          </p:cNvPr>
          <p:cNvSpPr/>
          <p:nvPr/>
        </p:nvSpPr>
        <p:spPr>
          <a:xfrm>
            <a:off x="4960923" y="4726486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9" name="tapa l">
            <a:hlinkClick r:id="rId14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2CAABDA-53A7-5A45-B8DD-0D49BB0F6107}"/>
              </a:ext>
            </a:extLst>
          </p:cNvPr>
          <p:cNvSpPr/>
          <p:nvPr/>
        </p:nvSpPr>
        <p:spPr>
          <a:xfrm>
            <a:off x="4478719" y="5050732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tapa m">
            <a:hlinkClick r:id="rId1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A913C4F-AC64-E542-9214-CF6CCC7543ED}"/>
              </a:ext>
            </a:extLst>
          </p:cNvPr>
          <p:cNvSpPr/>
          <p:nvPr/>
        </p:nvSpPr>
        <p:spPr>
          <a:xfrm>
            <a:off x="3934677" y="5344829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" name="tapa n">
            <a:hlinkClick r:id="rId1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B5EBF35D-282F-0748-99D7-A8594CA76FA1}"/>
              </a:ext>
            </a:extLst>
          </p:cNvPr>
          <p:cNvSpPr/>
          <p:nvPr/>
        </p:nvSpPr>
        <p:spPr>
          <a:xfrm>
            <a:off x="3332464" y="5484747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2" name="tapa ñ">
            <a:hlinkClick r:id="rId1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A35386B5-A565-7449-8262-B572A168B966}"/>
              </a:ext>
            </a:extLst>
          </p:cNvPr>
          <p:cNvSpPr/>
          <p:nvPr/>
        </p:nvSpPr>
        <p:spPr>
          <a:xfrm>
            <a:off x="2703852" y="5499931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Ñ</a:t>
            </a:r>
          </a:p>
        </p:txBody>
      </p:sp>
      <p:sp>
        <p:nvSpPr>
          <p:cNvPr id="43" name="tapa o">
            <a:hlinkClick r:id="rId1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C5184BAD-06A9-9D49-8203-7D2F2DE13EB8}"/>
              </a:ext>
            </a:extLst>
          </p:cNvPr>
          <p:cNvSpPr/>
          <p:nvPr/>
        </p:nvSpPr>
        <p:spPr>
          <a:xfrm>
            <a:off x="2052848" y="5356551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4" name="tapa q">
            <a:hlinkClick r:id="rId1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24E02EF-FAAD-CC43-B868-4E177B6DE49F}"/>
              </a:ext>
            </a:extLst>
          </p:cNvPr>
          <p:cNvSpPr/>
          <p:nvPr/>
        </p:nvSpPr>
        <p:spPr>
          <a:xfrm>
            <a:off x="1016453" y="4643453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5" name="tapa g">
            <a:hlinkClick r:id="rId2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C9EB0F9-FAA8-234A-BD5E-6581A77CE7F6}"/>
              </a:ext>
            </a:extLst>
          </p:cNvPr>
          <p:cNvSpPr/>
          <p:nvPr/>
        </p:nvSpPr>
        <p:spPr>
          <a:xfrm>
            <a:off x="5758500" y="2539043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6" name="tapa h">
            <a:hlinkClick r:id="rId21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5C1490B-BA2D-CC44-B7F5-9DF07A6E19B7}"/>
              </a:ext>
            </a:extLst>
          </p:cNvPr>
          <p:cNvSpPr/>
          <p:nvPr/>
        </p:nvSpPr>
        <p:spPr>
          <a:xfrm>
            <a:off x="5742815" y="3151724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7" name="tapa p">
            <a:hlinkClick r:id="rId22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C75FC989-5F3C-4041-B46C-8263729CC843}"/>
              </a:ext>
            </a:extLst>
          </p:cNvPr>
          <p:cNvSpPr/>
          <p:nvPr/>
        </p:nvSpPr>
        <p:spPr>
          <a:xfrm>
            <a:off x="1501101" y="5056514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8" name="tapa t">
            <a:hlinkClick r:id="rId23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162A1AFE-BCCD-EA46-BAB2-E3CADCD9B664}"/>
              </a:ext>
            </a:extLst>
          </p:cNvPr>
          <p:cNvSpPr/>
          <p:nvPr/>
        </p:nvSpPr>
        <p:spPr>
          <a:xfrm>
            <a:off x="309798" y="2964239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tapa b">
            <a:hlinkClick r:id="rId24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A17BF1E0-58D0-BC40-A8F8-E9FF7EEE12A9}"/>
              </a:ext>
            </a:extLst>
          </p:cNvPr>
          <p:cNvSpPr/>
          <p:nvPr/>
        </p:nvSpPr>
        <p:spPr>
          <a:xfrm>
            <a:off x="3794954" y="343652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0" name="tapa e">
            <a:hlinkClick r:id="rId25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218A865-E209-0340-9C82-B5F43CEA86D3}"/>
              </a:ext>
            </a:extLst>
          </p:cNvPr>
          <p:cNvSpPr/>
          <p:nvPr/>
        </p:nvSpPr>
        <p:spPr>
          <a:xfrm>
            <a:off x="5278171" y="1425599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1" name="tapa f">
            <a:hlinkClick r:id="rId26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9EEEC6BF-37E8-E343-863E-EE7386BD6006}"/>
              </a:ext>
            </a:extLst>
          </p:cNvPr>
          <p:cNvSpPr/>
          <p:nvPr/>
        </p:nvSpPr>
        <p:spPr>
          <a:xfrm>
            <a:off x="5603737" y="1963176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2" name="tapa s">
            <a:hlinkClick r:id="rId27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3FCCE7A-6691-2D46-9DE0-71A720AD110D}"/>
              </a:ext>
            </a:extLst>
          </p:cNvPr>
          <p:cNvSpPr/>
          <p:nvPr/>
        </p:nvSpPr>
        <p:spPr>
          <a:xfrm>
            <a:off x="422082" y="3563055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tapa d">
            <a:hlinkClick r:id="rId28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8F5F3084-E101-1947-8AB6-99608FF7003B}"/>
              </a:ext>
            </a:extLst>
          </p:cNvPr>
          <p:cNvSpPr/>
          <p:nvPr/>
        </p:nvSpPr>
        <p:spPr>
          <a:xfrm>
            <a:off x="4879320" y="937904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tapa c">
            <a:hlinkClick r:id="rId29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A5DCA097-6899-2A4F-A2F8-1E649AB4099A}"/>
              </a:ext>
            </a:extLst>
          </p:cNvPr>
          <p:cNvSpPr/>
          <p:nvPr/>
        </p:nvSpPr>
        <p:spPr>
          <a:xfrm>
            <a:off x="4382031" y="579782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tapa a">
            <a:hlinkClick r:id="rId30" action="ppaction://hlinksldjump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03509A3-900C-2C4B-9C30-B33515D6F1C0}"/>
              </a:ext>
            </a:extLst>
          </p:cNvPr>
          <p:cNvSpPr/>
          <p:nvPr/>
        </p:nvSpPr>
        <p:spPr>
          <a:xfrm>
            <a:off x="3175196" y="230501"/>
            <a:ext cx="642938" cy="6000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39A10BC-B2FE-6D4D-B37C-507EDF371104}"/>
              </a:ext>
            </a:extLst>
          </p:cNvPr>
          <p:cNvSpPr txBox="1"/>
          <p:nvPr/>
        </p:nvSpPr>
        <p:spPr>
          <a:xfrm>
            <a:off x="6064284" y="196610"/>
            <a:ext cx="601988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CL" sz="2400" dirty="0"/>
              <a:t>Para comenzar pinche la letra A, automáticamente lo redirigirá a una pregunta. Luego de responderla verifique la respuesta donde se señala para luego volver al rosco. </a:t>
            </a:r>
          </a:p>
        </p:txBody>
      </p:sp>
    </p:spTree>
    <p:extLst>
      <p:ext uri="{BB962C8B-B14F-4D97-AF65-F5344CB8AC3E}">
        <p14:creationId xmlns:p14="http://schemas.microsoft.com/office/powerpoint/2010/main" val="1806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CAC0686C-0906-774E-87BF-16C16849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AD5C95A-899C-DF4C-A17F-5ACE0B6FA72C}"/>
              </a:ext>
            </a:extLst>
          </p:cNvPr>
          <p:cNvSpPr txBox="1"/>
          <p:nvPr/>
        </p:nvSpPr>
        <p:spPr>
          <a:xfrm>
            <a:off x="1383957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Q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045262-E5E1-4041-96BA-C2D59FEBCEB0}"/>
              </a:ext>
            </a:extLst>
          </p:cNvPr>
          <p:cNvSpPr/>
          <p:nvPr/>
        </p:nvSpPr>
        <p:spPr>
          <a:xfrm>
            <a:off x="8396696" y="1416970"/>
            <a:ext cx="3580151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Q:</a:t>
            </a:r>
          </a:p>
          <a:p>
            <a:pPr algn="ctr"/>
            <a:r>
              <a:rPr lang="es-CL" sz="2800" dirty="0"/>
              <a:t>Se usa para</a:t>
            </a:r>
            <a:r>
              <a:rPr lang="es-CL" sz="2800" b="1" dirty="0"/>
              <a:t> contener en él los regalos </a:t>
            </a:r>
            <a:r>
              <a:rPr lang="es-CL" sz="2800" dirty="0"/>
              <a:t>que en estas fechas son tan habituales. Mucha gente los envuelve con papel de regalo.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491FE0B9-D760-A84E-BC1A-D54E0FE1E3F2}"/>
              </a:ext>
            </a:extLst>
          </p:cNvPr>
          <p:cNvSpPr/>
          <p:nvPr/>
        </p:nvSpPr>
        <p:spPr>
          <a:xfrm>
            <a:off x="3569297" y="5601371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rgbClr val="002060"/>
                </a:solidFill>
              </a:rPr>
              <a:t>Paquete de regalo    </a:t>
            </a:r>
          </a:p>
        </p:txBody>
      </p:sp>
      <p:sp>
        <p:nvSpPr>
          <p:cNvPr id="14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3FDB789E-9A01-8042-B94D-03EF2D1B4E53}"/>
              </a:ext>
            </a:extLst>
          </p:cNvPr>
          <p:cNvSpPr/>
          <p:nvPr/>
        </p:nvSpPr>
        <p:spPr>
          <a:xfrm>
            <a:off x="3569297" y="5614032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7" name="CuadroTexto 16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564F9DD0-FC22-E443-9C61-E88C0A9B53A3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19" name="Imagen 18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8C813FD0-5E41-2843-B6E0-62C316B01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3C9A3686-2B61-F644-9485-274B5467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04410FB-1D34-8947-9044-D25ED708F8FE}"/>
              </a:ext>
            </a:extLst>
          </p:cNvPr>
          <p:cNvSpPr txBox="1"/>
          <p:nvPr/>
        </p:nvSpPr>
        <p:spPr>
          <a:xfrm>
            <a:off x="1312239" y="1265711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3E3C2E0-E2A7-5748-86FD-CCF3ABC988AF}"/>
              </a:ext>
            </a:extLst>
          </p:cNvPr>
          <p:cNvSpPr/>
          <p:nvPr/>
        </p:nvSpPr>
        <p:spPr>
          <a:xfrm>
            <a:off x="8283389" y="1422359"/>
            <a:ext cx="3765176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R:</a:t>
            </a:r>
          </a:p>
          <a:p>
            <a:pPr algn="ctr"/>
            <a:r>
              <a:rPr lang="es-CL" sz="3200" dirty="0"/>
              <a:t>Conocidos como los que tiran del trineo de Santa Claus la noche en que nos trae los regalos 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E1A217AF-64E9-2241-8FEF-AF7089AAF2EE}"/>
              </a:ext>
            </a:extLst>
          </p:cNvPr>
          <p:cNvSpPr/>
          <p:nvPr/>
        </p:nvSpPr>
        <p:spPr>
          <a:xfrm>
            <a:off x="3569297" y="5579627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Renos    </a:t>
            </a:r>
          </a:p>
        </p:txBody>
      </p:sp>
      <p:sp>
        <p:nvSpPr>
          <p:cNvPr id="17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6429F47D-C663-6E47-ABDA-17BAD097BDF3}"/>
              </a:ext>
            </a:extLst>
          </p:cNvPr>
          <p:cNvSpPr/>
          <p:nvPr/>
        </p:nvSpPr>
        <p:spPr>
          <a:xfrm>
            <a:off x="3569297" y="5579626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0" name="CuadroTexto 19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3CF1177-73DB-9E42-93F5-3C8876EF61A4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F1C34B81-133C-2A4B-B19B-D23B812EC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C3EDC70E-3067-094D-856C-AABC24D4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A9688F-A9B2-4B43-B076-043ACA425CD5}"/>
              </a:ext>
            </a:extLst>
          </p:cNvPr>
          <p:cNvSpPr txBox="1"/>
          <p:nvPr/>
        </p:nvSpPr>
        <p:spPr>
          <a:xfrm>
            <a:off x="1486522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6FB903-335D-3745-8EDD-E36780D29439}"/>
              </a:ext>
            </a:extLst>
          </p:cNvPr>
          <p:cNvSpPr/>
          <p:nvPr/>
        </p:nvSpPr>
        <p:spPr>
          <a:xfrm>
            <a:off x="8251134" y="1560406"/>
            <a:ext cx="379743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S:</a:t>
            </a:r>
          </a:p>
          <a:p>
            <a:pPr fontAlgn="base"/>
            <a:r>
              <a:rPr lang="es-CL" sz="3200" dirty="0"/>
              <a:t>Cargadito de regalos lo lleva Papá Noel, </a:t>
            </a:r>
          </a:p>
          <a:p>
            <a:pPr fontAlgn="base"/>
            <a:r>
              <a:rPr lang="es-CL" sz="3200" dirty="0"/>
              <a:t>y dentro del trineo viaja con él</a:t>
            </a:r>
            <a:r>
              <a:rPr lang="es-CL" sz="3200" dirty="0">
                <a:latin typeface="Sanchez"/>
              </a:rPr>
              <a:t>.</a:t>
            </a:r>
            <a:endParaRPr lang="es-CL" sz="3200" dirty="0"/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CBD98072-B2DB-4E4C-AB1D-4AE4CF49102F}"/>
              </a:ext>
            </a:extLst>
          </p:cNvPr>
          <p:cNvSpPr/>
          <p:nvPr/>
        </p:nvSpPr>
        <p:spPr>
          <a:xfrm>
            <a:off x="3580609" y="5484688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Saco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017689D0-7AE1-644E-B32D-890AC38BDD04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9" name="CuadroTexto 18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0A8ED18-3DEE-8D44-AFDA-E2B0611D83C1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0" name="Imagen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A00F05AA-8734-2F4C-B93B-379349FAD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A840D4DD-2164-6A45-82B3-81979927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A61CED-7D76-B745-B031-3F54492F2F18}"/>
              </a:ext>
            </a:extLst>
          </p:cNvPr>
          <p:cNvSpPr txBox="1"/>
          <p:nvPr/>
        </p:nvSpPr>
        <p:spPr>
          <a:xfrm>
            <a:off x="1366028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T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EA06080-3E34-3249-913F-AA1CE03207FB}"/>
              </a:ext>
            </a:extLst>
          </p:cNvPr>
          <p:cNvSpPr/>
          <p:nvPr/>
        </p:nvSpPr>
        <p:spPr>
          <a:xfrm>
            <a:off x="8360838" y="1601653"/>
            <a:ext cx="366979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T:</a:t>
            </a:r>
          </a:p>
          <a:p>
            <a:pPr algn="ctr"/>
            <a:r>
              <a:rPr lang="es-CL" sz="3200" dirty="0"/>
              <a:t>Medio de transporte que utiliza papá Noel para transportar los regalos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2755B590-3983-CA40-A9E4-EA9E2A37BAB4}"/>
              </a:ext>
            </a:extLst>
          </p:cNvPr>
          <p:cNvSpPr/>
          <p:nvPr/>
        </p:nvSpPr>
        <p:spPr>
          <a:xfrm>
            <a:off x="3580609" y="5484688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Trineo 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9A774526-B885-4D4C-92DF-5594F8BD63F2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9" name="CuadroTexto 18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015B9474-F19A-6340-A3EB-9F2AF99E57BE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0" name="Imagen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C552DFBF-B185-1D4C-920B-7BBF41EA9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F0083C20-B977-C74B-ADBE-CF2FA80C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2F4DFA1-7428-314B-AD7A-0B47091F21A0}"/>
              </a:ext>
            </a:extLst>
          </p:cNvPr>
          <p:cNvSpPr txBox="1"/>
          <p:nvPr/>
        </p:nvSpPr>
        <p:spPr>
          <a:xfrm>
            <a:off x="1343087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U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379097-6D64-A245-B808-A4F1A151A395}"/>
              </a:ext>
            </a:extLst>
          </p:cNvPr>
          <p:cNvSpPr/>
          <p:nvPr/>
        </p:nvSpPr>
        <p:spPr>
          <a:xfrm>
            <a:off x="8124875" y="1613117"/>
            <a:ext cx="392369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U:</a:t>
            </a:r>
          </a:p>
          <a:p>
            <a:pPr algn="ctr" fontAlgn="base"/>
            <a:r>
              <a:rPr lang="es-CL" sz="3600" dirty="0">
                <a:solidFill>
                  <a:srgbClr val="000000"/>
                </a:solidFill>
              </a:rPr>
              <a:t>Nos comemos 12 </a:t>
            </a:r>
            <a:r>
              <a:rPr lang="es-CL" sz="3600">
                <a:solidFill>
                  <a:srgbClr val="000000"/>
                </a:solidFill>
              </a:rPr>
              <a:t>en noche vieja</a:t>
            </a:r>
            <a:r>
              <a:rPr lang="es-CL" sz="3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a">
            <a:extLst>
              <a:ext uri="{FF2B5EF4-FFF2-40B4-BE49-F238E27FC236}">
                <a16:creationId xmlns:a16="http://schemas.microsoft.com/office/drawing/2014/main" id="{9F9DCD98-E870-7744-9AB4-BFF0CDE8123B}"/>
              </a:ext>
            </a:extLst>
          </p:cNvPr>
          <p:cNvSpPr/>
          <p:nvPr/>
        </p:nvSpPr>
        <p:spPr>
          <a:xfrm>
            <a:off x="3580609" y="5565513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chemeClr val="tx1"/>
                </a:solidFill>
              </a:rPr>
              <a:t>Uva</a:t>
            </a:r>
            <a:r>
              <a:rPr lang="es-CL" sz="5400" b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21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895A5542-55FC-6C42-B62B-FCCDEBA053D4}"/>
              </a:ext>
            </a:extLst>
          </p:cNvPr>
          <p:cNvSpPr/>
          <p:nvPr/>
        </p:nvSpPr>
        <p:spPr>
          <a:xfrm>
            <a:off x="3569297" y="5565512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3" name="CuadroTexto 22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9DD1EC62-5350-664C-A55C-3A8649817CE4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4" name="Imagen 23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8EF8C34-E3B5-2A44-91CD-699E0FFA6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113D0691-DBDB-7949-B30D-3D5494C4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0C446D9-95EF-B44B-B011-B8455428D49C}"/>
              </a:ext>
            </a:extLst>
          </p:cNvPr>
          <p:cNvSpPr txBox="1"/>
          <p:nvPr/>
        </p:nvSpPr>
        <p:spPr>
          <a:xfrm>
            <a:off x="1347298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V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97F68F-0316-7C40-84BA-68A6B21250EC}"/>
              </a:ext>
            </a:extLst>
          </p:cNvPr>
          <p:cNvSpPr/>
          <p:nvPr/>
        </p:nvSpPr>
        <p:spPr>
          <a:xfrm>
            <a:off x="8323379" y="1503855"/>
            <a:ext cx="3725186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V:</a:t>
            </a:r>
          </a:p>
          <a:p>
            <a:pPr algn="ctr" fontAlgn="base"/>
            <a:r>
              <a:rPr lang="es-CL" sz="3200" dirty="0">
                <a:solidFill>
                  <a:srgbClr val="000000"/>
                </a:solidFill>
                <a:latin typeface="Escolar"/>
              </a:rPr>
              <a:t>Los cantamos en navidad,</a:t>
            </a:r>
          </a:p>
          <a:p>
            <a:pPr algn="ctr" fontAlgn="base"/>
            <a:r>
              <a:rPr lang="es-CL" sz="3200" dirty="0">
                <a:solidFill>
                  <a:srgbClr val="000000"/>
                </a:solidFill>
                <a:latin typeface="Escolar"/>
              </a:rPr>
              <a:t>llenando de alegría el hogar</a:t>
            </a:r>
            <a:r>
              <a:rPr lang="es-CL" sz="4000" b="1" dirty="0">
                <a:solidFill>
                  <a:srgbClr val="000000"/>
                </a:solidFill>
                <a:latin typeface="Sanchez"/>
              </a:rPr>
              <a:t>.</a:t>
            </a:r>
            <a:endParaRPr lang="es-CL" sz="3200" dirty="0">
              <a:solidFill>
                <a:srgbClr val="000000"/>
              </a:solidFill>
              <a:latin typeface="Escolar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DB900CFA-2C88-7B4A-9A47-146822F5D47D}"/>
              </a:ext>
            </a:extLst>
          </p:cNvPr>
          <p:cNvSpPr/>
          <p:nvPr/>
        </p:nvSpPr>
        <p:spPr>
          <a:xfrm>
            <a:off x="3591920" y="5601371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Villancicos   </a:t>
            </a:r>
          </a:p>
        </p:txBody>
      </p:sp>
      <p:sp>
        <p:nvSpPr>
          <p:cNvPr id="19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95492C2F-CA4C-B443-836B-FAECF983C56C}"/>
              </a:ext>
            </a:extLst>
          </p:cNvPr>
          <p:cNvSpPr/>
          <p:nvPr/>
        </p:nvSpPr>
        <p:spPr>
          <a:xfrm>
            <a:off x="3569297" y="5589876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1" name="CuadroTexto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608CCBB9-2093-9D41-924E-E0A1C3B5E6F6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2" name="Imagen 21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1492B357-2ACD-2043-B11D-E5AFAFD67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7D7C6867-D344-CB40-B921-FE93E745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082678DA-2DD3-704C-8BE6-3B20CAA4EA18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16" name="Imagen 15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20F5D5D1-CB60-C34B-B8A2-4B495F6F3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A7E05E1-EFA6-0D48-B08C-10D52A2441CD}"/>
              </a:ext>
            </a:extLst>
          </p:cNvPr>
          <p:cNvSpPr/>
          <p:nvPr/>
        </p:nvSpPr>
        <p:spPr>
          <a:xfrm>
            <a:off x="2150076" y="4231374"/>
            <a:ext cx="8119116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0000"/>
                </a:solidFill>
              </a:rPr>
              <a:t>DESAFIO NAVIDEÑO</a:t>
            </a:r>
          </a:p>
          <a:p>
            <a:endParaRPr lang="es-CL" sz="4400" b="1" dirty="0">
              <a:solidFill>
                <a:srgbClr val="000000"/>
              </a:solidFill>
            </a:endParaRPr>
          </a:p>
          <a:p>
            <a:r>
              <a:rPr lang="es-CL" sz="4400" b="1" dirty="0">
                <a:solidFill>
                  <a:srgbClr val="000000"/>
                </a:solidFill>
              </a:rPr>
              <a:t>CANTEN UN VILLANCICO </a:t>
            </a:r>
          </a:p>
        </p:txBody>
      </p:sp>
    </p:spTree>
    <p:extLst>
      <p:ext uri="{BB962C8B-B14F-4D97-AF65-F5344CB8AC3E}">
        <p14:creationId xmlns:p14="http://schemas.microsoft.com/office/powerpoint/2010/main" val="19193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FBD555BF-4843-FA4E-9D0A-727123BC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265862A-D351-FE4C-981E-887BEEF995AC}"/>
              </a:ext>
            </a:extLst>
          </p:cNvPr>
          <p:cNvSpPr txBox="1"/>
          <p:nvPr/>
        </p:nvSpPr>
        <p:spPr>
          <a:xfrm>
            <a:off x="1693036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X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2A1480-60E7-C14D-9444-D09CFBCD43B8}"/>
              </a:ext>
            </a:extLst>
          </p:cNvPr>
          <p:cNvSpPr/>
          <p:nvPr/>
        </p:nvSpPr>
        <p:spPr>
          <a:xfrm>
            <a:off x="8458849" y="1407607"/>
            <a:ext cx="3589716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X:</a:t>
            </a:r>
          </a:p>
          <a:p>
            <a:pPr algn="ctr"/>
            <a:r>
              <a:rPr lang="es-CL" sz="3200" dirty="0"/>
              <a:t>Adjetivo que diríamos si la cena de Navidad está deliciosa o riquísima .</a:t>
            </a:r>
          </a:p>
        </p:txBody>
      </p:sp>
      <p:sp>
        <p:nvSpPr>
          <p:cNvPr id="16" name="a">
            <a:extLst>
              <a:ext uri="{FF2B5EF4-FFF2-40B4-BE49-F238E27FC236}">
                <a16:creationId xmlns:a16="http://schemas.microsoft.com/office/drawing/2014/main" id="{EE152BBD-AFE2-AF4A-881B-CC67A4D1C27E}"/>
              </a:ext>
            </a:extLst>
          </p:cNvPr>
          <p:cNvSpPr/>
          <p:nvPr/>
        </p:nvSpPr>
        <p:spPr>
          <a:xfrm>
            <a:off x="3580609" y="5484688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Exquisita   </a:t>
            </a:r>
          </a:p>
        </p:txBody>
      </p:sp>
      <p:sp>
        <p:nvSpPr>
          <p:cNvPr id="18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F8D23AFF-94E9-EA4C-B752-AFC4F70E84E9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1" name="CuadroTexto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96CCEF87-2011-6F47-BDBA-BFFD310264F0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2" name="Imagen 21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251A801-9D16-0C4E-9FED-A6AE2600A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3CF94D95-EAE4-854B-A540-EAE3E839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FAEFB4-59BB-2B45-A731-CA7FEBDFF736}"/>
              </a:ext>
            </a:extLst>
          </p:cNvPr>
          <p:cNvSpPr txBox="1"/>
          <p:nvPr/>
        </p:nvSpPr>
        <p:spPr>
          <a:xfrm>
            <a:off x="1127933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Y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C839B5D-F2AB-FB4A-930D-4E449AD3B4C6}"/>
              </a:ext>
            </a:extLst>
          </p:cNvPr>
          <p:cNvSpPr/>
          <p:nvPr/>
        </p:nvSpPr>
        <p:spPr>
          <a:xfrm>
            <a:off x="8464802" y="1543868"/>
            <a:ext cx="3580151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Y:</a:t>
            </a:r>
          </a:p>
          <a:p>
            <a:r>
              <a:rPr lang="es-CL" sz="2800" dirty="0"/>
              <a:t>Se conocen así a las tres personas que según la tradición cristiana fueron a visitar al niño Jesús en su nacimiento. </a:t>
            </a:r>
          </a:p>
        </p:txBody>
      </p:sp>
      <p:sp>
        <p:nvSpPr>
          <p:cNvPr id="19" name="a">
            <a:extLst>
              <a:ext uri="{FF2B5EF4-FFF2-40B4-BE49-F238E27FC236}">
                <a16:creationId xmlns:a16="http://schemas.microsoft.com/office/drawing/2014/main" id="{CFA5E16E-BA68-2948-858D-69BBCBA527D5}"/>
              </a:ext>
            </a:extLst>
          </p:cNvPr>
          <p:cNvSpPr/>
          <p:nvPr/>
        </p:nvSpPr>
        <p:spPr>
          <a:xfrm>
            <a:off x="3580609" y="5565513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Reyes    </a:t>
            </a:r>
          </a:p>
        </p:txBody>
      </p:sp>
      <p:sp>
        <p:nvSpPr>
          <p:cNvPr id="21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39E97265-5A0D-1144-82DC-6F05ADD6944D}"/>
              </a:ext>
            </a:extLst>
          </p:cNvPr>
          <p:cNvSpPr/>
          <p:nvPr/>
        </p:nvSpPr>
        <p:spPr>
          <a:xfrm>
            <a:off x="3569297" y="5562004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3" name="CuadroTexto 22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3302721F-A958-3148-9934-F64ED26A3DDC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4" name="Imagen 23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4BCEC8A-26B5-A841-A3A7-C70D70536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9DC67713-B817-4A44-A25E-1478B8D5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27A276D-A149-D94F-B705-62EA65C90AD4}"/>
              </a:ext>
            </a:extLst>
          </p:cNvPr>
          <p:cNvSpPr txBox="1"/>
          <p:nvPr/>
        </p:nvSpPr>
        <p:spPr>
          <a:xfrm>
            <a:off x="1583200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Z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748056-6718-B14C-A0F7-AE2FBA967BA7}"/>
              </a:ext>
            </a:extLst>
          </p:cNvPr>
          <p:cNvSpPr/>
          <p:nvPr/>
        </p:nvSpPr>
        <p:spPr>
          <a:xfrm>
            <a:off x="8414625" y="1469058"/>
            <a:ext cx="3616009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Contiene la Z:</a:t>
            </a:r>
          </a:p>
          <a:p>
            <a:pPr algn="ctr"/>
            <a:r>
              <a:rPr lang="es-CL" sz="3200" dirty="0">
                <a:latin typeface="Sanchez"/>
              </a:rPr>
              <a:t>Decimos esta frase para desear a la otra persona una buena Navidad. </a:t>
            </a:r>
            <a:endParaRPr lang="es-CL" sz="3200" dirty="0"/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EF635FC9-3330-4346-BBDE-A5B88B65AA85}"/>
              </a:ext>
            </a:extLst>
          </p:cNvPr>
          <p:cNvSpPr/>
          <p:nvPr/>
        </p:nvSpPr>
        <p:spPr>
          <a:xfrm>
            <a:off x="3567037" y="548468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FELIZ NAVIDAD 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67EAC2AB-2C53-DC40-9823-67CED5854A6F}"/>
              </a:ext>
            </a:extLst>
          </p:cNvPr>
          <p:cNvSpPr/>
          <p:nvPr/>
        </p:nvSpPr>
        <p:spPr>
          <a:xfrm>
            <a:off x="3569297" y="5484689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9" name="CuadroTexto 18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26758FF1-84BC-6D43-8B4D-AFCE1929D491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4525F126-D070-7341-A304-382F897A1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DBFA060D-253D-DB46-B981-B40007BA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1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4E0BED5E-BD98-934D-B468-BAD75BDE4561}"/>
              </a:ext>
            </a:extLst>
          </p:cNvPr>
          <p:cNvSpPr/>
          <p:nvPr/>
        </p:nvSpPr>
        <p:spPr>
          <a:xfrm>
            <a:off x="3569297" y="5642781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Árbol de pascua </a:t>
            </a:r>
          </a:p>
        </p:txBody>
      </p:sp>
      <p:sp>
        <p:nvSpPr>
          <p:cNvPr id="14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D70D9F29-6171-A149-95C3-5D314A817808}"/>
              </a:ext>
            </a:extLst>
          </p:cNvPr>
          <p:cNvSpPr/>
          <p:nvPr/>
        </p:nvSpPr>
        <p:spPr>
          <a:xfrm>
            <a:off x="3569297" y="5642781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345AD7-9503-DA4A-9D7D-58628C3EB968}"/>
              </a:ext>
            </a:extLst>
          </p:cNvPr>
          <p:cNvSpPr/>
          <p:nvPr/>
        </p:nvSpPr>
        <p:spPr>
          <a:xfrm>
            <a:off x="1613282" y="1799386"/>
            <a:ext cx="9214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800" b="1" i="0" u="none" strike="noStrike" dirty="0">
              <a:effectLst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7CEAEF-A76C-DF40-9851-BF4BB3E65C9A}"/>
              </a:ext>
            </a:extLst>
          </p:cNvPr>
          <p:cNvSpPr/>
          <p:nvPr/>
        </p:nvSpPr>
        <p:spPr>
          <a:xfrm>
            <a:off x="1992888" y="2207795"/>
            <a:ext cx="8585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sz="2800" dirty="0">
                <a:solidFill>
                  <a:schemeClr val="bg2">
                    <a:lumMod val="10000"/>
                  </a:schemeClr>
                </a:solidFill>
              </a:rPr>
            </a:br>
            <a:endParaRPr lang="es-C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F78071-84AC-B344-BFCE-C9F92B2DB442}"/>
              </a:ext>
            </a:extLst>
          </p:cNvPr>
          <p:cNvSpPr/>
          <p:nvPr/>
        </p:nvSpPr>
        <p:spPr>
          <a:xfrm>
            <a:off x="8306809" y="1407031"/>
            <a:ext cx="378460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A:</a:t>
            </a:r>
          </a:p>
          <a:p>
            <a:pPr algn="ctr"/>
            <a:r>
              <a:rPr lang="es-CL" sz="3200" dirty="0"/>
              <a:t>Elemento de decoración navideña, puede ser natural o artificial.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AF0C3D-E245-E24E-94FD-F875064124D5}"/>
              </a:ext>
            </a:extLst>
          </p:cNvPr>
          <p:cNvSpPr txBox="1"/>
          <p:nvPr/>
        </p:nvSpPr>
        <p:spPr>
          <a:xfrm>
            <a:off x="1539448" y="1407031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A</a:t>
            </a:r>
          </a:p>
        </p:txBody>
      </p:sp>
      <p:sp>
        <p:nvSpPr>
          <p:cNvPr id="26" name="CuadroTexto 25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BFC4FD5-D58C-BB4A-879A-DDFBE83D0CFE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5" name="Imagen 24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EB08935-A64D-0748-93F2-AB8F9B23C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  <p:pic>
        <p:nvPicPr>
          <p:cNvPr id="1036" name="Picture 12" descr="GIF: El divertido baile del duende navideño (Gif #4122)">
            <a:extLst>
              <a:ext uri="{FF2B5EF4-FFF2-40B4-BE49-F238E27FC236}">
                <a16:creationId xmlns:a16="http://schemas.microsoft.com/office/drawing/2014/main" id="{8AC7972D-6ADD-7446-B88F-0DEF421F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9" y="4280310"/>
            <a:ext cx="1363447" cy="15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837F52C8-0E73-1B42-98D0-D0BB691A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0CA81-151A-D246-BDBF-F2ECD17A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4230159"/>
            <a:ext cx="10515600" cy="4494152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sz="4400" dirty="0">
                <a:latin typeface="Chalkboard" panose="03050602040202020205" pitchFamily="66" charset="77"/>
              </a:rPr>
              <a:t>				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A386F5-62E4-394D-AC5F-F4DA2C13518F}"/>
              </a:ext>
            </a:extLst>
          </p:cNvPr>
          <p:cNvSpPr/>
          <p:nvPr/>
        </p:nvSpPr>
        <p:spPr>
          <a:xfrm>
            <a:off x="1041400" y="2209506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CL" sz="4000" dirty="0">
                <a:latin typeface="Harry P" pitchFamily="2" charset="0"/>
              </a:rPr>
            </a:br>
            <a:r>
              <a:rPr lang="es-CL" sz="4000" dirty="0">
                <a:latin typeface="Harry P" pitchFamily="2" charset="0"/>
              </a:rPr>
              <a:t> </a:t>
            </a:r>
            <a:endParaRPr lang="es-CL" sz="4000" b="1" dirty="0">
              <a:latin typeface="Harry P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F08992-6480-CF44-ACE8-16B958C940A0}"/>
              </a:ext>
            </a:extLst>
          </p:cNvPr>
          <p:cNvSpPr txBox="1"/>
          <p:nvPr/>
        </p:nvSpPr>
        <p:spPr>
          <a:xfrm>
            <a:off x="1428110" y="1496099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B</a:t>
            </a:r>
          </a:p>
        </p:txBody>
      </p:sp>
      <p:sp>
        <p:nvSpPr>
          <p:cNvPr id="26" name="a">
            <a:extLst>
              <a:ext uri="{FF2B5EF4-FFF2-40B4-BE49-F238E27FC236}">
                <a16:creationId xmlns:a16="http://schemas.microsoft.com/office/drawing/2014/main" id="{EA676C7F-B3DE-1344-89C3-0375BD4A668C}"/>
              </a:ext>
            </a:extLst>
          </p:cNvPr>
          <p:cNvSpPr/>
          <p:nvPr/>
        </p:nvSpPr>
        <p:spPr>
          <a:xfrm>
            <a:off x="3569297" y="5529996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Belén</a:t>
            </a:r>
          </a:p>
        </p:txBody>
      </p:sp>
      <p:sp>
        <p:nvSpPr>
          <p:cNvPr id="27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4AA3B0D0-F909-DC48-A0CA-36BF907B5452}"/>
              </a:ext>
            </a:extLst>
          </p:cNvPr>
          <p:cNvSpPr/>
          <p:nvPr/>
        </p:nvSpPr>
        <p:spPr>
          <a:xfrm>
            <a:off x="3569297" y="5529995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7CC19ED-F6AB-AE46-B6D8-1FC2ACB6F590}"/>
              </a:ext>
            </a:extLst>
          </p:cNvPr>
          <p:cNvSpPr/>
          <p:nvPr/>
        </p:nvSpPr>
        <p:spPr>
          <a:xfrm>
            <a:off x="8212233" y="1376988"/>
            <a:ext cx="3783771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B:</a:t>
            </a:r>
          </a:p>
          <a:p>
            <a:pPr algn="ctr"/>
            <a:r>
              <a:rPr lang="es-CL" sz="2800" dirty="0"/>
              <a:t>Representación del </a:t>
            </a:r>
            <a:r>
              <a:rPr lang="es-CL" sz="2800" b="1" dirty="0"/>
              <a:t>nacimiento de Jesús </a:t>
            </a:r>
            <a:r>
              <a:rPr lang="es-CL" sz="2800" dirty="0"/>
              <a:t>que se coloca en los hogares, las iglesias o las calles. También llamado pesebre o portal. </a:t>
            </a:r>
          </a:p>
        </p:txBody>
      </p:sp>
      <p:sp>
        <p:nvSpPr>
          <p:cNvPr id="32" name="CuadroTexto 31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E15A3D8D-BA5B-414A-B17E-ECDBFB27F178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33" name="Imagen 32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97D67F23-D713-CA48-906F-5CA7B549C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93ACEBC1-931F-0B4F-8A03-4A0D6B43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E9AC5-CD84-E944-ADF4-FDC64280BDD2}"/>
              </a:ext>
            </a:extLst>
          </p:cNvPr>
          <p:cNvSpPr txBox="1"/>
          <p:nvPr/>
        </p:nvSpPr>
        <p:spPr>
          <a:xfrm>
            <a:off x="1254494" y="1472735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89314ED-8F88-034B-9EA5-BBC959CA7D4B}"/>
              </a:ext>
            </a:extLst>
          </p:cNvPr>
          <p:cNvSpPr/>
          <p:nvPr/>
        </p:nvSpPr>
        <p:spPr>
          <a:xfrm>
            <a:off x="8231734" y="1472735"/>
            <a:ext cx="3715959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C:</a:t>
            </a:r>
          </a:p>
          <a:p>
            <a:pPr algn="ctr"/>
            <a:r>
              <a:rPr lang="es-CL" sz="3200" dirty="0"/>
              <a:t>Animal que ayuda a los Reyes Magos de Oriente a traer los regalos. </a:t>
            </a: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B5643AF0-5432-1B47-8778-8C5B0F177061}"/>
              </a:ext>
            </a:extLst>
          </p:cNvPr>
          <p:cNvSpPr/>
          <p:nvPr/>
        </p:nvSpPr>
        <p:spPr>
          <a:xfrm>
            <a:off x="3569297" y="5565513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Camello </a:t>
            </a:r>
          </a:p>
        </p:txBody>
      </p:sp>
      <p:sp>
        <p:nvSpPr>
          <p:cNvPr id="23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379B9DA2-2AB0-7A4B-B9D6-A9C73C3EC114}"/>
              </a:ext>
            </a:extLst>
          </p:cNvPr>
          <p:cNvSpPr/>
          <p:nvPr/>
        </p:nvSpPr>
        <p:spPr>
          <a:xfrm>
            <a:off x="3569297" y="5565512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7" name="CuadroTexto 26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541035B-A6B5-5D45-B541-7CDF4880BA0C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8" name="Imagen 27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87389185-02D0-BF46-BA38-9B78043C5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CFCB2C2F-B8DF-8F49-A0A6-033C84DA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7B3524-9AD4-3444-84B2-97CA49B5C621}"/>
              </a:ext>
            </a:extLst>
          </p:cNvPr>
          <p:cNvSpPr txBox="1"/>
          <p:nvPr/>
        </p:nvSpPr>
        <p:spPr>
          <a:xfrm>
            <a:off x="1504451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CB54A9-3310-2643-8307-FF2E19358FF5}"/>
              </a:ext>
            </a:extLst>
          </p:cNvPr>
          <p:cNvSpPr/>
          <p:nvPr/>
        </p:nvSpPr>
        <p:spPr>
          <a:xfrm>
            <a:off x="8193741" y="1543868"/>
            <a:ext cx="385482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D:</a:t>
            </a:r>
          </a:p>
          <a:p>
            <a:pPr algn="ctr"/>
            <a:r>
              <a:rPr lang="es-CL" sz="3200" dirty="0"/>
              <a:t>Petición que una persona hace cuando quiere conseguir algo y ve pasar una estrella fugaz. 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069A2762-3D71-8B48-B542-C2E8751D850D}"/>
              </a:ext>
            </a:extLst>
          </p:cNvPr>
          <p:cNvSpPr/>
          <p:nvPr/>
        </p:nvSpPr>
        <p:spPr>
          <a:xfrm>
            <a:off x="3580609" y="548468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Deseo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A195C5A4-EE39-1141-BF2C-8B6294537A92}"/>
              </a:ext>
            </a:extLst>
          </p:cNvPr>
          <p:cNvSpPr/>
          <p:nvPr/>
        </p:nvSpPr>
        <p:spPr>
          <a:xfrm>
            <a:off x="3569297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0" name="CuadroTexto 19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1400BC6-0034-0B4A-8352-4B98B07C7AEA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69AA98D-D599-1741-B5B5-E8F1E7D49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5692ADCB-59F0-EC4F-9E64-BD753B72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73FFD42-F05B-DA41-9921-D475192DF72A}"/>
              </a:ext>
            </a:extLst>
          </p:cNvPr>
          <p:cNvSpPr txBox="1"/>
          <p:nvPr/>
        </p:nvSpPr>
        <p:spPr>
          <a:xfrm>
            <a:off x="3617556" y="875679"/>
            <a:ext cx="944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 </a:t>
            </a:r>
            <a:endParaRPr lang="es-CL" sz="2800" b="1" dirty="0">
              <a:latin typeface="Chalkboard SE" panose="03050602040202020205" pitchFamily="66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9441FD-D126-8847-A00F-C42281D9AF45}"/>
              </a:ext>
            </a:extLst>
          </p:cNvPr>
          <p:cNvSpPr txBox="1"/>
          <p:nvPr/>
        </p:nvSpPr>
        <p:spPr>
          <a:xfrm>
            <a:off x="1522381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6F1E56-1AD0-0246-B90B-3B907F20E2A2}"/>
              </a:ext>
            </a:extLst>
          </p:cNvPr>
          <p:cNvSpPr/>
          <p:nvPr/>
        </p:nvSpPr>
        <p:spPr>
          <a:xfrm>
            <a:off x="8181543" y="1460454"/>
            <a:ext cx="3759445" cy="2739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E:</a:t>
            </a:r>
          </a:p>
          <a:p>
            <a:pPr algn="ctr"/>
            <a:r>
              <a:rPr lang="es-CL" sz="3200" dirty="0"/>
              <a:t>Astro que guio a los Reyes Magos hasta al lugar donde nació Jesús </a:t>
            </a:r>
            <a:r>
              <a:rPr lang="es-CL" sz="3600" dirty="0"/>
              <a:t>.</a:t>
            </a:r>
            <a:endParaRPr lang="es-CL" sz="3600" b="1" dirty="0"/>
          </a:p>
        </p:txBody>
      </p:sp>
      <p:sp>
        <p:nvSpPr>
          <p:cNvPr id="16" name="a">
            <a:extLst>
              <a:ext uri="{FF2B5EF4-FFF2-40B4-BE49-F238E27FC236}">
                <a16:creationId xmlns:a16="http://schemas.microsoft.com/office/drawing/2014/main" id="{6663573B-1DC9-5D43-8D7C-C216DD84B07B}"/>
              </a:ext>
            </a:extLst>
          </p:cNvPr>
          <p:cNvSpPr/>
          <p:nvPr/>
        </p:nvSpPr>
        <p:spPr>
          <a:xfrm>
            <a:off x="3628868" y="5607799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Estrella   </a:t>
            </a:r>
          </a:p>
        </p:txBody>
      </p:sp>
      <p:sp>
        <p:nvSpPr>
          <p:cNvPr id="17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8C71AD77-1BE9-2347-8180-4F736F10E4DA}"/>
              </a:ext>
            </a:extLst>
          </p:cNvPr>
          <p:cNvSpPr/>
          <p:nvPr/>
        </p:nvSpPr>
        <p:spPr>
          <a:xfrm>
            <a:off x="3617556" y="5607799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21" name="CuadroTexto 20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29C937F3-65D0-174D-AA1E-DC99B1A4A9F8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2" name="Imagen 21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3C6256BB-FBF7-FA41-A4EB-7777CA61E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A620A20D-A290-2F4B-B728-31A62DF9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6B7E5-CE2E-5B4F-9FA5-6C6D658DE6D3}"/>
              </a:ext>
            </a:extLst>
          </p:cNvPr>
          <p:cNvSpPr txBox="1"/>
          <p:nvPr/>
        </p:nvSpPr>
        <p:spPr>
          <a:xfrm>
            <a:off x="1522380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F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83ED795-D67E-5449-B3EA-2587A14C8A97}"/>
              </a:ext>
            </a:extLst>
          </p:cNvPr>
          <p:cNvSpPr/>
          <p:nvPr/>
        </p:nvSpPr>
        <p:spPr>
          <a:xfrm>
            <a:off x="8038108" y="1403516"/>
            <a:ext cx="390288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/>
              <a:t>Comienza con F:</a:t>
            </a:r>
          </a:p>
          <a:p>
            <a:pPr algn="ctr"/>
            <a:r>
              <a:rPr lang="es-CL" sz="3200" dirty="0"/>
              <a:t>Grupo de personas que son parientes y se reúnen para pasar las fiestas navideñas</a:t>
            </a:r>
            <a:r>
              <a:rPr lang="es-CL" sz="3200" b="1" dirty="0">
                <a:latin typeface="+mj-lt"/>
              </a:rPr>
              <a:t>.</a:t>
            </a:r>
            <a:endParaRPr lang="es-CL" sz="4400" b="1" dirty="0">
              <a:latin typeface="+mj-lt"/>
            </a:endParaRP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9980858D-3CE8-CE47-ACE2-CE6E1EFD2999}"/>
              </a:ext>
            </a:extLst>
          </p:cNvPr>
          <p:cNvSpPr/>
          <p:nvPr/>
        </p:nvSpPr>
        <p:spPr>
          <a:xfrm>
            <a:off x="3580609" y="5484688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Familiares    </a:t>
            </a:r>
          </a:p>
        </p:txBody>
      </p:sp>
      <p:sp>
        <p:nvSpPr>
          <p:cNvPr id="16" name="tapa">
            <a:hlinkClick r:id="" action="ppaction://noaction">
              <a:snd r:embed="rId3" name="push.wav"/>
            </a:hlinkClick>
            <a:extLst>
              <a:ext uri="{FF2B5EF4-FFF2-40B4-BE49-F238E27FC236}">
                <a16:creationId xmlns:a16="http://schemas.microsoft.com/office/drawing/2014/main" id="{9FC75193-1FF7-3641-A1B5-9D20A55A64C5}"/>
              </a:ext>
            </a:extLst>
          </p:cNvPr>
          <p:cNvSpPr/>
          <p:nvPr/>
        </p:nvSpPr>
        <p:spPr>
          <a:xfrm>
            <a:off x="3557986" y="5484688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8" name="CuadroTexto 17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FAA577FE-6709-1949-8DAD-00DC8E4BCFC6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1" name="Imagen 20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A14A36A-EA8A-AE44-9FD5-9F579E024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Qué harán los duendes Profesionistas después de Navidad? | Profesionistas">
            <a:extLst>
              <a:ext uri="{FF2B5EF4-FFF2-40B4-BE49-F238E27FC236}">
                <a16:creationId xmlns:a16="http://schemas.microsoft.com/office/drawing/2014/main" id="{D9CE1126-6E4F-A64A-92CC-469E8EA9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A17499A-D151-7C4D-9DDD-208F4BDA15D3}"/>
              </a:ext>
            </a:extLst>
          </p:cNvPr>
          <p:cNvSpPr txBox="1"/>
          <p:nvPr/>
        </p:nvSpPr>
        <p:spPr>
          <a:xfrm>
            <a:off x="1330169" y="1543868"/>
            <a:ext cx="18762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900" b="1" dirty="0"/>
              <a:t>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4288A2-3177-CD4D-A8BE-036FEECEE23F}"/>
              </a:ext>
            </a:extLst>
          </p:cNvPr>
          <p:cNvSpPr/>
          <p:nvPr/>
        </p:nvSpPr>
        <p:spPr>
          <a:xfrm>
            <a:off x="8289120" y="1212308"/>
            <a:ext cx="3759445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CL" sz="4000" b="1" dirty="0">
                <a:latin typeface="Sanchez"/>
              </a:rPr>
              <a:t>Comienza con G:</a:t>
            </a:r>
          </a:p>
          <a:p>
            <a:r>
              <a:rPr lang="es-CL" sz="2800" dirty="0"/>
              <a:t>Adorno con forma circular con hojas, frutos y otros elementos que suele colocarse en las entradas de los hogares durante la época de fiestas navideñas.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55F1A8CC-51EA-604F-A0F8-F5A583AA9904}"/>
              </a:ext>
            </a:extLst>
          </p:cNvPr>
          <p:cNvSpPr/>
          <p:nvPr/>
        </p:nvSpPr>
        <p:spPr>
          <a:xfrm>
            <a:off x="3591920" y="5601372"/>
            <a:ext cx="5030783" cy="1117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Guirnaldas.    </a:t>
            </a:r>
          </a:p>
        </p:txBody>
      </p:sp>
      <p:sp>
        <p:nvSpPr>
          <p:cNvPr id="14" name="tapa">
            <a:hlinkClick r:id="" action="ppaction://noaction">
              <a:snd r:embed="rId4" name="push.wav"/>
            </a:hlinkClick>
            <a:extLst>
              <a:ext uri="{FF2B5EF4-FFF2-40B4-BE49-F238E27FC236}">
                <a16:creationId xmlns:a16="http://schemas.microsoft.com/office/drawing/2014/main" id="{0B765E3D-CF6C-4F4B-ADA3-5AB5CC9EED9B}"/>
              </a:ext>
            </a:extLst>
          </p:cNvPr>
          <p:cNvSpPr/>
          <p:nvPr/>
        </p:nvSpPr>
        <p:spPr>
          <a:xfrm>
            <a:off x="3569297" y="5585043"/>
            <a:ext cx="5053406" cy="11177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Respuesta</a:t>
            </a:r>
            <a:r>
              <a:rPr lang="es-CL" sz="6000" dirty="0">
                <a:solidFill>
                  <a:schemeClr val="tx1"/>
                </a:solidFill>
              </a:rPr>
              <a:t> </a:t>
            </a:r>
            <a:r>
              <a:rPr lang="es-CL" sz="6000" dirty="0"/>
              <a:t> </a:t>
            </a:r>
          </a:p>
        </p:txBody>
      </p:sp>
      <p:sp>
        <p:nvSpPr>
          <p:cNvPr id="17" name="CuadroTexto 16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027B6AB-D97A-3E47-AB2B-D657D76421DD}"/>
              </a:ext>
            </a:extLst>
          </p:cNvPr>
          <p:cNvSpPr txBox="1"/>
          <p:nvPr/>
        </p:nvSpPr>
        <p:spPr>
          <a:xfrm>
            <a:off x="1173471" y="502968"/>
            <a:ext cx="11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7030A0"/>
                </a:solidFill>
              </a:rPr>
              <a:t>Volver</a:t>
            </a:r>
          </a:p>
          <a:p>
            <a:pPr algn="ctr"/>
            <a:r>
              <a:rPr lang="es-CL" sz="2000" b="1" dirty="0">
                <a:solidFill>
                  <a:srgbClr val="7030A0"/>
                </a:solidFill>
              </a:rPr>
              <a:t>al Rosco</a:t>
            </a:r>
          </a:p>
        </p:txBody>
      </p:sp>
      <p:pic>
        <p:nvPicPr>
          <p:cNvPr id="20" name="Imagen 19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1A3D9279-E56E-2A42-94C3-F04A3D40A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79" y="192403"/>
            <a:ext cx="1473599" cy="14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806</Words>
  <Application>Microsoft Macintosh PowerPoint</Application>
  <PresentationFormat>Panorámica</PresentationFormat>
  <Paragraphs>271</Paragraphs>
  <Slides>29</Slides>
  <Notes>11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Chalkboard</vt:lpstr>
      <vt:lpstr>Chalkboard SE</vt:lpstr>
      <vt:lpstr>Escolar</vt:lpstr>
      <vt:lpstr>Harry P</vt:lpstr>
      <vt:lpstr>Sanchez</vt:lpstr>
      <vt:lpstr>Sansita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Pasapalabras literario</dc:title>
  <dc:subject/>
  <dc:creator>Creaciones Mau Chile</dc:creator>
  <cp:keywords/>
  <dc:description/>
  <cp:lastModifiedBy>Microsoft Office User</cp:lastModifiedBy>
  <cp:revision>82</cp:revision>
  <dcterms:created xsi:type="dcterms:W3CDTF">2021-05-09T18:59:04Z</dcterms:created>
  <dcterms:modified xsi:type="dcterms:W3CDTF">2021-11-28T20:27:21Z</dcterms:modified>
  <cp:category/>
</cp:coreProperties>
</file>