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8uamJ2fe4qtjWmznklZ1IFW5P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hileparaninos.gob.cl/639/w3-article-34845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descr="Familia Selkn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668" y="462310"/>
            <a:ext cx="3827474" cy="42137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/>
          <p:nvPr/>
        </p:nvSpPr>
        <p:spPr>
          <a:xfrm>
            <a:off x="3672968" y="758237"/>
            <a:ext cx="4272323" cy="1654776"/>
          </a:xfrm>
          <a:prstGeom prst="wedgeEllipseCallout">
            <a:avLst>
              <a:gd name="adj1" fmla="val -52668"/>
              <a:gd name="adj2" fmla="val 47176"/>
            </a:avLst>
          </a:prstGeom>
          <a:solidFill>
            <a:schemeClr val="accent1"/>
          </a:solidFill>
          <a:ln w="254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Hola, soy Aneki y esta es mi familia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3672968" y="2743200"/>
            <a:ext cx="4126326" cy="891348"/>
          </a:xfrm>
          <a:prstGeom prst="wedgeEllipseCallout">
            <a:avLst>
              <a:gd name="adj1" fmla="val -54539"/>
              <a:gd name="adj2" fmla="val -59914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¿saben a qué pueblo pertenecemos?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 descr="Familia Selknam"/>
          <p:cNvPicPr preferRelativeResize="0"/>
          <p:nvPr/>
        </p:nvPicPr>
        <p:blipFill rotWithShape="1">
          <a:blip r:embed="rId4">
            <a:alphaModFix/>
          </a:blip>
          <a:srcRect l="67076" t="32794"/>
          <a:stretch/>
        </p:blipFill>
        <p:spPr>
          <a:xfrm>
            <a:off x="238219" y="1367758"/>
            <a:ext cx="1619672" cy="36397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1344706" y="1060397"/>
            <a:ext cx="3127402" cy="1267865"/>
          </a:xfrm>
          <a:prstGeom prst="wedgeEllipseCallout">
            <a:avLst>
              <a:gd name="adj1" fmla="val -56214"/>
              <a:gd name="adj2" fmla="val 34621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Hoy les contaré el gran secreto Selknam… ¿Están preparadas?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059321" y="2773936"/>
            <a:ext cx="549408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secresto Selknam:  El Hain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344706" y="4449055"/>
            <a:ext cx="7092363" cy="5847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E.A: Comprender ceremonia del Hain mediante actividades, trabajando con interés.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744276" y="568618"/>
            <a:ext cx="49015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el Hain?</a:t>
            </a:r>
            <a:endParaRPr sz="2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414938" y="1362551"/>
            <a:ext cx="7499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 </a:t>
            </a:r>
            <a:r>
              <a:rPr lang="es-E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rito de iniciación a la adultez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los jóvenes Selknam. Es una ceremonia que duraba varios días donde se realizaban distintas pruebas.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 descr="El Secreto de los Selknam (extracto)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22" y="2833593"/>
            <a:ext cx="2466975" cy="184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3"/>
          <p:cNvCxnSpPr/>
          <p:nvPr/>
        </p:nvCxnSpPr>
        <p:spPr>
          <a:xfrm>
            <a:off x="2043485" y="3816626"/>
            <a:ext cx="1630018" cy="0"/>
          </a:xfrm>
          <a:prstGeom prst="straightConnector1">
            <a:avLst/>
          </a:prstGeom>
          <a:noFill/>
          <a:ln w="57150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" name="Google Shape;80;p3"/>
          <p:cNvSpPr/>
          <p:nvPr/>
        </p:nvSpPr>
        <p:spPr>
          <a:xfrm>
            <a:off x="3673503" y="3448377"/>
            <a:ext cx="1436713" cy="954107"/>
          </a:xfrm>
          <a:custGeom>
            <a:avLst/>
            <a:gdLst/>
            <a:ahLst/>
            <a:cxnLst/>
            <a:rect l="l" t="t" r="r" b="b"/>
            <a:pathLst>
              <a:path w="1436713" h="954107" extrusionOk="0">
                <a:moveTo>
                  <a:pt x="0" y="0"/>
                </a:moveTo>
                <a:cubicBezTo>
                  <a:pt x="110504" y="-55028"/>
                  <a:pt x="319587" y="20317"/>
                  <a:pt x="507639" y="0"/>
                </a:cubicBezTo>
                <a:cubicBezTo>
                  <a:pt x="695691" y="-20317"/>
                  <a:pt x="786165" y="6635"/>
                  <a:pt x="1000910" y="0"/>
                </a:cubicBezTo>
                <a:cubicBezTo>
                  <a:pt x="1215655" y="-6635"/>
                  <a:pt x="1233377" y="8807"/>
                  <a:pt x="1436713" y="0"/>
                </a:cubicBezTo>
                <a:cubicBezTo>
                  <a:pt x="1477967" y="166761"/>
                  <a:pt x="1400289" y="253566"/>
                  <a:pt x="1436713" y="477054"/>
                </a:cubicBezTo>
                <a:cubicBezTo>
                  <a:pt x="1473137" y="700542"/>
                  <a:pt x="1388487" y="834519"/>
                  <a:pt x="1436713" y="954107"/>
                </a:cubicBezTo>
                <a:cubicBezTo>
                  <a:pt x="1301974" y="975588"/>
                  <a:pt x="1110540" y="949174"/>
                  <a:pt x="972176" y="954107"/>
                </a:cubicBezTo>
                <a:cubicBezTo>
                  <a:pt x="833812" y="959040"/>
                  <a:pt x="661694" y="915158"/>
                  <a:pt x="507639" y="954107"/>
                </a:cubicBezTo>
                <a:cubicBezTo>
                  <a:pt x="353584" y="993056"/>
                  <a:pt x="200909" y="934814"/>
                  <a:pt x="0" y="954107"/>
                </a:cubicBezTo>
                <a:cubicBezTo>
                  <a:pt x="-7199" y="808541"/>
                  <a:pt x="21832" y="635932"/>
                  <a:pt x="0" y="496136"/>
                </a:cubicBezTo>
                <a:cubicBezTo>
                  <a:pt x="-21832" y="356340"/>
                  <a:pt x="54502" y="193114"/>
                  <a:pt x="0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Pintan el cuerpo de los jóvenes con arcilla roja.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 descr="Mostradoc estrena “Selk'nam”, un film sobre los mitos del exterminado  pueblo patagónico - El Mostrad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146" y="2669441"/>
            <a:ext cx="2702408" cy="2012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3"/>
          <p:cNvCxnSpPr/>
          <p:nvPr/>
        </p:nvCxnSpPr>
        <p:spPr>
          <a:xfrm>
            <a:off x="6284536" y="3925430"/>
            <a:ext cx="1630018" cy="0"/>
          </a:xfrm>
          <a:prstGeom prst="straightConnector1">
            <a:avLst/>
          </a:prstGeom>
          <a:noFill/>
          <a:ln w="57150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" name="Google Shape;83;p3"/>
          <p:cNvSpPr/>
          <p:nvPr/>
        </p:nvSpPr>
        <p:spPr>
          <a:xfrm>
            <a:off x="8003055" y="3339572"/>
            <a:ext cx="1173786" cy="954107"/>
          </a:xfrm>
          <a:custGeom>
            <a:avLst/>
            <a:gdLst/>
            <a:ahLst/>
            <a:cxnLst/>
            <a:rect l="l" t="t" r="r" b="b"/>
            <a:pathLst>
              <a:path w="1173786" h="954107" extrusionOk="0">
                <a:moveTo>
                  <a:pt x="0" y="0"/>
                </a:moveTo>
                <a:cubicBezTo>
                  <a:pt x="145596" y="-57238"/>
                  <a:pt x="422181" y="25289"/>
                  <a:pt x="563417" y="0"/>
                </a:cubicBezTo>
                <a:cubicBezTo>
                  <a:pt x="704653" y="-25289"/>
                  <a:pt x="948656" y="44530"/>
                  <a:pt x="1173786" y="0"/>
                </a:cubicBezTo>
                <a:cubicBezTo>
                  <a:pt x="1220375" y="137616"/>
                  <a:pt x="1131294" y="323665"/>
                  <a:pt x="1173786" y="477054"/>
                </a:cubicBezTo>
                <a:cubicBezTo>
                  <a:pt x="1216278" y="630443"/>
                  <a:pt x="1124323" y="770003"/>
                  <a:pt x="1173786" y="954107"/>
                </a:cubicBezTo>
                <a:cubicBezTo>
                  <a:pt x="943932" y="992718"/>
                  <a:pt x="746902" y="937948"/>
                  <a:pt x="563417" y="954107"/>
                </a:cubicBezTo>
                <a:cubicBezTo>
                  <a:pt x="379932" y="970266"/>
                  <a:pt x="140020" y="950662"/>
                  <a:pt x="0" y="954107"/>
                </a:cubicBezTo>
                <a:cubicBezTo>
                  <a:pt x="-41518" y="766454"/>
                  <a:pt x="13978" y="603926"/>
                  <a:pt x="0" y="486595"/>
                </a:cubicBezTo>
                <a:cubicBezTo>
                  <a:pt x="-13978" y="369264"/>
                  <a:pt x="9145" y="165242"/>
                  <a:pt x="0" y="0"/>
                </a:cubicBez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enfrentaban a los espíritus.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74929" y="1091838"/>
            <a:ext cx="8476090" cy="1770679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758608" y="143123"/>
            <a:ext cx="1717481" cy="848474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Copia en tu cuaderno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42719" y="873941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 rot="-236749">
            <a:off x="5730212" y="190287"/>
            <a:ext cx="2811066" cy="19735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6192400" y="783034"/>
            <a:ext cx="1886690" cy="738664"/>
          </a:xfrm>
          <a:prstGeom prst="rect">
            <a:avLst/>
          </a:prstGeom>
          <a:noFill/>
          <a:ln w="381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http://www.chileparaninos.gob.cl/639/w3-article-348456.html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6389841" y="2429860"/>
            <a:ext cx="2466575" cy="307777"/>
          </a:xfrm>
          <a:custGeom>
            <a:avLst/>
            <a:gdLst/>
            <a:ahLst/>
            <a:cxnLst/>
            <a:rect l="l" t="t" r="r" b="b"/>
            <a:pathLst>
              <a:path w="2466575" h="307777" extrusionOk="0">
                <a:moveTo>
                  <a:pt x="0" y="0"/>
                </a:moveTo>
                <a:cubicBezTo>
                  <a:pt x="145654" y="-5767"/>
                  <a:pt x="338000" y="-3467"/>
                  <a:pt x="665975" y="0"/>
                </a:cubicBezTo>
                <a:cubicBezTo>
                  <a:pt x="993950" y="3467"/>
                  <a:pt x="1083138" y="-18041"/>
                  <a:pt x="1282619" y="0"/>
                </a:cubicBezTo>
                <a:cubicBezTo>
                  <a:pt x="1482100" y="18041"/>
                  <a:pt x="1605027" y="-1979"/>
                  <a:pt x="1923929" y="0"/>
                </a:cubicBezTo>
                <a:cubicBezTo>
                  <a:pt x="2242831" y="1979"/>
                  <a:pt x="2313818" y="-21772"/>
                  <a:pt x="2466575" y="0"/>
                </a:cubicBezTo>
                <a:cubicBezTo>
                  <a:pt x="2452106" y="144759"/>
                  <a:pt x="2464522" y="195508"/>
                  <a:pt x="2466575" y="307777"/>
                </a:cubicBezTo>
                <a:cubicBezTo>
                  <a:pt x="2250801" y="317427"/>
                  <a:pt x="2145725" y="305380"/>
                  <a:pt x="1825266" y="307777"/>
                </a:cubicBezTo>
                <a:cubicBezTo>
                  <a:pt x="1504807" y="310174"/>
                  <a:pt x="1436145" y="310171"/>
                  <a:pt x="1159290" y="307777"/>
                </a:cubicBezTo>
                <a:cubicBezTo>
                  <a:pt x="882435" y="305383"/>
                  <a:pt x="850795" y="305507"/>
                  <a:pt x="567312" y="307777"/>
                </a:cubicBezTo>
                <a:cubicBezTo>
                  <a:pt x="283829" y="310047"/>
                  <a:pt x="172486" y="334708"/>
                  <a:pt x="0" y="307777"/>
                </a:cubicBezTo>
                <a:cubicBezTo>
                  <a:pt x="-14469" y="243752"/>
                  <a:pt x="15342" y="103557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C7C7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Hasta los 5 minutos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18052" y="195487"/>
            <a:ext cx="5605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 el siguiente video: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318052" y="2326853"/>
            <a:ext cx="2189029" cy="738664"/>
          </a:xfrm>
          <a:custGeom>
            <a:avLst/>
            <a:gdLst/>
            <a:ahLst/>
            <a:cxnLst/>
            <a:rect l="l" t="t" r="r" b="b"/>
            <a:pathLst>
              <a:path w="2189029" h="738664" fill="none" extrusionOk="0">
                <a:moveTo>
                  <a:pt x="0" y="0"/>
                </a:moveTo>
                <a:cubicBezTo>
                  <a:pt x="273480" y="-12647"/>
                  <a:pt x="307462" y="-21990"/>
                  <a:pt x="569148" y="0"/>
                </a:cubicBezTo>
                <a:cubicBezTo>
                  <a:pt x="830834" y="21990"/>
                  <a:pt x="873984" y="11201"/>
                  <a:pt x="1072624" y="0"/>
                </a:cubicBezTo>
                <a:cubicBezTo>
                  <a:pt x="1271264" y="-11201"/>
                  <a:pt x="1378343" y="-9233"/>
                  <a:pt x="1554211" y="0"/>
                </a:cubicBezTo>
                <a:cubicBezTo>
                  <a:pt x="1730079" y="9233"/>
                  <a:pt x="1920087" y="-16299"/>
                  <a:pt x="2189029" y="0"/>
                </a:cubicBezTo>
                <a:cubicBezTo>
                  <a:pt x="2191426" y="140357"/>
                  <a:pt x="2186979" y="296101"/>
                  <a:pt x="2189029" y="376719"/>
                </a:cubicBezTo>
                <a:cubicBezTo>
                  <a:pt x="2191079" y="457337"/>
                  <a:pt x="2188168" y="593957"/>
                  <a:pt x="2189029" y="738664"/>
                </a:cubicBezTo>
                <a:cubicBezTo>
                  <a:pt x="1998739" y="760873"/>
                  <a:pt x="1904723" y="765505"/>
                  <a:pt x="1641772" y="738664"/>
                </a:cubicBezTo>
                <a:cubicBezTo>
                  <a:pt x="1378821" y="711823"/>
                  <a:pt x="1350855" y="741202"/>
                  <a:pt x="1138295" y="738664"/>
                </a:cubicBezTo>
                <a:cubicBezTo>
                  <a:pt x="925736" y="736126"/>
                  <a:pt x="868146" y="760951"/>
                  <a:pt x="634818" y="738664"/>
                </a:cubicBezTo>
                <a:cubicBezTo>
                  <a:pt x="401490" y="716377"/>
                  <a:pt x="248778" y="766443"/>
                  <a:pt x="0" y="738664"/>
                </a:cubicBezTo>
                <a:cubicBezTo>
                  <a:pt x="15844" y="632068"/>
                  <a:pt x="701" y="557747"/>
                  <a:pt x="0" y="384105"/>
                </a:cubicBezTo>
                <a:cubicBezTo>
                  <a:pt x="-701" y="210463"/>
                  <a:pt x="8851" y="170161"/>
                  <a:pt x="0" y="0"/>
                </a:cubicBezTo>
                <a:close/>
              </a:path>
              <a:path w="2189029" h="738664" extrusionOk="0">
                <a:moveTo>
                  <a:pt x="0" y="0"/>
                </a:moveTo>
                <a:cubicBezTo>
                  <a:pt x="123394" y="-7833"/>
                  <a:pt x="383761" y="-8216"/>
                  <a:pt x="481586" y="0"/>
                </a:cubicBezTo>
                <a:cubicBezTo>
                  <a:pt x="579411" y="8216"/>
                  <a:pt x="789243" y="10885"/>
                  <a:pt x="963173" y="0"/>
                </a:cubicBezTo>
                <a:cubicBezTo>
                  <a:pt x="1137103" y="-10885"/>
                  <a:pt x="1294125" y="-17794"/>
                  <a:pt x="1488540" y="0"/>
                </a:cubicBezTo>
                <a:cubicBezTo>
                  <a:pt x="1682955" y="17794"/>
                  <a:pt x="1966963" y="-1218"/>
                  <a:pt x="2189029" y="0"/>
                </a:cubicBezTo>
                <a:cubicBezTo>
                  <a:pt x="2194663" y="118495"/>
                  <a:pt x="2206230" y="215047"/>
                  <a:pt x="2189029" y="376719"/>
                </a:cubicBezTo>
                <a:cubicBezTo>
                  <a:pt x="2171828" y="538391"/>
                  <a:pt x="2202991" y="595740"/>
                  <a:pt x="2189029" y="738664"/>
                </a:cubicBezTo>
                <a:cubicBezTo>
                  <a:pt x="1956780" y="762596"/>
                  <a:pt x="1877575" y="733443"/>
                  <a:pt x="1663662" y="738664"/>
                </a:cubicBezTo>
                <a:cubicBezTo>
                  <a:pt x="1449749" y="743885"/>
                  <a:pt x="1312643" y="724275"/>
                  <a:pt x="1072624" y="738664"/>
                </a:cubicBezTo>
                <a:cubicBezTo>
                  <a:pt x="832605" y="753053"/>
                  <a:pt x="764562" y="743347"/>
                  <a:pt x="547257" y="738664"/>
                </a:cubicBezTo>
                <a:cubicBezTo>
                  <a:pt x="329952" y="733981"/>
                  <a:pt x="239883" y="746888"/>
                  <a:pt x="0" y="738664"/>
                </a:cubicBezTo>
                <a:cubicBezTo>
                  <a:pt x="-581" y="629428"/>
                  <a:pt x="-1844" y="492785"/>
                  <a:pt x="0" y="361945"/>
                </a:cubicBezTo>
                <a:cubicBezTo>
                  <a:pt x="1844" y="231105"/>
                  <a:pt x="-9133" y="125518"/>
                  <a:pt x="0" y="0"/>
                </a:cubicBezTo>
                <a:close/>
              </a:path>
            </a:pathLst>
          </a:custGeom>
          <a:solidFill>
            <a:srgbClr val="FFCC8B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¿Por qué la mamá de Oneki estaba preocupada?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3153662" y="2408594"/>
            <a:ext cx="1795492" cy="523220"/>
          </a:xfrm>
          <a:custGeom>
            <a:avLst/>
            <a:gdLst/>
            <a:ahLst/>
            <a:cxnLst/>
            <a:rect l="l" t="t" r="r" b="b"/>
            <a:pathLst>
              <a:path w="1795492" h="523220" fill="none" extrusionOk="0">
                <a:moveTo>
                  <a:pt x="0" y="0"/>
                </a:moveTo>
                <a:cubicBezTo>
                  <a:pt x="195809" y="-51446"/>
                  <a:pt x="440922" y="44516"/>
                  <a:pt x="580542" y="0"/>
                </a:cubicBezTo>
                <a:cubicBezTo>
                  <a:pt x="720162" y="-44516"/>
                  <a:pt x="887116" y="65813"/>
                  <a:pt x="1161085" y="0"/>
                </a:cubicBezTo>
                <a:cubicBezTo>
                  <a:pt x="1435054" y="-65813"/>
                  <a:pt x="1560439" y="13246"/>
                  <a:pt x="1795492" y="0"/>
                </a:cubicBezTo>
                <a:cubicBezTo>
                  <a:pt x="1802856" y="177897"/>
                  <a:pt x="1735216" y="292057"/>
                  <a:pt x="1795492" y="523220"/>
                </a:cubicBezTo>
                <a:cubicBezTo>
                  <a:pt x="1638853" y="591983"/>
                  <a:pt x="1463674" y="518084"/>
                  <a:pt x="1179040" y="523220"/>
                </a:cubicBezTo>
                <a:cubicBezTo>
                  <a:pt x="894406" y="528356"/>
                  <a:pt x="800933" y="501384"/>
                  <a:pt x="562587" y="523220"/>
                </a:cubicBezTo>
                <a:cubicBezTo>
                  <a:pt x="324241" y="545056"/>
                  <a:pt x="112865" y="486387"/>
                  <a:pt x="0" y="523220"/>
                </a:cubicBezTo>
                <a:cubicBezTo>
                  <a:pt x="-34426" y="326070"/>
                  <a:pt x="21361" y="120119"/>
                  <a:pt x="0" y="0"/>
                </a:cubicBezTo>
                <a:close/>
              </a:path>
              <a:path w="1795492" h="523220" extrusionOk="0">
                <a:moveTo>
                  <a:pt x="0" y="0"/>
                </a:moveTo>
                <a:cubicBezTo>
                  <a:pt x="201783" y="-17559"/>
                  <a:pt x="344767" y="60282"/>
                  <a:pt x="580542" y="0"/>
                </a:cubicBezTo>
                <a:cubicBezTo>
                  <a:pt x="816317" y="-60282"/>
                  <a:pt x="1022049" y="48873"/>
                  <a:pt x="1161085" y="0"/>
                </a:cubicBezTo>
                <a:cubicBezTo>
                  <a:pt x="1300121" y="-48873"/>
                  <a:pt x="1644462" y="69854"/>
                  <a:pt x="1795492" y="0"/>
                </a:cubicBezTo>
                <a:cubicBezTo>
                  <a:pt x="1807159" y="219130"/>
                  <a:pt x="1774115" y="414203"/>
                  <a:pt x="1795492" y="523220"/>
                </a:cubicBezTo>
                <a:cubicBezTo>
                  <a:pt x="1547836" y="539215"/>
                  <a:pt x="1418913" y="469451"/>
                  <a:pt x="1179040" y="523220"/>
                </a:cubicBezTo>
                <a:cubicBezTo>
                  <a:pt x="939167" y="576989"/>
                  <a:pt x="817458" y="506048"/>
                  <a:pt x="616452" y="523220"/>
                </a:cubicBezTo>
                <a:cubicBezTo>
                  <a:pt x="415446" y="540392"/>
                  <a:pt x="190729" y="467317"/>
                  <a:pt x="0" y="523220"/>
                </a:cubicBezTo>
                <a:cubicBezTo>
                  <a:pt x="-61731" y="280497"/>
                  <a:pt x="24580" y="188649"/>
                  <a:pt x="0" y="0"/>
                </a:cubicBezTo>
                <a:close/>
              </a:path>
            </a:pathLst>
          </a:custGeom>
          <a:solidFill>
            <a:srgbClr val="31EAFE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realizaban la ceremonia?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523643" y="3514172"/>
            <a:ext cx="1795492" cy="738664"/>
          </a:xfrm>
          <a:custGeom>
            <a:avLst/>
            <a:gdLst/>
            <a:ahLst/>
            <a:cxnLst/>
            <a:rect l="l" t="t" r="r" b="b"/>
            <a:pathLst>
              <a:path w="1795492" h="738664" fill="none" extrusionOk="0">
                <a:moveTo>
                  <a:pt x="0" y="0"/>
                </a:moveTo>
                <a:cubicBezTo>
                  <a:pt x="252514" y="-61486"/>
                  <a:pt x="390696" y="41144"/>
                  <a:pt x="616452" y="0"/>
                </a:cubicBezTo>
                <a:cubicBezTo>
                  <a:pt x="842208" y="-41144"/>
                  <a:pt x="931893" y="19913"/>
                  <a:pt x="1179040" y="0"/>
                </a:cubicBezTo>
                <a:cubicBezTo>
                  <a:pt x="1426187" y="-19913"/>
                  <a:pt x="1599742" y="9720"/>
                  <a:pt x="1795492" y="0"/>
                </a:cubicBezTo>
                <a:cubicBezTo>
                  <a:pt x="1826982" y="131110"/>
                  <a:pt x="1782156" y="215361"/>
                  <a:pt x="1795492" y="361945"/>
                </a:cubicBezTo>
                <a:cubicBezTo>
                  <a:pt x="1808828" y="508530"/>
                  <a:pt x="1781569" y="634101"/>
                  <a:pt x="1795492" y="738664"/>
                </a:cubicBezTo>
                <a:cubicBezTo>
                  <a:pt x="1547097" y="771932"/>
                  <a:pt x="1462240" y="684225"/>
                  <a:pt x="1214950" y="738664"/>
                </a:cubicBezTo>
                <a:cubicBezTo>
                  <a:pt x="967660" y="793103"/>
                  <a:pt x="903811" y="677801"/>
                  <a:pt x="616452" y="738664"/>
                </a:cubicBezTo>
                <a:cubicBezTo>
                  <a:pt x="329093" y="799527"/>
                  <a:pt x="263473" y="704971"/>
                  <a:pt x="0" y="738664"/>
                </a:cubicBezTo>
                <a:cubicBezTo>
                  <a:pt x="-14415" y="590083"/>
                  <a:pt x="370" y="500304"/>
                  <a:pt x="0" y="369332"/>
                </a:cubicBezTo>
                <a:cubicBezTo>
                  <a:pt x="-370" y="238360"/>
                  <a:pt x="14941" y="146375"/>
                  <a:pt x="0" y="0"/>
                </a:cubicBezTo>
                <a:close/>
              </a:path>
              <a:path w="1795492" h="738664" extrusionOk="0">
                <a:moveTo>
                  <a:pt x="0" y="0"/>
                </a:moveTo>
                <a:cubicBezTo>
                  <a:pt x="120046" y="-62258"/>
                  <a:pt x="322612" y="47724"/>
                  <a:pt x="598497" y="0"/>
                </a:cubicBezTo>
                <a:cubicBezTo>
                  <a:pt x="874382" y="-47724"/>
                  <a:pt x="927664" y="2022"/>
                  <a:pt x="1214950" y="0"/>
                </a:cubicBezTo>
                <a:cubicBezTo>
                  <a:pt x="1502236" y="-2022"/>
                  <a:pt x="1528794" y="48283"/>
                  <a:pt x="1795492" y="0"/>
                </a:cubicBezTo>
                <a:cubicBezTo>
                  <a:pt x="1806661" y="169291"/>
                  <a:pt x="1758369" y="241654"/>
                  <a:pt x="1795492" y="369332"/>
                </a:cubicBezTo>
                <a:cubicBezTo>
                  <a:pt x="1832615" y="497010"/>
                  <a:pt x="1761853" y="657945"/>
                  <a:pt x="1795492" y="738664"/>
                </a:cubicBezTo>
                <a:cubicBezTo>
                  <a:pt x="1560296" y="797240"/>
                  <a:pt x="1458935" y="678730"/>
                  <a:pt x="1250859" y="738664"/>
                </a:cubicBezTo>
                <a:cubicBezTo>
                  <a:pt x="1042783" y="798598"/>
                  <a:pt x="848626" y="738318"/>
                  <a:pt x="652362" y="738664"/>
                </a:cubicBezTo>
                <a:cubicBezTo>
                  <a:pt x="456098" y="739010"/>
                  <a:pt x="233136" y="707607"/>
                  <a:pt x="0" y="738664"/>
                </a:cubicBezTo>
                <a:cubicBezTo>
                  <a:pt x="-562" y="625374"/>
                  <a:pt x="35811" y="505504"/>
                  <a:pt x="0" y="354559"/>
                </a:cubicBezTo>
                <a:cubicBezTo>
                  <a:pt x="-35811" y="203614"/>
                  <a:pt x="17395" y="126608"/>
                  <a:pt x="0" y="0"/>
                </a:cubicBezTo>
                <a:close/>
              </a:path>
            </a:pathLst>
          </a:custGeom>
          <a:solidFill>
            <a:srgbClr val="DAF000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¿Oneki logró pasar el rito del Hain?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4198288" y="3579395"/>
            <a:ext cx="1795492" cy="523220"/>
          </a:xfrm>
          <a:custGeom>
            <a:avLst/>
            <a:gdLst/>
            <a:ahLst/>
            <a:cxnLst/>
            <a:rect l="l" t="t" r="r" b="b"/>
            <a:pathLst>
              <a:path w="1795492" h="523220" fill="none" extrusionOk="0">
                <a:moveTo>
                  <a:pt x="0" y="0"/>
                </a:moveTo>
                <a:cubicBezTo>
                  <a:pt x="224197" y="-29776"/>
                  <a:pt x="325222" y="45221"/>
                  <a:pt x="562587" y="0"/>
                </a:cubicBezTo>
                <a:cubicBezTo>
                  <a:pt x="799952" y="-45221"/>
                  <a:pt x="930399" y="50374"/>
                  <a:pt x="1196995" y="0"/>
                </a:cubicBezTo>
                <a:cubicBezTo>
                  <a:pt x="1463591" y="-50374"/>
                  <a:pt x="1654995" y="11814"/>
                  <a:pt x="1795492" y="0"/>
                </a:cubicBezTo>
                <a:cubicBezTo>
                  <a:pt x="1806717" y="201641"/>
                  <a:pt x="1767113" y="269513"/>
                  <a:pt x="1795492" y="523220"/>
                </a:cubicBezTo>
                <a:cubicBezTo>
                  <a:pt x="1624884" y="573267"/>
                  <a:pt x="1466508" y="458097"/>
                  <a:pt x="1179040" y="523220"/>
                </a:cubicBezTo>
                <a:cubicBezTo>
                  <a:pt x="891572" y="588343"/>
                  <a:pt x="858419" y="506335"/>
                  <a:pt x="562587" y="523220"/>
                </a:cubicBezTo>
                <a:cubicBezTo>
                  <a:pt x="266755" y="540105"/>
                  <a:pt x="218350" y="521464"/>
                  <a:pt x="0" y="523220"/>
                </a:cubicBezTo>
                <a:cubicBezTo>
                  <a:pt x="-25552" y="381300"/>
                  <a:pt x="44973" y="249634"/>
                  <a:pt x="0" y="0"/>
                </a:cubicBezTo>
                <a:close/>
              </a:path>
              <a:path w="1795492" h="523220" extrusionOk="0">
                <a:moveTo>
                  <a:pt x="0" y="0"/>
                </a:moveTo>
                <a:cubicBezTo>
                  <a:pt x="210482" y="-36742"/>
                  <a:pt x="339824" y="68628"/>
                  <a:pt x="616452" y="0"/>
                </a:cubicBezTo>
                <a:cubicBezTo>
                  <a:pt x="893080" y="-68628"/>
                  <a:pt x="940586" y="75519"/>
                  <a:pt x="1250859" y="0"/>
                </a:cubicBezTo>
                <a:cubicBezTo>
                  <a:pt x="1561132" y="-75519"/>
                  <a:pt x="1531853" y="11380"/>
                  <a:pt x="1795492" y="0"/>
                </a:cubicBezTo>
                <a:cubicBezTo>
                  <a:pt x="1850501" y="130398"/>
                  <a:pt x="1742532" y="338525"/>
                  <a:pt x="1795492" y="523220"/>
                </a:cubicBezTo>
                <a:cubicBezTo>
                  <a:pt x="1542402" y="567879"/>
                  <a:pt x="1414376" y="467915"/>
                  <a:pt x="1250859" y="523220"/>
                </a:cubicBezTo>
                <a:cubicBezTo>
                  <a:pt x="1087342" y="578525"/>
                  <a:pt x="901627" y="510146"/>
                  <a:pt x="634407" y="523220"/>
                </a:cubicBezTo>
                <a:cubicBezTo>
                  <a:pt x="367187" y="536294"/>
                  <a:pt x="269231" y="467590"/>
                  <a:pt x="0" y="523220"/>
                </a:cubicBezTo>
                <a:cubicBezTo>
                  <a:pt x="-19532" y="296890"/>
                  <a:pt x="37038" y="138611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31EA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el gran secreto Selknam?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356796" y="1271819"/>
            <a:ext cx="4257923" cy="64633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Luego de ver el video, comenta con las siguientes preguntas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rot="-253875">
            <a:off x="591397" y="375955"/>
            <a:ext cx="4196137" cy="2963381"/>
          </a:xfrm>
          <a:prstGeom prst="roundRect">
            <a:avLst>
              <a:gd name="adj" fmla="val 0"/>
            </a:avLst>
          </a:prstGeom>
          <a:solidFill>
            <a:srgbClr val="F7FFB3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jóvenes que pasaban las pruebas del Hain se llamaban </a:t>
            </a:r>
            <a:r>
              <a:rPr lang="es-E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klóketen.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3103389" y="169324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5" descr="El Klóketen. Ceremonia de iniciación del H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8357" y="225193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 descr="Ceremonia del Hain: Origen y Mitologí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1937" y="2569200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240484">
            <a:off x="266930" y="268258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/>
        </p:nvSpPr>
        <p:spPr>
          <a:xfrm rot="240484">
            <a:off x="479489" y="890193"/>
            <a:ext cx="3771173" cy="139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Los “espíritus” a los que se enfrentaban los kókleten son miembros de la tribu disfrazados. </a:t>
            </a:r>
            <a:endParaRPr sz="2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 descr="Perseguidos, capturados y exterminados: los espíritus de los pueblos de la  Patagonia llegan al MNBA - El Mostra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794" y="46294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Pin en decoración y jardí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1794" y="2537484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 descr="La ceremonia del Hain - Mitos argentinos cort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8207" y="294762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168490" y="3374822"/>
            <a:ext cx="2436397" cy="1200329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colores para pintar su cuerpo eran: negro, </a:t>
            </a: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blanco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s-E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rojo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644383" y="176733"/>
            <a:ext cx="5893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trabajar en tu cuaderno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576303" y="1252497"/>
            <a:ext cx="66082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¿Explica, qué es el Hain?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576303" y="2095153"/>
            <a:ext cx="66082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¿Cuál es el gran secreto Selknam?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576303" y="2857913"/>
            <a:ext cx="66082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¿Crees que </a:t>
            </a:r>
            <a:r>
              <a:rPr lang="es-ES" sz="2000"/>
              <a:t>sería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posible realizar hoy en día este rita? ¿Por qué?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644178" y="3891003"/>
            <a:ext cx="66082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4.Dibuja y pinta un espíritu del Hain.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7" descr="Club Magallanes on Twitter: &amp;quot;Para los hinchas más pequeños, hoy les dejamos  este dibujo de los Selk&amp;#39;nam para pintar. Y además, les mostramos esta  hermosa Carabela pintada por Ainhoa Olate Moya, 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325" y="319402"/>
            <a:ext cx="2217451" cy="225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330414" y="257177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Presentación en pantalla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ProfesorCMI</dc:creator>
  <cp:lastModifiedBy>ProfesorCMI</cp:lastModifiedBy>
  <cp:revision>1</cp:revision>
  <dcterms:modified xsi:type="dcterms:W3CDTF">2021-11-25T15:42:45Z</dcterms:modified>
</cp:coreProperties>
</file>