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media/image5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B9AE5-04AE-4F14-8C36-E3B6EE1C9171}" v="30" dt="2021-09-14T00:30:30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DDDE-B432-684A-A123-8F830A9DFA88}" type="datetimeFigureOut">
              <a:rPr lang="es-CL" smtClean="0"/>
              <a:t>05-10-21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66E8-9C99-9946-8B3E-1306966A95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65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e45c22a1b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e45c22a1b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4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8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9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8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1" r:id="rId6"/>
    <p:sldLayoutId id="2147483726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ángulo redondeado 111">
            <a:extLst>
              <a:ext uri="{FF2B5EF4-FFF2-40B4-BE49-F238E27FC236}">
                <a16:creationId xmlns:a16="http://schemas.microsoft.com/office/drawing/2014/main" id="{03510885-ED76-B340-85F4-CBCCCD02049B}"/>
              </a:ext>
            </a:extLst>
          </p:cNvPr>
          <p:cNvSpPr/>
          <p:nvPr/>
        </p:nvSpPr>
        <p:spPr>
          <a:xfrm>
            <a:off x="1859037" y="1130688"/>
            <a:ext cx="8226594" cy="36476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614B9158-C582-C64F-91B2-A32187431337}"/>
              </a:ext>
            </a:extLst>
          </p:cNvPr>
          <p:cNvSpPr/>
          <p:nvPr/>
        </p:nvSpPr>
        <p:spPr>
          <a:xfrm>
            <a:off x="2044927" y="949959"/>
            <a:ext cx="8226594" cy="36476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5" name="Google Shape;1445;p40"/>
          <p:cNvSpPr/>
          <p:nvPr/>
        </p:nvSpPr>
        <p:spPr>
          <a:xfrm>
            <a:off x="3512117" y="1242967"/>
            <a:ext cx="5172247" cy="29069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ES" sz="2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ungee"/>
              </a:rPr>
              <a:t>Silaba</a:t>
            </a:r>
          </a:p>
          <a:p>
            <a:pPr lvl="0" algn="ctr"/>
            <a:r>
              <a:rPr lang="es-ES" sz="2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ungee"/>
              </a:rPr>
              <a:t>Inicial</a:t>
            </a:r>
            <a:endParaRPr sz="2400" b="1" spc="5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ungee"/>
            </a:endParaRPr>
          </a:p>
        </p:txBody>
      </p:sp>
      <p:grpSp>
        <p:nvGrpSpPr>
          <p:cNvPr id="1447" name="Google Shape;1447;p40"/>
          <p:cNvGrpSpPr/>
          <p:nvPr/>
        </p:nvGrpSpPr>
        <p:grpSpPr>
          <a:xfrm>
            <a:off x="599798" y="1129993"/>
            <a:ext cx="854239" cy="925503"/>
            <a:chOff x="669306" y="2144390"/>
            <a:chExt cx="140663" cy="152405"/>
          </a:xfrm>
        </p:grpSpPr>
        <p:sp>
          <p:nvSpPr>
            <p:cNvPr id="1448" name="Google Shape;1448;p40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rgbClr val="FF3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68" name="Google Shape;1468;p40"/>
          <p:cNvGrpSpPr/>
          <p:nvPr/>
        </p:nvGrpSpPr>
        <p:grpSpPr>
          <a:xfrm>
            <a:off x="8055356" y="5160308"/>
            <a:ext cx="854239" cy="925503"/>
            <a:chOff x="669306" y="2144390"/>
            <a:chExt cx="140663" cy="152405"/>
          </a:xfrm>
        </p:grpSpPr>
        <p:sp>
          <p:nvSpPr>
            <p:cNvPr id="1469" name="Google Shape;1469;p40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 rot="6374226">
            <a:off x="2403735" y="5044696"/>
            <a:ext cx="991392" cy="1491284"/>
            <a:chOff x="6790234" y="1352867"/>
            <a:chExt cx="223145" cy="335653"/>
          </a:xfrm>
        </p:grpSpPr>
        <p:sp>
          <p:nvSpPr>
            <p:cNvPr id="1483" name="Google Shape;1483;p40"/>
            <p:cNvSpPr/>
            <p:nvPr/>
          </p:nvSpPr>
          <p:spPr>
            <a:xfrm>
              <a:off x="6790234" y="1621634"/>
              <a:ext cx="97203" cy="64665"/>
            </a:xfrm>
            <a:custGeom>
              <a:avLst/>
              <a:gdLst/>
              <a:ahLst/>
              <a:cxnLst/>
              <a:rect l="l" t="t" r="r" b="b"/>
              <a:pathLst>
                <a:path w="3328" h="221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0"/>
                    <a:pt x="1" y="1243"/>
                    <a:pt x="1374" y="1991"/>
                  </a:cubicBezTo>
                  <a:cubicBezTo>
                    <a:pt x="1665" y="2151"/>
                    <a:pt x="1920" y="2213"/>
                    <a:pt x="2142" y="2213"/>
                  </a:cubicBezTo>
                  <a:cubicBezTo>
                    <a:pt x="2967" y="2213"/>
                    <a:pt x="3328" y="1345"/>
                    <a:pt x="3328" y="1345"/>
                  </a:cubicBez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802414" y="1618538"/>
              <a:ext cx="88119" cy="69981"/>
            </a:xfrm>
            <a:custGeom>
              <a:avLst/>
              <a:gdLst/>
              <a:ahLst/>
              <a:cxnLst/>
              <a:rect l="l" t="t" r="r" b="b"/>
              <a:pathLst>
                <a:path w="3017" h="2396" extrusionOk="0">
                  <a:moveTo>
                    <a:pt x="491" y="209"/>
                  </a:moveTo>
                  <a:lnTo>
                    <a:pt x="2808" y="1476"/>
                  </a:lnTo>
                  <a:cubicBezTo>
                    <a:pt x="2731" y="1631"/>
                    <a:pt x="2485" y="2035"/>
                    <a:pt x="2057" y="2191"/>
                  </a:cubicBezTo>
                  <a:cubicBezTo>
                    <a:pt x="1954" y="2224"/>
                    <a:pt x="1845" y="2241"/>
                    <a:pt x="1732" y="2241"/>
                  </a:cubicBezTo>
                  <a:cubicBezTo>
                    <a:pt x="1504" y="2241"/>
                    <a:pt x="1257" y="2172"/>
                    <a:pt x="997" y="2035"/>
                  </a:cubicBezTo>
                  <a:cubicBezTo>
                    <a:pt x="609" y="1815"/>
                    <a:pt x="360" y="1541"/>
                    <a:pt x="298" y="1218"/>
                  </a:cubicBezTo>
                  <a:cubicBezTo>
                    <a:pt x="193" y="777"/>
                    <a:pt x="401" y="364"/>
                    <a:pt x="491" y="209"/>
                  </a:cubicBezTo>
                  <a:close/>
                  <a:moveTo>
                    <a:pt x="438" y="0"/>
                  </a:moveTo>
                  <a:lnTo>
                    <a:pt x="401" y="53"/>
                  </a:lnTo>
                  <a:cubicBezTo>
                    <a:pt x="376" y="78"/>
                    <a:pt x="0" y="637"/>
                    <a:pt x="143" y="1243"/>
                  </a:cubicBezTo>
                  <a:cubicBezTo>
                    <a:pt x="221" y="1619"/>
                    <a:pt x="491" y="1930"/>
                    <a:pt x="920" y="2175"/>
                  </a:cubicBezTo>
                  <a:cubicBezTo>
                    <a:pt x="1202" y="2318"/>
                    <a:pt x="1476" y="2396"/>
                    <a:pt x="1721" y="2396"/>
                  </a:cubicBezTo>
                  <a:cubicBezTo>
                    <a:pt x="1864" y="2396"/>
                    <a:pt x="1991" y="2383"/>
                    <a:pt x="2109" y="2330"/>
                  </a:cubicBezTo>
                  <a:cubicBezTo>
                    <a:pt x="2706" y="2125"/>
                    <a:pt x="2976" y="1504"/>
                    <a:pt x="2976" y="1476"/>
                  </a:cubicBezTo>
                  <a:lnTo>
                    <a:pt x="3016" y="141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939222" y="1355057"/>
              <a:ext cx="71529" cy="81314"/>
            </a:xfrm>
            <a:custGeom>
              <a:avLst/>
              <a:gdLst/>
              <a:ahLst/>
              <a:cxnLst/>
              <a:rect l="l" t="t" r="r" b="b"/>
              <a:pathLst>
                <a:path w="2449" h="2784" extrusionOk="0">
                  <a:moveTo>
                    <a:pt x="2371" y="0"/>
                  </a:moveTo>
                  <a:lnTo>
                    <a:pt x="1" y="1439"/>
                  </a:lnTo>
                  <a:lnTo>
                    <a:pt x="2448" y="2784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936944" y="1352867"/>
              <a:ext cx="76086" cy="85782"/>
            </a:xfrm>
            <a:custGeom>
              <a:avLst/>
              <a:gdLst/>
              <a:ahLst/>
              <a:cxnLst/>
              <a:rect l="l" t="t" r="r" b="b"/>
              <a:pathLst>
                <a:path w="2605" h="2937" extrusionOk="0">
                  <a:moveTo>
                    <a:pt x="2384" y="218"/>
                  </a:moveTo>
                  <a:lnTo>
                    <a:pt x="2449" y="2716"/>
                  </a:lnTo>
                  <a:lnTo>
                    <a:pt x="234" y="1514"/>
                  </a:lnTo>
                  <a:lnTo>
                    <a:pt x="2384" y="218"/>
                  </a:lnTo>
                  <a:close/>
                  <a:moveTo>
                    <a:pt x="2452" y="1"/>
                  </a:moveTo>
                  <a:cubicBezTo>
                    <a:pt x="2437" y="1"/>
                    <a:pt x="2421" y="4"/>
                    <a:pt x="2408" y="10"/>
                  </a:cubicBezTo>
                  <a:lnTo>
                    <a:pt x="41" y="1448"/>
                  </a:lnTo>
                  <a:cubicBezTo>
                    <a:pt x="13" y="1461"/>
                    <a:pt x="1" y="1486"/>
                    <a:pt x="1" y="1514"/>
                  </a:cubicBezTo>
                  <a:cubicBezTo>
                    <a:pt x="1" y="1539"/>
                    <a:pt x="13" y="1563"/>
                    <a:pt x="41" y="1579"/>
                  </a:cubicBezTo>
                  <a:lnTo>
                    <a:pt x="2486" y="2924"/>
                  </a:lnTo>
                  <a:cubicBezTo>
                    <a:pt x="2499" y="2936"/>
                    <a:pt x="2511" y="2936"/>
                    <a:pt x="2526" y="2936"/>
                  </a:cubicBezTo>
                  <a:cubicBezTo>
                    <a:pt x="2539" y="2936"/>
                    <a:pt x="2551" y="2924"/>
                    <a:pt x="2564" y="2924"/>
                  </a:cubicBezTo>
                  <a:cubicBezTo>
                    <a:pt x="2589" y="2912"/>
                    <a:pt x="2604" y="2884"/>
                    <a:pt x="2604" y="2859"/>
                  </a:cubicBezTo>
                  <a:lnTo>
                    <a:pt x="2539" y="75"/>
                  </a:lnTo>
                  <a:cubicBezTo>
                    <a:pt x="2539" y="51"/>
                    <a:pt x="2511" y="26"/>
                    <a:pt x="2486" y="10"/>
                  </a:cubicBezTo>
                  <a:cubicBezTo>
                    <a:pt x="2480" y="4"/>
                    <a:pt x="2467" y="1"/>
                    <a:pt x="24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979324" y="1355057"/>
              <a:ext cx="30259" cy="34406"/>
            </a:xfrm>
            <a:custGeom>
              <a:avLst/>
              <a:gdLst/>
              <a:ahLst/>
              <a:cxnLst/>
              <a:rect l="l" t="t" r="r" b="b"/>
              <a:pathLst>
                <a:path w="1036" h="1178" extrusionOk="0">
                  <a:moveTo>
                    <a:pt x="998" y="0"/>
                  </a:moveTo>
                  <a:lnTo>
                    <a:pt x="1" y="609"/>
                  </a:lnTo>
                  <a:lnTo>
                    <a:pt x="1035" y="1178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977046" y="1352867"/>
              <a:ext cx="34786" cy="38875"/>
            </a:xfrm>
            <a:custGeom>
              <a:avLst/>
              <a:gdLst/>
              <a:ahLst/>
              <a:cxnLst/>
              <a:rect l="l" t="t" r="r" b="b"/>
              <a:pathLst>
                <a:path w="1191" h="1331" extrusionOk="0">
                  <a:moveTo>
                    <a:pt x="1011" y="218"/>
                  </a:moveTo>
                  <a:lnTo>
                    <a:pt x="1023" y="1113"/>
                  </a:lnTo>
                  <a:lnTo>
                    <a:pt x="234" y="684"/>
                  </a:lnTo>
                  <a:lnTo>
                    <a:pt x="1011" y="218"/>
                  </a:lnTo>
                  <a:close/>
                  <a:moveTo>
                    <a:pt x="1079" y="1"/>
                  </a:moveTo>
                  <a:cubicBezTo>
                    <a:pt x="1064" y="1"/>
                    <a:pt x="1048" y="4"/>
                    <a:pt x="1035" y="10"/>
                  </a:cubicBezTo>
                  <a:lnTo>
                    <a:pt x="38" y="619"/>
                  </a:lnTo>
                  <a:cubicBezTo>
                    <a:pt x="13" y="631"/>
                    <a:pt x="1" y="659"/>
                    <a:pt x="1" y="684"/>
                  </a:cubicBezTo>
                  <a:cubicBezTo>
                    <a:pt x="1" y="709"/>
                    <a:pt x="13" y="737"/>
                    <a:pt x="38" y="750"/>
                  </a:cubicBezTo>
                  <a:lnTo>
                    <a:pt x="1076" y="1318"/>
                  </a:lnTo>
                  <a:cubicBezTo>
                    <a:pt x="1088" y="1330"/>
                    <a:pt x="1101" y="1330"/>
                    <a:pt x="1113" y="1330"/>
                  </a:cubicBezTo>
                  <a:cubicBezTo>
                    <a:pt x="1126" y="1330"/>
                    <a:pt x="1138" y="1318"/>
                    <a:pt x="1153" y="1318"/>
                  </a:cubicBezTo>
                  <a:cubicBezTo>
                    <a:pt x="1178" y="1306"/>
                    <a:pt x="1191" y="1281"/>
                    <a:pt x="1191" y="1253"/>
                  </a:cubicBezTo>
                  <a:lnTo>
                    <a:pt x="1166" y="75"/>
                  </a:lnTo>
                  <a:cubicBezTo>
                    <a:pt x="1166" y="51"/>
                    <a:pt x="1138" y="26"/>
                    <a:pt x="1113" y="10"/>
                  </a:cubicBezTo>
                  <a:cubicBezTo>
                    <a:pt x="1107" y="4"/>
                    <a:pt x="109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16375" y="1397058"/>
              <a:ext cx="194376" cy="262342"/>
            </a:xfrm>
            <a:custGeom>
              <a:avLst/>
              <a:gdLst/>
              <a:ahLst/>
              <a:cxnLst/>
              <a:rect l="l" t="t" r="r" b="b"/>
              <a:pathLst>
                <a:path w="6655" h="8982" extrusionOk="0">
                  <a:moveTo>
                    <a:pt x="4207" y="1"/>
                  </a:moveTo>
                  <a:lnTo>
                    <a:pt x="0" y="7649"/>
                  </a:lnTo>
                  <a:lnTo>
                    <a:pt x="2461" y="8981"/>
                  </a:lnTo>
                  <a:lnTo>
                    <a:pt x="6654" y="1346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14097" y="1394633"/>
              <a:ext cx="199283" cy="267044"/>
            </a:xfrm>
            <a:custGeom>
              <a:avLst/>
              <a:gdLst/>
              <a:ahLst/>
              <a:cxnLst/>
              <a:rect l="l" t="t" r="r" b="b"/>
              <a:pathLst>
                <a:path w="6823" h="9143" extrusionOk="0">
                  <a:moveTo>
                    <a:pt x="4309" y="186"/>
                  </a:moveTo>
                  <a:lnTo>
                    <a:pt x="6627" y="1454"/>
                  </a:lnTo>
                  <a:lnTo>
                    <a:pt x="2498" y="8962"/>
                  </a:lnTo>
                  <a:lnTo>
                    <a:pt x="193" y="7694"/>
                  </a:lnTo>
                  <a:lnTo>
                    <a:pt x="4309" y="186"/>
                  </a:lnTo>
                  <a:close/>
                  <a:moveTo>
                    <a:pt x="4282" y="1"/>
                  </a:moveTo>
                  <a:cubicBezTo>
                    <a:pt x="4275" y="1"/>
                    <a:pt x="4268" y="2"/>
                    <a:pt x="4260" y="6"/>
                  </a:cubicBezTo>
                  <a:cubicBezTo>
                    <a:pt x="4232" y="6"/>
                    <a:pt x="4219" y="18"/>
                    <a:pt x="4207" y="43"/>
                  </a:cubicBezTo>
                  <a:lnTo>
                    <a:pt x="13" y="7694"/>
                  </a:lnTo>
                  <a:cubicBezTo>
                    <a:pt x="1" y="7707"/>
                    <a:pt x="1" y="7732"/>
                    <a:pt x="13" y="7744"/>
                  </a:cubicBezTo>
                  <a:cubicBezTo>
                    <a:pt x="13" y="7772"/>
                    <a:pt x="26" y="7785"/>
                    <a:pt x="38" y="7797"/>
                  </a:cubicBezTo>
                  <a:lnTo>
                    <a:pt x="2498" y="9142"/>
                  </a:lnTo>
                  <a:lnTo>
                    <a:pt x="2539" y="9142"/>
                  </a:lnTo>
                  <a:cubicBezTo>
                    <a:pt x="2564" y="9142"/>
                    <a:pt x="2588" y="9130"/>
                    <a:pt x="2601" y="9105"/>
                  </a:cubicBezTo>
                  <a:lnTo>
                    <a:pt x="6795" y="1469"/>
                  </a:lnTo>
                  <a:cubicBezTo>
                    <a:pt x="6823" y="1429"/>
                    <a:pt x="6810" y="1376"/>
                    <a:pt x="6770" y="1351"/>
                  </a:cubicBezTo>
                  <a:lnTo>
                    <a:pt x="4325" y="6"/>
                  </a:lnTo>
                  <a:cubicBezTo>
                    <a:pt x="4306" y="6"/>
                    <a:pt x="4295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862581" y="1403074"/>
              <a:ext cx="92821" cy="163036"/>
            </a:xfrm>
            <a:custGeom>
              <a:avLst/>
              <a:gdLst/>
              <a:ahLst/>
              <a:cxnLst/>
              <a:rect l="l" t="t" r="r" b="b"/>
              <a:pathLst>
                <a:path w="3178" h="5582" extrusionOk="0">
                  <a:moveTo>
                    <a:pt x="3077" y="0"/>
                  </a:moveTo>
                  <a:cubicBezTo>
                    <a:pt x="3053" y="0"/>
                    <a:pt x="3030" y="12"/>
                    <a:pt x="3013" y="40"/>
                  </a:cubicBezTo>
                  <a:cubicBezTo>
                    <a:pt x="2016" y="1851"/>
                    <a:pt x="1019" y="3650"/>
                    <a:pt x="37" y="5464"/>
                  </a:cubicBezTo>
                  <a:cubicBezTo>
                    <a:pt x="1" y="5526"/>
                    <a:pt x="51" y="5582"/>
                    <a:pt x="102" y="5582"/>
                  </a:cubicBezTo>
                  <a:cubicBezTo>
                    <a:pt x="125" y="5582"/>
                    <a:pt x="149" y="5570"/>
                    <a:pt x="164" y="5542"/>
                  </a:cubicBezTo>
                  <a:cubicBezTo>
                    <a:pt x="1161" y="3727"/>
                    <a:pt x="2159" y="1929"/>
                    <a:pt x="3143" y="118"/>
                  </a:cubicBezTo>
                  <a:cubicBezTo>
                    <a:pt x="3177" y="56"/>
                    <a:pt x="312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878353" y="1411778"/>
              <a:ext cx="92938" cy="163036"/>
            </a:xfrm>
            <a:custGeom>
              <a:avLst/>
              <a:gdLst/>
              <a:ahLst/>
              <a:cxnLst/>
              <a:rect l="l" t="t" r="r" b="b"/>
              <a:pathLst>
                <a:path w="3182" h="5582" extrusionOk="0">
                  <a:moveTo>
                    <a:pt x="3071" y="0"/>
                  </a:moveTo>
                  <a:cubicBezTo>
                    <a:pt x="3046" y="0"/>
                    <a:pt x="3021" y="12"/>
                    <a:pt x="3004" y="40"/>
                  </a:cubicBezTo>
                  <a:cubicBezTo>
                    <a:pt x="2019" y="1839"/>
                    <a:pt x="1022" y="3650"/>
                    <a:pt x="28" y="5464"/>
                  </a:cubicBezTo>
                  <a:cubicBezTo>
                    <a:pt x="0" y="5526"/>
                    <a:pt x="53" y="5582"/>
                    <a:pt x="105" y="5582"/>
                  </a:cubicBezTo>
                  <a:cubicBezTo>
                    <a:pt x="129" y="5582"/>
                    <a:pt x="152" y="5570"/>
                    <a:pt x="168" y="5542"/>
                  </a:cubicBezTo>
                  <a:cubicBezTo>
                    <a:pt x="1165" y="3728"/>
                    <a:pt x="2150" y="1929"/>
                    <a:pt x="3147" y="118"/>
                  </a:cubicBezTo>
                  <a:cubicBezTo>
                    <a:pt x="3181" y="56"/>
                    <a:pt x="3126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6893980" y="1420424"/>
              <a:ext cx="92938" cy="163065"/>
            </a:xfrm>
            <a:custGeom>
              <a:avLst/>
              <a:gdLst/>
              <a:ahLst/>
              <a:cxnLst/>
              <a:rect l="l" t="t" r="r" b="b"/>
              <a:pathLst>
                <a:path w="3182" h="5583" extrusionOk="0">
                  <a:moveTo>
                    <a:pt x="3078" y="0"/>
                  </a:moveTo>
                  <a:cubicBezTo>
                    <a:pt x="3054" y="0"/>
                    <a:pt x="3030" y="13"/>
                    <a:pt x="3013" y="43"/>
                  </a:cubicBezTo>
                  <a:cubicBezTo>
                    <a:pt x="2016" y="1841"/>
                    <a:pt x="1031" y="3652"/>
                    <a:pt x="37" y="5463"/>
                  </a:cubicBezTo>
                  <a:cubicBezTo>
                    <a:pt x="1" y="5527"/>
                    <a:pt x="56" y="5583"/>
                    <a:pt x="110" y="5583"/>
                  </a:cubicBezTo>
                  <a:cubicBezTo>
                    <a:pt x="135" y="5583"/>
                    <a:pt x="161" y="5571"/>
                    <a:pt x="177" y="5541"/>
                  </a:cubicBezTo>
                  <a:cubicBezTo>
                    <a:pt x="1161" y="3730"/>
                    <a:pt x="2158" y="1919"/>
                    <a:pt x="3156" y="120"/>
                  </a:cubicBezTo>
                  <a:cubicBezTo>
                    <a:pt x="3181" y="57"/>
                    <a:pt x="3130" y="0"/>
                    <a:pt x="3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6909839" y="1428981"/>
              <a:ext cx="92880" cy="163095"/>
            </a:xfrm>
            <a:custGeom>
              <a:avLst/>
              <a:gdLst/>
              <a:ahLst/>
              <a:cxnLst/>
              <a:rect l="l" t="t" r="r" b="b"/>
              <a:pathLst>
                <a:path w="3180" h="5584" extrusionOk="0">
                  <a:moveTo>
                    <a:pt x="3065" y="0"/>
                  </a:moveTo>
                  <a:cubicBezTo>
                    <a:pt x="3044" y="0"/>
                    <a:pt x="3024" y="10"/>
                    <a:pt x="3013" y="32"/>
                  </a:cubicBezTo>
                  <a:cubicBezTo>
                    <a:pt x="2016" y="1846"/>
                    <a:pt x="1019" y="3657"/>
                    <a:pt x="37" y="5468"/>
                  </a:cubicBezTo>
                  <a:cubicBezTo>
                    <a:pt x="0" y="5523"/>
                    <a:pt x="54" y="5584"/>
                    <a:pt x="106" y="5584"/>
                  </a:cubicBezTo>
                  <a:cubicBezTo>
                    <a:pt x="128" y="5584"/>
                    <a:pt x="150" y="5573"/>
                    <a:pt x="165" y="5546"/>
                  </a:cubicBezTo>
                  <a:cubicBezTo>
                    <a:pt x="1162" y="3735"/>
                    <a:pt x="2159" y="1924"/>
                    <a:pt x="3144" y="122"/>
                  </a:cubicBezTo>
                  <a:cubicBezTo>
                    <a:pt x="3179" y="58"/>
                    <a:pt x="3117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6816025" y="1606826"/>
              <a:ext cx="79415" cy="54121"/>
            </a:xfrm>
            <a:custGeom>
              <a:avLst/>
              <a:gdLst/>
              <a:ahLst/>
              <a:cxnLst/>
              <a:rect l="l" t="t" r="r" b="b"/>
              <a:pathLst>
                <a:path w="2719" h="1853" extrusionOk="0">
                  <a:moveTo>
                    <a:pt x="270" y="1"/>
                  </a:moveTo>
                  <a:lnTo>
                    <a:pt x="0" y="507"/>
                  </a:lnTo>
                  <a:lnTo>
                    <a:pt x="2445" y="1852"/>
                  </a:lnTo>
                  <a:lnTo>
                    <a:pt x="2718" y="134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6813367" y="1604665"/>
              <a:ext cx="84702" cy="58532"/>
            </a:xfrm>
            <a:custGeom>
              <a:avLst/>
              <a:gdLst/>
              <a:ahLst/>
              <a:cxnLst/>
              <a:rect l="l" t="t" r="r" b="b"/>
              <a:pathLst>
                <a:path w="2900" h="2004" extrusionOk="0">
                  <a:moveTo>
                    <a:pt x="389" y="193"/>
                  </a:moveTo>
                  <a:lnTo>
                    <a:pt x="2704" y="1460"/>
                  </a:lnTo>
                  <a:lnTo>
                    <a:pt x="2499" y="1811"/>
                  </a:lnTo>
                  <a:lnTo>
                    <a:pt x="194" y="541"/>
                  </a:lnTo>
                  <a:lnTo>
                    <a:pt x="389" y="193"/>
                  </a:lnTo>
                  <a:close/>
                  <a:moveTo>
                    <a:pt x="368" y="0"/>
                  </a:moveTo>
                  <a:cubicBezTo>
                    <a:pt x="358" y="0"/>
                    <a:pt x="349" y="3"/>
                    <a:pt x="336" y="10"/>
                  </a:cubicBezTo>
                  <a:cubicBezTo>
                    <a:pt x="312" y="10"/>
                    <a:pt x="296" y="25"/>
                    <a:pt x="284" y="37"/>
                  </a:cubicBezTo>
                  <a:lnTo>
                    <a:pt x="13" y="541"/>
                  </a:lnTo>
                  <a:cubicBezTo>
                    <a:pt x="1" y="581"/>
                    <a:pt x="13" y="618"/>
                    <a:pt x="51" y="646"/>
                  </a:cubicBezTo>
                  <a:lnTo>
                    <a:pt x="2499" y="1991"/>
                  </a:lnTo>
                  <a:cubicBezTo>
                    <a:pt x="2511" y="1991"/>
                    <a:pt x="2523" y="2004"/>
                    <a:pt x="2536" y="2004"/>
                  </a:cubicBezTo>
                  <a:cubicBezTo>
                    <a:pt x="2536" y="2004"/>
                    <a:pt x="2548" y="2004"/>
                    <a:pt x="2564" y="1991"/>
                  </a:cubicBezTo>
                  <a:cubicBezTo>
                    <a:pt x="2576" y="1991"/>
                    <a:pt x="2589" y="1979"/>
                    <a:pt x="2601" y="1967"/>
                  </a:cubicBezTo>
                  <a:lnTo>
                    <a:pt x="2874" y="1460"/>
                  </a:lnTo>
                  <a:cubicBezTo>
                    <a:pt x="2899" y="1423"/>
                    <a:pt x="2887" y="1383"/>
                    <a:pt x="2846" y="1358"/>
                  </a:cubicBezTo>
                  <a:lnTo>
                    <a:pt x="402" y="10"/>
                  </a:lnTo>
                  <a:cubicBezTo>
                    <a:pt x="388" y="3"/>
                    <a:pt x="378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830336" y="1580422"/>
              <a:ext cx="79795" cy="53654"/>
            </a:xfrm>
            <a:custGeom>
              <a:avLst/>
              <a:gdLst/>
              <a:ahLst/>
              <a:cxnLst/>
              <a:rect l="l" t="t" r="r" b="b"/>
              <a:pathLst>
                <a:path w="2732" h="1837" extrusionOk="0">
                  <a:moveTo>
                    <a:pt x="287" y="1"/>
                  </a:moveTo>
                  <a:lnTo>
                    <a:pt x="1" y="492"/>
                  </a:lnTo>
                  <a:lnTo>
                    <a:pt x="2461" y="1837"/>
                  </a:lnTo>
                  <a:lnTo>
                    <a:pt x="2731" y="134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6828087" y="1577969"/>
              <a:ext cx="84322" cy="58386"/>
            </a:xfrm>
            <a:custGeom>
              <a:avLst/>
              <a:gdLst/>
              <a:ahLst/>
              <a:cxnLst/>
              <a:rect l="l" t="t" r="r" b="b"/>
              <a:pathLst>
                <a:path w="2887" h="1999" extrusionOk="0">
                  <a:moveTo>
                    <a:pt x="389" y="187"/>
                  </a:moveTo>
                  <a:lnTo>
                    <a:pt x="2693" y="1455"/>
                  </a:lnTo>
                  <a:lnTo>
                    <a:pt x="2498" y="1818"/>
                  </a:lnTo>
                  <a:lnTo>
                    <a:pt x="196" y="551"/>
                  </a:lnTo>
                  <a:lnTo>
                    <a:pt x="389" y="187"/>
                  </a:lnTo>
                  <a:close/>
                  <a:moveTo>
                    <a:pt x="354" y="0"/>
                  </a:moveTo>
                  <a:cubicBezTo>
                    <a:pt x="347" y="0"/>
                    <a:pt x="341" y="2"/>
                    <a:pt x="336" y="7"/>
                  </a:cubicBezTo>
                  <a:cubicBezTo>
                    <a:pt x="311" y="7"/>
                    <a:pt x="298" y="20"/>
                    <a:pt x="286" y="44"/>
                  </a:cubicBezTo>
                  <a:lnTo>
                    <a:pt x="13" y="535"/>
                  </a:lnTo>
                  <a:cubicBezTo>
                    <a:pt x="0" y="563"/>
                    <a:pt x="0" y="576"/>
                    <a:pt x="13" y="600"/>
                  </a:cubicBezTo>
                  <a:cubicBezTo>
                    <a:pt x="13" y="613"/>
                    <a:pt x="25" y="641"/>
                    <a:pt x="53" y="641"/>
                  </a:cubicBezTo>
                  <a:lnTo>
                    <a:pt x="2498" y="1986"/>
                  </a:lnTo>
                  <a:cubicBezTo>
                    <a:pt x="2510" y="1998"/>
                    <a:pt x="2526" y="1998"/>
                    <a:pt x="2538" y="1998"/>
                  </a:cubicBezTo>
                  <a:cubicBezTo>
                    <a:pt x="2563" y="1998"/>
                    <a:pt x="2588" y="1986"/>
                    <a:pt x="2603" y="1961"/>
                  </a:cubicBezTo>
                  <a:lnTo>
                    <a:pt x="2874" y="1455"/>
                  </a:lnTo>
                  <a:cubicBezTo>
                    <a:pt x="2886" y="1442"/>
                    <a:pt x="2886" y="1417"/>
                    <a:pt x="2886" y="1405"/>
                  </a:cubicBezTo>
                  <a:cubicBezTo>
                    <a:pt x="2874" y="1377"/>
                    <a:pt x="2861" y="1365"/>
                    <a:pt x="2849" y="1352"/>
                  </a:cubicBezTo>
                  <a:lnTo>
                    <a:pt x="389" y="7"/>
                  </a:lnTo>
                  <a:cubicBezTo>
                    <a:pt x="380" y="7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6845145" y="1553581"/>
              <a:ext cx="79766" cy="53654"/>
            </a:xfrm>
            <a:custGeom>
              <a:avLst/>
              <a:gdLst/>
              <a:ahLst/>
              <a:cxnLst/>
              <a:rect l="l" t="t" r="r" b="b"/>
              <a:pathLst>
                <a:path w="2731" h="1837" extrusionOk="0">
                  <a:moveTo>
                    <a:pt x="270" y="0"/>
                  </a:moveTo>
                  <a:lnTo>
                    <a:pt x="0" y="491"/>
                  </a:lnTo>
                  <a:lnTo>
                    <a:pt x="2445" y="1836"/>
                  </a:lnTo>
                  <a:lnTo>
                    <a:pt x="2731" y="13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6842866" y="1551302"/>
              <a:ext cx="84322" cy="58181"/>
            </a:xfrm>
            <a:custGeom>
              <a:avLst/>
              <a:gdLst/>
              <a:ahLst/>
              <a:cxnLst/>
              <a:rect l="l" t="t" r="r" b="b"/>
              <a:pathLst>
                <a:path w="2887" h="1992" extrusionOk="0">
                  <a:moveTo>
                    <a:pt x="389" y="181"/>
                  </a:moveTo>
                  <a:lnTo>
                    <a:pt x="2691" y="1448"/>
                  </a:lnTo>
                  <a:lnTo>
                    <a:pt x="2498" y="1812"/>
                  </a:lnTo>
                  <a:lnTo>
                    <a:pt x="193" y="544"/>
                  </a:lnTo>
                  <a:lnTo>
                    <a:pt x="389" y="181"/>
                  </a:lnTo>
                  <a:close/>
                  <a:moveTo>
                    <a:pt x="347" y="0"/>
                  </a:moveTo>
                  <a:cubicBezTo>
                    <a:pt x="323" y="0"/>
                    <a:pt x="301" y="14"/>
                    <a:pt x="283" y="38"/>
                  </a:cubicBezTo>
                  <a:lnTo>
                    <a:pt x="13" y="532"/>
                  </a:lnTo>
                  <a:cubicBezTo>
                    <a:pt x="1" y="557"/>
                    <a:pt x="1" y="569"/>
                    <a:pt x="1" y="594"/>
                  </a:cubicBezTo>
                  <a:cubicBezTo>
                    <a:pt x="13" y="622"/>
                    <a:pt x="25" y="634"/>
                    <a:pt x="38" y="647"/>
                  </a:cubicBezTo>
                  <a:lnTo>
                    <a:pt x="2498" y="1992"/>
                  </a:lnTo>
                  <a:lnTo>
                    <a:pt x="2523" y="1992"/>
                  </a:lnTo>
                  <a:cubicBezTo>
                    <a:pt x="2563" y="1992"/>
                    <a:pt x="2588" y="1979"/>
                    <a:pt x="2601" y="1955"/>
                  </a:cubicBezTo>
                  <a:lnTo>
                    <a:pt x="2874" y="1464"/>
                  </a:lnTo>
                  <a:cubicBezTo>
                    <a:pt x="2886" y="1436"/>
                    <a:pt x="2886" y="1423"/>
                    <a:pt x="2874" y="1399"/>
                  </a:cubicBezTo>
                  <a:cubicBezTo>
                    <a:pt x="2874" y="1386"/>
                    <a:pt x="2858" y="1358"/>
                    <a:pt x="2846" y="1346"/>
                  </a:cubicBezTo>
                  <a:lnTo>
                    <a:pt x="389" y="13"/>
                  </a:lnTo>
                  <a:cubicBezTo>
                    <a:pt x="375" y="4"/>
                    <a:pt x="361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01" name="Google Shape;1501;p40"/>
          <p:cNvGrpSpPr/>
          <p:nvPr/>
        </p:nvGrpSpPr>
        <p:grpSpPr>
          <a:xfrm rot="-2314923">
            <a:off x="936954" y="4234236"/>
            <a:ext cx="606700" cy="577348"/>
            <a:chOff x="631103" y="2799952"/>
            <a:chExt cx="83592" cy="79532"/>
          </a:xfrm>
        </p:grpSpPr>
        <p:sp>
          <p:nvSpPr>
            <p:cNvPr id="1502" name="Google Shape;1502;p40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04" name="Google Shape;1504;p40"/>
          <p:cNvGrpSpPr/>
          <p:nvPr/>
        </p:nvGrpSpPr>
        <p:grpSpPr>
          <a:xfrm>
            <a:off x="5094288" y="4989352"/>
            <a:ext cx="426736" cy="766093"/>
            <a:chOff x="844318" y="2802435"/>
            <a:chExt cx="62008" cy="111310"/>
          </a:xfrm>
        </p:grpSpPr>
        <p:sp>
          <p:nvSpPr>
            <p:cNvPr id="1505" name="Google Shape;1505;p40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07" name="Google Shape;1507;p40"/>
          <p:cNvGrpSpPr/>
          <p:nvPr/>
        </p:nvGrpSpPr>
        <p:grpSpPr>
          <a:xfrm rot="-3257344">
            <a:off x="1975432" y="309294"/>
            <a:ext cx="606700" cy="577349"/>
            <a:chOff x="631103" y="2799952"/>
            <a:chExt cx="83592" cy="79532"/>
          </a:xfrm>
        </p:grpSpPr>
        <p:sp>
          <p:nvSpPr>
            <p:cNvPr id="1508" name="Google Shape;1508;p40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10" name="Google Shape;1510;p40"/>
          <p:cNvGrpSpPr/>
          <p:nvPr/>
        </p:nvGrpSpPr>
        <p:grpSpPr>
          <a:xfrm rot="1045661">
            <a:off x="10476077" y="5598499"/>
            <a:ext cx="606696" cy="577351"/>
            <a:chOff x="631103" y="2799952"/>
            <a:chExt cx="83592" cy="79532"/>
          </a:xfrm>
        </p:grpSpPr>
        <p:sp>
          <p:nvSpPr>
            <p:cNvPr id="1511" name="Google Shape;1511;p40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13" name="Google Shape;1513;p40"/>
          <p:cNvGrpSpPr/>
          <p:nvPr/>
        </p:nvGrpSpPr>
        <p:grpSpPr>
          <a:xfrm>
            <a:off x="11142623" y="2662907"/>
            <a:ext cx="426736" cy="766093"/>
            <a:chOff x="844318" y="2802435"/>
            <a:chExt cx="62008" cy="111310"/>
          </a:xfrm>
        </p:grpSpPr>
        <p:sp>
          <p:nvSpPr>
            <p:cNvPr id="1514" name="Google Shape;1514;p40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16" name="Google Shape;1516;p40"/>
          <p:cNvGrpSpPr/>
          <p:nvPr/>
        </p:nvGrpSpPr>
        <p:grpSpPr>
          <a:xfrm>
            <a:off x="9921107" y="1100281"/>
            <a:ext cx="854239" cy="925503"/>
            <a:chOff x="669306" y="2144390"/>
            <a:chExt cx="140663" cy="152405"/>
          </a:xfrm>
        </p:grpSpPr>
        <p:sp>
          <p:nvSpPr>
            <p:cNvPr id="1517" name="Google Shape;1517;p40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30" name="Google Shape;1530;p40"/>
          <p:cNvGrpSpPr/>
          <p:nvPr/>
        </p:nvGrpSpPr>
        <p:grpSpPr>
          <a:xfrm>
            <a:off x="9622902" y="3716147"/>
            <a:ext cx="1618127" cy="974261"/>
            <a:chOff x="7145281" y="1360607"/>
            <a:chExt cx="557308" cy="335536"/>
          </a:xfrm>
        </p:grpSpPr>
        <p:sp>
          <p:nvSpPr>
            <p:cNvPr id="1531" name="Google Shape;1531;p40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7458648" y="1560269"/>
              <a:ext cx="227030" cy="78188"/>
            </a:xfrm>
            <a:custGeom>
              <a:avLst/>
              <a:gdLst/>
              <a:ahLst/>
              <a:cxnLst/>
              <a:rect l="l" t="t" r="r" b="b"/>
              <a:pathLst>
                <a:path w="7773" h="2677" extrusionOk="0">
                  <a:moveTo>
                    <a:pt x="7661" y="1"/>
                  </a:moveTo>
                  <a:cubicBezTo>
                    <a:pt x="7654" y="1"/>
                    <a:pt x="7645" y="2"/>
                    <a:pt x="7637" y="4"/>
                  </a:cubicBezTo>
                  <a:cubicBezTo>
                    <a:pt x="6798" y="287"/>
                    <a:pt x="5944" y="573"/>
                    <a:pt x="5089" y="859"/>
                  </a:cubicBezTo>
                  <a:cubicBezTo>
                    <a:pt x="3741" y="1312"/>
                    <a:pt x="2384" y="1763"/>
                    <a:pt x="1023" y="2204"/>
                  </a:cubicBezTo>
                  <a:cubicBezTo>
                    <a:pt x="712" y="2306"/>
                    <a:pt x="402" y="2412"/>
                    <a:pt x="91" y="2527"/>
                  </a:cubicBezTo>
                  <a:cubicBezTo>
                    <a:pt x="0" y="2551"/>
                    <a:pt x="31" y="2676"/>
                    <a:pt x="102" y="2676"/>
                  </a:cubicBezTo>
                  <a:cubicBezTo>
                    <a:pt x="111" y="2676"/>
                    <a:pt x="121" y="2674"/>
                    <a:pt x="132" y="2670"/>
                  </a:cubicBezTo>
                  <a:cubicBezTo>
                    <a:pt x="986" y="2384"/>
                    <a:pt x="1828" y="2114"/>
                    <a:pt x="2682" y="1828"/>
                  </a:cubicBezTo>
                  <a:cubicBezTo>
                    <a:pt x="4039" y="1374"/>
                    <a:pt x="5385" y="924"/>
                    <a:pt x="6745" y="470"/>
                  </a:cubicBezTo>
                  <a:cubicBezTo>
                    <a:pt x="7056" y="365"/>
                    <a:pt x="7366" y="262"/>
                    <a:pt x="7690" y="160"/>
                  </a:cubicBezTo>
                  <a:cubicBezTo>
                    <a:pt x="7772" y="134"/>
                    <a:pt x="7748" y="1"/>
                    <a:pt x="7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7456750" y="1580685"/>
              <a:ext cx="226971" cy="78188"/>
            </a:xfrm>
            <a:custGeom>
              <a:avLst/>
              <a:gdLst/>
              <a:ahLst/>
              <a:cxnLst/>
              <a:rect l="l" t="t" r="r" b="b"/>
              <a:pathLst>
                <a:path w="7771" h="2677" extrusionOk="0">
                  <a:moveTo>
                    <a:pt x="7663" y="1"/>
                  </a:moveTo>
                  <a:cubicBezTo>
                    <a:pt x="7656" y="1"/>
                    <a:pt x="7648" y="2"/>
                    <a:pt x="7640" y="4"/>
                  </a:cubicBezTo>
                  <a:cubicBezTo>
                    <a:pt x="6798" y="287"/>
                    <a:pt x="5943" y="573"/>
                    <a:pt x="5089" y="858"/>
                  </a:cubicBezTo>
                  <a:cubicBezTo>
                    <a:pt x="3741" y="1312"/>
                    <a:pt x="2383" y="1762"/>
                    <a:pt x="1023" y="2204"/>
                  </a:cubicBezTo>
                  <a:cubicBezTo>
                    <a:pt x="712" y="2306"/>
                    <a:pt x="402" y="2424"/>
                    <a:pt x="91" y="2527"/>
                  </a:cubicBezTo>
                  <a:cubicBezTo>
                    <a:pt x="0" y="2551"/>
                    <a:pt x="21" y="2676"/>
                    <a:pt x="99" y="2676"/>
                  </a:cubicBezTo>
                  <a:cubicBezTo>
                    <a:pt x="109" y="2676"/>
                    <a:pt x="120" y="2674"/>
                    <a:pt x="131" y="2670"/>
                  </a:cubicBezTo>
                  <a:cubicBezTo>
                    <a:pt x="973" y="2384"/>
                    <a:pt x="1827" y="2113"/>
                    <a:pt x="2682" y="1828"/>
                  </a:cubicBezTo>
                  <a:cubicBezTo>
                    <a:pt x="4027" y="1374"/>
                    <a:pt x="5387" y="924"/>
                    <a:pt x="6745" y="470"/>
                  </a:cubicBezTo>
                  <a:cubicBezTo>
                    <a:pt x="7056" y="365"/>
                    <a:pt x="7366" y="262"/>
                    <a:pt x="7677" y="160"/>
                  </a:cubicBezTo>
                  <a:cubicBezTo>
                    <a:pt x="7771" y="134"/>
                    <a:pt x="7747" y="1"/>
                    <a:pt x="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8882" y="2253"/>
                  </a:lnTo>
                  <a:lnTo>
                    <a:pt x="327" y="4983"/>
                  </a:lnTo>
                  <a:lnTo>
                    <a:pt x="327" y="4983"/>
                  </a:lnTo>
                  <a:lnTo>
                    <a:pt x="495" y="3197"/>
                  </a:lnTo>
                  <a:lnTo>
                    <a:pt x="9062" y="38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86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9062" y="409"/>
                  </a:lnTo>
                  <a:lnTo>
                    <a:pt x="545" y="3193"/>
                  </a:lnTo>
                  <a:cubicBezTo>
                    <a:pt x="520" y="3205"/>
                    <a:pt x="507" y="3230"/>
                    <a:pt x="495" y="3258"/>
                  </a:cubicBezTo>
                  <a:lnTo>
                    <a:pt x="327" y="5056"/>
                  </a:lnTo>
                  <a:cubicBezTo>
                    <a:pt x="327" y="5081"/>
                    <a:pt x="340" y="5109"/>
                    <a:pt x="352" y="5122"/>
                  </a:cubicBezTo>
                  <a:cubicBezTo>
                    <a:pt x="370" y="5130"/>
                    <a:pt x="389" y="5139"/>
                    <a:pt x="407" y="5139"/>
                  </a:cubicBezTo>
                  <a:cubicBezTo>
                    <a:pt x="415" y="5139"/>
                    <a:pt x="422" y="5138"/>
                    <a:pt x="430" y="5134"/>
                  </a:cubicBezTo>
                  <a:lnTo>
                    <a:pt x="8870" y="2428"/>
                  </a:ln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038" y="2326"/>
                  </a:lnTo>
                  <a:cubicBezTo>
                    <a:pt x="9038" y="2298"/>
                    <a:pt x="9025" y="2273"/>
                    <a:pt x="9010" y="2261"/>
                  </a:cubicBezTo>
                  <a:cubicBezTo>
                    <a:pt x="8992" y="2252"/>
                    <a:pt x="8975" y="2243"/>
                    <a:pt x="8956" y="2243"/>
                  </a:cubicBezTo>
                  <a:cubicBezTo>
                    <a:pt x="8948" y="2243"/>
                    <a:pt x="8940" y="2245"/>
                    <a:pt x="8932" y="2248"/>
                  </a:cubicBezTo>
                  <a:lnTo>
                    <a:pt x="495" y="4954"/>
                  </a:lnTo>
                  <a:lnTo>
                    <a:pt x="650" y="3335"/>
                  </a:lnTo>
                  <a:lnTo>
                    <a:pt x="9153" y="540"/>
                  </a:lnTo>
                  <a:cubicBezTo>
                    <a:pt x="9193" y="527"/>
                    <a:pt x="9205" y="499"/>
                    <a:pt x="9218" y="474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7147910" y="1441599"/>
              <a:ext cx="294178" cy="252265"/>
            </a:xfrm>
            <a:custGeom>
              <a:avLst/>
              <a:gdLst/>
              <a:ahLst/>
              <a:cxnLst/>
              <a:rect l="l" t="t" r="r" b="b"/>
              <a:pathLst>
                <a:path w="10072" h="8637" extrusionOk="0">
                  <a:moveTo>
                    <a:pt x="274" y="1"/>
                  </a:moveTo>
                  <a:lnTo>
                    <a:pt x="0" y="2890"/>
                  </a:lnTo>
                  <a:lnTo>
                    <a:pt x="9811" y="8637"/>
                  </a:lnTo>
                  <a:lnTo>
                    <a:pt x="10072" y="595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7145281" y="1439058"/>
              <a:ext cx="299085" cy="257084"/>
            </a:xfrm>
            <a:custGeom>
              <a:avLst/>
              <a:gdLst/>
              <a:ahLst/>
              <a:cxnLst/>
              <a:rect l="l" t="t" r="r" b="b"/>
              <a:pathLst>
                <a:path w="10240" h="8802" extrusionOk="0">
                  <a:moveTo>
                    <a:pt x="426" y="218"/>
                  </a:moveTo>
                  <a:lnTo>
                    <a:pt x="10084" y="6083"/>
                  </a:lnTo>
                  <a:lnTo>
                    <a:pt x="9838" y="8593"/>
                  </a:lnTo>
                  <a:lnTo>
                    <a:pt x="168" y="2924"/>
                  </a:lnTo>
                  <a:lnTo>
                    <a:pt x="426" y="218"/>
                  </a:lnTo>
                  <a:close/>
                  <a:moveTo>
                    <a:pt x="367" y="1"/>
                  </a:moveTo>
                  <a:cubicBezTo>
                    <a:pt x="352" y="1"/>
                    <a:pt x="336" y="4"/>
                    <a:pt x="323" y="10"/>
                  </a:cubicBezTo>
                  <a:cubicBezTo>
                    <a:pt x="311" y="26"/>
                    <a:pt x="286" y="51"/>
                    <a:pt x="286" y="76"/>
                  </a:cubicBezTo>
                  <a:lnTo>
                    <a:pt x="13" y="2961"/>
                  </a:lnTo>
                  <a:cubicBezTo>
                    <a:pt x="0" y="2989"/>
                    <a:pt x="25" y="3027"/>
                    <a:pt x="53" y="3039"/>
                  </a:cubicBezTo>
                  <a:lnTo>
                    <a:pt x="9863" y="8786"/>
                  </a:lnTo>
                  <a:cubicBezTo>
                    <a:pt x="9876" y="8801"/>
                    <a:pt x="9888" y="8801"/>
                    <a:pt x="9901" y="8801"/>
                  </a:cubicBezTo>
                  <a:cubicBezTo>
                    <a:pt x="9916" y="8801"/>
                    <a:pt x="9929" y="8801"/>
                    <a:pt x="9941" y="8786"/>
                  </a:cubicBezTo>
                  <a:cubicBezTo>
                    <a:pt x="9966" y="8774"/>
                    <a:pt x="9978" y="8749"/>
                    <a:pt x="9978" y="8724"/>
                  </a:cubicBezTo>
                  <a:lnTo>
                    <a:pt x="10239" y="6043"/>
                  </a:lnTo>
                  <a:cubicBezTo>
                    <a:pt x="10239" y="6018"/>
                    <a:pt x="10227" y="5990"/>
                    <a:pt x="10199" y="5965"/>
                  </a:cubicBezTo>
                  <a:lnTo>
                    <a:pt x="401" y="10"/>
                  </a:lnTo>
                  <a:cubicBezTo>
                    <a:pt x="395" y="4"/>
                    <a:pt x="38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7171538" y="1456787"/>
              <a:ext cx="12705" cy="86191"/>
            </a:xfrm>
            <a:custGeom>
              <a:avLst/>
              <a:gdLst/>
              <a:ahLst/>
              <a:cxnLst/>
              <a:rect l="l" t="t" r="r" b="b"/>
              <a:pathLst>
                <a:path w="435" h="2951" extrusionOk="0">
                  <a:moveTo>
                    <a:pt x="355" y="1"/>
                  </a:moveTo>
                  <a:cubicBezTo>
                    <a:pt x="314" y="1"/>
                    <a:pt x="272" y="26"/>
                    <a:pt x="266" y="77"/>
                  </a:cubicBezTo>
                  <a:cubicBezTo>
                    <a:pt x="176" y="1009"/>
                    <a:pt x="99" y="1941"/>
                    <a:pt x="8" y="2873"/>
                  </a:cubicBezTo>
                  <a:cubicBezTo>
                    <a:pt x="1" y="2924"/>
                    <a:pt x="36" y="2950"/>
                    <a:pt x="74" y="2950"/>
                  </a:cubicBezTo>
                  <a:cubicBezTo>
                    <a:pt x="113" y="2950"/>
                    <a:pt x="156" y="2924"/>
                    <a:pt x="164" y="2873"/>
                  </a:cubicBezTo>
                  <a:cubicBezTo>
                    <a:pt x="254" y="1941"/>
                    <a:pt x="344" y="1009"/>
                    <a:pt x="434" y="77"/>
                  </a:cubicBezTo>
                  <a:cubicBezTo>
                    <a:pt x="434" y="26"/>
                    <a:pt x="39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7399678" y="1594004"/>
              <a:ext cx="12326" cy="81693"/>
            </a:xfrm>
            <a:custGeom>
              <a:avLst/>
              <a:gdLst/>
              <a:ahLst/>
              <a:cxnLst/>
              <a:rect l="l" t="t" r="r" b="b"/>
              <a:pathLst>
                <a:path w="422" h="2797" extrusionOk="0">
                  <a:moveTo>
                    <a:pt x="348" y="0"/>
                  </a:moveTo>
                  <a:cubicBezTo>
                    <a:pt x="309" y="0"/>
                    <a:pt x="266" y="27"/>
                    <a:pt x="259" y="79"/>
                  </a:cubicBezTo>
                  <a:cubicBezTo>
                    <a:pt x="169" y="959"/>
                    <a:pt x="91" y="1838"/>
                    <a:pt x="1" y="2720"/>
                  </a:cubicBezTo>
                  <a:cubicBezTo>
                    <a:pt x="1" y="2771"/>
                    <a:pt x="40" y="2797"/>
                    <a:pt x="80" y="2797"/>
                  </a:cubicBezTo>
                  <a:cubicBezTo>
                    <a:pt x="120" y="2797"/>
                    <a:pt x="162" y="2771"/>
                    <a:pt x="169" y="2720"/>
                  </a:cubicBezTo>
                  <a:cubicBezTo>
                    <a:pt x="246" y="1838"/>
                    <a:pt x="336" y="959"/>
                    <a:pt x="414" y="79"/>
                  </a:cubicBezTo>
                  <a:cubicBezTo>
                    <a:pt x="422" y="27"/>
                    <a:pt x="387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7198760" y="1515728"/>
              <a:ext cx="178195" cy="113851"/>
            </a:xfrm>
            <a:custGeom>
              <a:avLst/>
              <a:gdLst/>
              <a:ahLst/>
              <a:cxnLst/>
              <a:rect l="l" t="t" r="r" b="b"/>
              <a:pathLst>
                <a:path w="6101" h="3898" extrusionOk="0">
                  <a:moveTo>
                    <a:pt x="711" y="1"/>
                  </a:moveTo>
                  <a:cubicBezTo>
                    <a:pt x="696" y="1"/>
                    <a:pt x="681" y="5"/>
                    <a:pt x="667" y="13"/>
                  </a:cubicBezTo>
                  <a:cubicBezTo>
                    <a:pt x="499" y="144"/>
                    <a:pt x="303" y="234"/>
                    <a:pt x="98" y="287"/>
                  </a:cubicBezTo>
                  <a:cubicBezTo>
                    <a:pt x="1" y="310"/>
                    <a:pt x="39" y="445"/>
                    <a:pt x="116" y="445"/>
                  </a:cubicBezTo>
                  <a:cubicBezTo>
                    <a:pt x="123" y="445"/>
                    <a:pt x="129" y="444"/>
                    <a:pt x="136" y="442"/>
                  </a:cubicBezTo>
                  <a:cubicBezTo>
                    <a:pt x="330" y="385"/>
                    <a:pt x="514" y="308"/>
                    <a:pt x="678" y="193"/>
                  </a:cubicBezTo>
                  <a:lnTo>
                    <a:pt x="678" y="193"/>
                  </a:lnTo>
                  <a:cubicBezTo>
                    <a:pt x="763" y="374"/>
                    <a:pt x="830" y="559"/>
                    <a:pt x="888" y="753"/>
                  </a:cubicBezTo>
                  <a:cubicBezTo>
                    <a:pt x="888" y="781"/>
                    <a:pt x="919" y="812"/>
                    <a:pt x="950" y="812"/>
                  </a:cubicBezTo>
                  <a:cubicBezTo>
                    <a:pt x="959" y="812"/>
                    <a:pt x="969" y="809"/>
                    <a:pt x="978" y="802"/>
                  </a:cubicBezTo>
                  <a:cubicBezTo>
                    <a:pt x="1141" y="738"/>
                    <a:pt x="1302" y="664"/>
                    <a:pt x="1449" y="567"/>
                  </a:cubicBezTo>
                  <a:lnTo>
                    <a:pt x="1449" y="567"/>
                  </a:lnTo>
                  <a:cubicBezTo>
                    <a:pt x="1503" y="751"/>
                    <a:pt x="1558" y="929"/>
                    <a:pt x="1624" y="1113"/>
                  </a:cubicBezTo>
                  <a:cubicBezTo>
                    <a:pt x="1634" y="1148"/>
                    <a:pt x="1660" y="1171"/>
                    <a:pt x="1688" y="1171"/>
                  </a:cubicBezTo>
                  <a:cubicBezTo>
                    <a:pt x="1702" y="1171"/>
                    <a:pt x="1716" y="1166"/>
                    <a:pt x="1729" y="1153"/>
                  </a:cubicBezTo>
                  <a:cubicBezTo>
                    <a:pt x="1858" y="1079"/>
                    <a:pt x="1987" y="1021"/>
                    <a:pt x="2124" y="973"/>
                  </a:cubicBezTo>
                  <a:lnTo>
                    <a:pt x="2124" y="973"/>
                  </a:lnTo>
                  <a:cubicBezTo>
                    <a:pt x="2178" y="1205"/>
                    <a:pt x="2227" y="1437"/>
                    <a:pt x="2285" y="1672"/>
                  </a:cubicBezTo>
                  <a:cubicBezTo>
                    <a:pt x="2294" y="1705"/>
                    <a:pt x="2320" y="1722"/>
                    <a:pt x="2351" y="1722"/>
                  </a:cubicBezTo>
                  <a:cubicBezTo>
                    <a:pt x="2367" y="1722"/>
                    <a:pt x="2384" y="1718"/>
                    <a:pt x="2400" y="1709"/>
                  </a:cubicBezTo>
                  <a:cubicBezTo>
                    <a:pt x="2530" y="1634"/>
                    <a:pt x="2671" y="1559"/>
                    <a:pt x="2804" y="1484"/>
                  </a:cubicBezTo>
                  <a:lnTo>
                    <a:pt x="2804" y="1484"/>
                  </a:lnTo>
                  <a:cubicBezTo>
                    <a:pt x="2891" y="1697"/>
                    <a:pt x="2973" y="1912"/>
                    <a:pt x="3062" y="2138"/>
                  </a:cubicBezTo>
                  <a:cubicBezTo>
                    <a:pt x="3071" y="2165"/>
                    <a:pt x="3101" y="2185"/>
                    <a:pt x="3136" y="2185"/>
                  </a:cubicBezTo>
                  <a:cubicBezTo>
                    <a:pt x="3149" y="2185"/>
                    <a:pt x="3163" y="2182"/>
                    <a:pt x="3177" y="2175"/>
                  </a:cubicBezTo>
                  <a:cubicBezTo>
                    <a:pt x="3325" y="2103"/>
                    <a:pt x="3471" y="2022"/>
                    <a:pt x="3610" y="1944"/>
                  </a:cubicBezTo>
                  <a:lnTo>
                    <a:pt x="3610" y="1944"/>
                  </a:lnTo>
                  <a:cubicBezTo>
                    <a:pt x="3648" y="2165"/>
                    <a:pt x="3706" y="2379"/>
                    <a:pt x="3773" y="2604"/>
                  </a:cubicBezTo>
                  <a:cubicBezTo>
                    <a:pt x="3782" y="2637"/>
                    <a:pt x="3808" y="2654"/>
                    <a:pt x="3840" y="2654"/>
                  </a:cubicBezTo>
                  <a:cubicBezTo>
                    <a:pt x="3856" y="2654"/>
                    <a:pt x="3874" y="2650"/>
                    <a:pt x="3891" y="2641"/>
                  </a:cubicBezTo>
                  <a:cubicBezTo>
                    <a:pt x="4052" y="2576"/>
                    <a:pt x="4215" y="2503"/>
                    <a:pt x="4377" y="2428"/>
                  </a:cubicBezTo>
                  <a:lnTo>
                    <a:pt x="4377" y="2428"/>
                  </a:lnTo>
                  <a:cubicBezTo>
                    <a:pt x="4424" y="2623"/>
                    <a:pt x="4479" y="2825"/>
                    <a:pt x="4525" y="3017"/>
                  </a:cubicBezTo>
                  <a:cubicBezTo>
                    <a:pt x="4535" y="3058"/>
                    <a:pt x="4575" y="3075"/>
                    <a:pt x="4611" y="3075"/>
                  </a:cubicBezTo>
                  <a:cubicBezTo>
                    <a:pt x="4621" y="3075"/>
                    <a:pt x="4631" y="3073"/>
                    <a:pt x="4640" y="3070"/>
                  </a:cubicBezTo>
                  <a:cubicBezTo>
                    <a:pt x="4795" y="2991"/>
                    <a:pt x="4948" y="2924"/>
                    <a:pt x="5100" y="2858"/>
                  </a:cubicBezTo>
                  <a:lnTo>
                    <a:pt x="5100" y="2858"/>
                  </a:lnTo>
                  <a:cubicBezTo>
                    <a:pt x="5170" y="3046"/>
                    <a:pt x="5247" y="3226"/>
                    <a:pt x="5314" y="3418"/>
                  </a:cubicBezTo>
                  <a:cubicBezTo>
                    <a:pt x="5323" y="3447"/>
                    <a:pt x="5353" y="3468"/>
                    <a:pt x="5388" y="3468"/>
                  </a:cubicBezTo>
                  <a:cubicBezTo>
                    <a:pt x="5401" y="3468"/>
                    <a:pt x="5415" y="3465"/>
                    <a:pt x="5429" y="3458"/>
                  </a:cubicBezTo>
                  <a:cubicBezTo>
                    <a:pt x="5547" y="3388"/>
                    <a:pt x="5674" y="3326"/>
                    <a:pt x="5796" y="3261"/>
                  </a:cubicBezTo>
                  <a:lnTo>
                    <a:pt x="5796" y="3261"/>
                  </a:lnTo>
                  <a:cubicBezTo>
                    <a:pt x="5809" y="3462"/>
                    <a:pt x="5851" y="3654"/>
                    <a:pt x="5935" y="3847"/>
                  </a:cubicBezTo>
                  <a:cubicBezTo>
                    <a:pt x="5950" y="3882"/>
                    <a:pt x="5981" y="3897"/>
                    <a:pt x="6011" y="3897"/>
                  </a:cubicBezTo>
                  <a:cubicBezTo>
                    <a:pt x="6057" y="3897"/>
                    <a:pt x="6101" y="3861"/>
                    <a:pt x="6078" y="3806"/>
                  </a:cubicBezTo>
                  <a:cubicBezTo>
                    <a:pt x="5988" y="3586"/>
                    <a:pt x="5948" y="3365"/>
                    <a:pt x="5948" y="3132"/>
                  </a:cubicBezTo>
                  <a:cubicBezTo>
                    <a:pt x="5948" y="3083"/>
                    <a:pt x="5907" y="3047"/>
                    <a:pt x="5865" y="3047"/>
                  </a:cubicBezTo>
                  <a:cubicBezTo>
                    <a:pt x="5854" y="3047"/>
                    <a:pt x="5843" y="3049"/>
                    <a:pt x="5833" y="3055"/>
                  </a:cubicBezTo>
                  <a:cubicBezTo>
                    <a:pt x="5704" y="3132"/>
                    <a:pt x="5565" y="3207"/>
                    <a:pt x="5426" y="3281"/>
                  </a:cubicBezTo>
                  <a:lnTo>
                    <a:pt x="5426" y="3281"/>
                  </a:lnTo>
                  <a:cubicBezTo>
                    <a:pt x="5358" y="3101"/>
                    <a:pt x="5291" y="2912"/>
                    <a:pt x="5224" y="2731"/>
                  </a:cubicBezTo>
                  <a:cubicBezTo>
                    <a:pt x="5215" y="2694"/>
                    <a:pt x="5182" y="2676"/>
                    <a:pt x="5145" y="2676"/>
                  </a:cubicBezTo>
                  <a:cubicBezTo>
                    <a:pt x="5132" y="2676"/>
                    <a:pt x="5119" y="2678"/>
                    <a:pt x="5106" y="2682"/>
                  </a:cubicBezTo>
                  <a:cubicBezTo>
                    <a:pt x="4958" y="2756"/>
                    <a:pt x="4809" y="2822"/>
                    <a:pt x="4659" y="2886"/>
                  </a:cubicBezTo>
                  <a:lnTo>
                    <a:pt x="4659" y="2886"/>
                  </a:lnTo>
                  <a:cubicBezTo>
                    <a:pt x="4611" y="2687"/>
                    <a:pt x="4554" y="2496"/>
                    <a:pt x="4497" y="2293"/>
                  </a:cubicBezTo>
                  <a:cubicBezTo>
                    <a:pt x="4489" y="2258"/>
                    <a:pt x="4464" y="2241"/>
                    <a:pt x="4432" y="2241"/>
                  </a:cubicBezTo>
                  <a:cubicBezTo>
                    <a:pt x="4417" y="2241"/>
                    <a:pt x="4400" y="2245"/>
                    <a:pt x="4382" y="2253"/>
                  </a:cubicBezTo>
                  <a:cubicBezTo>
                    <a:pt x="4213" y="2320"/>
                    <a:pt x="4055" y="2397"/>
                    <a:pt x="3890" y="2475"/>
                  </a:cubicBezTo>
                  <a:lnTo>
                    <a:pt x="3890" y="2475"/>
                  </a:lnTo>
                  <a:cubicBezTo>
                    <a:pt x="3827" y="2249"/>
                    <a:pt x="3782" y="2030"/>
                    <a:pt x="3749" y="1800"/>
                  </a:cubicBezTo>
                  <a:cubicBezTo>
                    <a:pt x="3749" y="1763"/>
                    <a:pt x="3707" y="1739"/>
                    <a:pt x="3670" y="1739"/>
                  </a:cubicBezTo>
                  <a:cubicBezTo>
                    <a:pt x="3655" y="1739"/>
                    <a:pt x="3642" y="1742"/>
                    <a:pt x="3630" y="1750"/>
                  </a:cubicBezTo>
                  <a:cubicBezTo>
                    <a:pt x="3478" y="1837"/>
                    <a:pt x="3334" y="1915"/>
                    <a:pt x="3182" y="1999"/>
                  </a:cubicBezTo>
                  <a:lnTo>
                    <a:pt x="3182" y="1999"/>
                  </a:lnTo>
                  <a:cubicBezTo>
                    <a:pt x="3093" y="1782"/>
                    <a:pt x="3010" y="1565"/>
                    <a:pt x="2919" y="1346"/>
                  </a:cubicBezTo>
                  <a:cubicBezTo>
                    <a:pt x="2910" y="1310"/>
                    <a:pt x="2880" y="1285"/>
                    <a:pt x="2845" y="1285"/>
                  </a:cubicBezTo>
                  <a:cubicBezTo>
                    <a:pt x="2832" y="1285"/>
                    <a:pt x="2818" y="1289"/>
                    <a:pt x="2804" y="1296"/>
                  </a:cubicBezTo>
                  <a:cubicBezTo>
                    <a:pt x="2678" y="1379"/>
                    <a:pt x="2543" y="1454"/>
                    <a:pt x="2406" y="1527"/>
                  </a:cubicBezTo>
                  <a:lnTo>
                    <a:pt x="2406" y="1527"/>
                  </a:lnTo>
                  <a:cubicBezTo>
                    <a:pt x="2358" y="1301"/>
                    <a:pt x="2304" y="1066"/>
                    <a:pt x="2261" y="843"/>
                  </a:cubicBezTo>
                  <a:cubicBezTo>
                    <a:pt x="2248" y="809"/>
                    <a:pt x="2212" y="787"/>
                    <a:pt x="2177" y="787"/>
                  </a:cubicBezTo>
                  <a:cubicBezTo>
                    <a:pt x="2169" y="787"/>
                    <a:pt x="2162" y="788"/>
                    <a:pt x="2155" y="790"/>
                  </a:cubicBezTo>
                  <a:cubicBezTo>
                    <a:pt x="2016" y="844"/>
                    <a:pt x="1876" y="898"/>
                    <a:pt x="1737" y="974"/>
                  </a:cubicBezTo>
                  <a:lnTo>
                    <a:pt x="1737" y="974"/>
                  </a:lnTo>
                  <a:cubicBezTo>
                    <a:pt x="1682" y="788"/>
                    <a:pt x="1629" y="603"/>
                    <a:pt x="1574" y="430"/>
                  </a:cubicBezTo>
                  <a:cubicBezTo>
                    <a:pt x="1565" y="391"/>
                    <a:pt x="1527" y="367"/>
                    <a:pt x="1492" y="367"/>
                  </a:cubicBezTo>
                  <a:cubicBezTo>
                    <a:pt x="1479" y="367"/>
                    <a:pt x="1467" y="370"/>
                    <a:pt x="1456" y="377"/>
                  </a:cubicBezTo>
                  <a:cubicBezTo>
                    <a:pt x="1310" y="477"/>
                    <a:pt x="1164" y="560"/>
                    <a:pt x="1010" y="631"/>
                  </a:cubicBezTo>
                  <a:lnTo>
                    <a:pt x="1010" y="631"/>
                  </a:lnTo>
                  <a:cubicBezTo>
                    <a:pt x="956" y="428"/>
                    <a:pt x="876" y="233"/>
                    <a:pt x="785" y="41"/>
                  </a:cubicBezTo>
                  <a:cubicBezTo>
                    <a:pt x="767" y="15"/>
                    <a:pt x="73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40"/>
            <p:cNvSpPr/>
            <p:nvPr/>
          </p:nvSpPr>
          <p:spPr>
            <a:xfrm>
              <a:off x="7155883" y="1363031"/>
              <a:ext cx="543960" cy="252528"/>
            </a:xfrm>
            <a:custGeom>
              <a:avLst/>
              <a:gdLst/>
              <a:ahLst/>
              <a:cxnLst/>
              <a:rect l="l" t="t" r="r" b="b"/>
              <a:pathLst>
                <a:path w="18624" h="8646" extrusionOk="0">
                  <a:moveTo>
                    <a:pt x="8491" y="1"/>
                  </a:moveTo>
                  <a:lnTo>
                    <a:pt x="1" y="2691"/>
                  </a:lnTo>
                  <a:lnTo>
                    <a:pt x="9799" y="8646"/>
                  </a:lnTo>
                  <a:lnTo>
                    <a:pt x="18624" y="5748"/>
                  </a:lnTo>
                  <a:lnTo>
                    <a:pt x="8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40"/>
            <p:cNvSpPr/>
            <p:nvPr/>
          </p:nvSpPr>
          <p:spPr>
            <a:xfrm>
              <a:off x="7153634" y="1360607"/>
              <a:ext cx="548955" cy="257230"/>
            </a:xfrm>
            <a:custGeom>
              <a:avLst/>
              <a:gdLst/>
              <a:ahLst/>
              <a:cxnLst/>
              <a:rect l="l" t="t" r="r" b="b"/>
              <a:pathLst>
                <a:path w="18795" h="8807" extrusionOk="0">
                  <a:moveTo>
                    <a:pt x="8555" y="161"/>
                  </a:moveTo>
                  <a:lnTo>
                    <a:pt x="18508" y="5818"/>
                  </a:lnTo>
                  <a:lnTo>
                    <a:pt x="9888" y="8639"/>
                  </a:lnTo>
                  <a:lnTo>
                    <a:pt x="270" y="2789"/>
                  </a:lnTo>
                  <a:lnTo>
                    <a:pt x="8555" y="161"/>
                  </a:lnTo>
                  <a:close/>
                  <a:moveTo>
                    <a:pt x="8559" y="1"/>
                  </a:moveTo>
                  <a:cubicBezTo>
                    <a:pt x="8553" y="1"/>
                    <a:pt x="8547" y="2"/>
                    <a:pt x="8543" y="6"/>
                  </a:cubicBezTo>
                  <a:lnTo>
                    <a:pt x="50" y="2696"/>
                  </a:lnTo>
                  <a:cubicBezTo>
                    <a:pt x="25" y="2712"/>
                    <a:pt x="0" y="2737"/>
                    <a:pt x="0" y="2762"/>
                  </a:cubicBezTo>
                  <a:cubicBezTo>
                    <a:pt x="0" y="2789"/>
                    <a:pt x="13" y="2827"/>
                    <a:pt x="37" y="2839"/>
                  </a:cubicBezTo>
                  <a:lnTo>
                    <a:pt x="9835" y="8794"/>
                  </a:lnTo>
                  <a:cubicBezTo>
                    <a:pt x="9848" y="8794"/>
                    <a:pt x="9863" y="8807"/>
                    <a:pt x="9876" y="8807"/>
                  </a:cubicBezTo>
                  <a:cubicBezTo>
                    <a:pt x="9888" y="8807"/>
                    <a:pt x="9888" y="8807"/>
                    <a:pt x="9900" y="8794"/>
                  </a:cubicBezTo>
                  <a:lnTo>
                    <a:pt x="18729" y="5908"/>
                  </a:lnTo>
                  <a:cubicBezTo>
                    <a:pt x="18766" y="5908"/>
                    <a:pt x="18779" y="5868"/>
                    <a:pt x="18779" y="5843"/>
                  </a:cubicBezTo>
                  <a:cubicBezTo>
                    <a:pt x="18794" y="5818"/>
                    <a:pt x="18779" y="5778"/>
                    <a:pt x="18741" y="5765"/>
                  </a:cubicBezTo>
                  <a:lnTo>
                    <a:pt x="8605" y="6"/>
                  </a:lnTo>
                  <a:cubicBezTo>
                    <a:pt x="8588" y="6"/>
                    <a:pt x="8572" y="1"/>
                    <a:pt x="85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40"/>
            <p:cNvSpPr/>
            <p:nvPr/>
          </p:nvSpPr>
          <p:spPr>
            <a:xfrm>
              <a:off x="7303702" y="1433625"/>
              <a:ext cx="335361" cy="150681"/>
            </a:xfrm>
            <a:custGeom>
              <a:avLst/>
              <a:gdLst/>
              <a:ahLst/>
              <a:cxnLst/>
              <a:rect l="l" t="t" r="r" b="b"/>
              <a:pathLst>
                <a:path w="11482" h="5159" extrusionOk="0">
                  <a:moveTo>
                    <a:pt x="5681" y="168"/>
                  </a:moveTo>
                  <a:lnTo>
                    <a:pt x="10652" y="2824"/>
                  </a:lnTo>
                  <a:cubicBezTo>
                    <a:pt x="10829" y="2914"/>
                    <a:pt x="11005" y="3008"/>
                    <a:pt x="11181" y="3100"/>
                  </a:cubicBezTo>
                  <a:lnTo>
                    <a:pt x="11181" y="3100"/>
                  </a:lnTo>
                  <a:cubicBezTo>
                    <a:pt x="9496" y="3613"/>
                    <a:pt x="7808" y="4126"/>
                    <a:pt x="6123" y="4638"/>
                  </a:cubicBezTo>
                  <a:cubicBezTo>
                    <a:pt x="5772" y="4741"/>
                    <a:pt x="5424" y="4856"/>
                    <a:pt x="5073" y="4962"/>
                  </a:cubicBezTo>
                  <a:cubicBezTo>
                    <a:pt x="5032" y="4971"/>
                    <a:pt x="4977" y="4981"/>
                    <a:pt x="4931" y="4996"/>
                  </a:cubicBezTo>
                  <a:lnTo>
                    <a:pt x="4931" y="4996"/>
                  </a:lnTo>
                  <a:cubicBezTo>
                    <a:pt x="4932" y="4996"/>
                    <a:pt x="4933" y="4996"/>
                    <a:pt x="4934" y="4996"/>
                  </a:cubicBezTo>
                  <a:cubicBezTo>
                    <a:pt x="4960" y="4996"/>
                    <a:pt x="4962" y="5022"/>
                    <a:pt x="4949" y="5022"/>
                  </a:cubicBezTo>
                  <a:cubicBezTo>
                    <a:pt x="4944" y="5022"/>
                    <a:pt x="4938" y="5019"/>
                    <a:pt x="4930" y="5011"/>
                  </a:cubicBezTo>
                  <a:cubicBezTo>
                    <a:pt x="4928" y="5007"/>
                    <a:pt x="4925" y="5003"/>
                    <a:pt x="4921" y="5000"/>
                  </a:cubicBezTo>
                  <a:lnTo>
                    <a:pt x="4921" y="5000"/>
                  </a:lnTo>
                  <a:cubicBezTo>
                    <a:pt x="4911" y="5003"/>
                    <a:pt x="4901" y="5007"/>
                    <a:pt x="4893" y="5011"/>
                  </a:cubicBezTo>
                  <a:cubicBezTo>
                    <a:pt x="4903" y="5005"/>
                    <a:pt x="4912" y="5001"/>
                    <a:pt x="4919" y="4998"/>
                  </a:cubicBezTo>
                  <a:lnTo>
                    <a:pt x="4919" y="4998"/>
                  </a:lnTo>
                  <a:cubicBezTo>
                    <a:pt x="4920" y="4999"/>
                    <a:pt x="4920" y="4999"/>
                    <a:pt x="4921" y="5000"/>
                  </a:cubicBezTo>
                  <a:lnTo>
                    <a:pt x="4921" y="5000"/>
                  </a:lnTo>
                  <a:cubicBezTo>
                    <a:pt x="4924" y="4998"/>
                    <a:pt x="4927" y="4997"/>
                    <a:pt x="4931" y="4996"/>
                  </a:cubicBezTo>
                  <a:lnTo>
                    <a:pt x="4931" y="4996"/>
                  </a:lnTo>
                  <a:cubicBezTo>
                    <a:pt x="4927" y="4996"/>
                    <a:pt x="4924" y="4997"/>
                    <a:pt x="4919" y="4998"/>
                  </a:cubicBezTo>
                  <a:lnTo>
                    <a:pt x="4919" y="4998"/>
                  </a:lnTo>
                  <a:cubicBezTo>
                    <a:pt x="4896" y="4978"/>
                    <a:pt x="4848" y="4959"/>
                    <a:pt x="4828" y="4949"/>
                  </a:cubicBezTo>
                  <a:cubicBezTo>
                    <a:pt x="4011" y="4430"/>
                    <a:pt x="3197" y="3912"/>
                    <a:pt x="2380" y="3396"/>
                  </a:cubicBezTo>
                  <a:cubicBezTo>
                    <a:pt x="1677" y="2944"/>
                    <a:pt x="982" y="2494"/>
                    <a:pt x="280" y="2055"/>
                  </a:cubicBezTo>
                  <a:lnTo>
                    <a:pt x="280" y="2055"/>
                  </a:lnTo>
                  <a:cubicBezTo>
                    <a:pt x="2062" y="1384"/>
                    <a:pt x="3877" y="805"/>
                    <a:pt x="5681" y="168"/>
                  </a:cubicBezTo>
                  <a:close/>
                  <a:moveTo>
                    <a:pt x="5681" y="1"/>
                  </a:moveTo>
                  <a:cubicBezTo>
                    <a:pt x="5673" y="1"/>
                    <a:pt x="5665" y="2"/>
                    <a:pt x="5657" y="4"/>
                  </a:cubicBezTo>
                  <a:cubicBezTo>
                    <a:pt x="3806" y="662"/>
                    <a:pt x="1929" y="1259"/>
                    <a:pt x="78" y="1958"/>
                  </a:cubicBezTo>
                  <a:cubicBezTo>
                    <a:pt x="25" y="1982"/>
                    <a:pt x="0" y="2060"/>
                    <a:pt x="65" y="2101"/>
                  </a:cubicBezTo>
                  <a:cubicBezTo>
                    <a:pt x="1578" y="3070"/>
                    <a:pt x="3094" y="4030"/>
                    <a:pt x="4607" y="4986"/>
                  </a:cubicBezTo>
                  <a:cubicBezTo>
                    <a:pt x="4713" y="5056"/>
                    <a:pt x="4816" y="5158"/>
                    <a:pt x="4940" y="5158"/>
                  </a:cubicBezTo>
                  <a:cubicBezTo>
                    <a:pt x="4954" y="5158"/>
                    <a:pt x="4968" y="5157"/>
                    <a:pt x="4983" y="5154"/>
                  </a:cubicBezTo>
                  <a:cubicBezTo>
                    <a:pt x="5269" y="5089"/>
                    <a:pt x="5551" y="4986"/>
                    <a:pt x="5825" y="4896"/>
                  </a:cubicBezTo>
                  <a:cubicBezTo>
                    <a:pt x="6900" y="4573"/>
                    <a:pt x="7987" y="4235"/>
                    <a:pt x="9059" y="3912"/>
                  </a:cubicBezTo>
                  <a:cubicBezTo>
                    <a:pt x="9851" y="3679"/>
                    <a:pt x="10627" y="3433"/>
                    <a:pt x="11404" y="3200"/>
                  </a:cubicBezTo>
                  <a:cubicBezTo>
                    <a:pt x="11466" y="3188"/>
                    <a:pt x="11482" y="3085"/>
                    <a:pt x="11429" y="3057"/>
                  </a:cubicBezTo>
                  <a:cubicBezTo>
                    <a:pt x="9758" y="2166"/>
                    <a:pt x="8089" y="1271"/>
                    <a:pt x="6418" y="392"/>
                  </a:cubicBezTo>
                  <a:cubicBezTo>
                    <a:pt x="6191" y="265"/>
                    <a:pt x="5965" y="153"/>
                    <a:pt x="5738" y="27"/>
                  </a:cubicBezTo>
                  <a:lnTo>
                    <a:pt x="5738" y="27"/>
                  </a:lnTo>
                  <a:cubicBezTo>
                    <a:pt x="5725" y="11"/>
                    <a:pt x="5705" y="1"/>
                    <a:pt x="5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545;p40"/>
            <p:cNvSpPr/>
            <p:nvPr/>
          </p:nvSpPr>
          <p:spPr>
            <a:xfrm>
              <a:off x="7259716" y="1402987"/>
              <a:ext cx="164730" cy="58532"/>
            </a:xfrm>
            <a:custGeom>
              <a:avLst/>
              <a:gdLst/>
              <a:ahLst/>
              <a:cxnLst/>
              <a:rect l="l" t="t" r="r" b="b"/>
              <a:pathLst>
                <a:path w="5640" h="2004" extrusionOk="0">
                  <a:moveTo>
                    <a:pt x="5523" y="0"/>
                  </a:moveTo>
                  <a:cubicBezTo>
                    <a:pt x="5517" y="0"/>
                    <a:pt x="5511" y="1"/>
                    <a:pt x="5504" y="3"/>
                  </a:cubicBezTo>
                  <a:cubicBezTo>
                    <a:pt x="3668" y="546"/>
                    <a:pt x="1867" y="1155"/>
                    <a:pt x="80" y="1842"/>
                  </a:cubicBezTo>
                  <a:cubicBezTo>
                    <a:pt x="0" y="1878"/>
                    <a:pt x="23" y="2004"/>
                    <a:pt x="101" y="2004"/>
                  </a:cubicBezTo>
                  <a:cubicBezTo>
                    <a:pt x="111" y="2004"/>
                    <a:pt x="122" y="2002"/>
                    <a:pt x="133" y="1997"/>
                  </a:cubicBezTo>
                  <a:cubicBezTo>
                    <a:pt x="1907" y="1311"/>
                    <a:pt x="3718" y="689"/>
                    <a:pt x="5545" y="158"/>
                  </a:cubicBezTo>
                  <a:cubicBezTo>
                    <a:pt x="5640" y="135"/>
                    <a:pt x="5601" y="0"/>
                    <a:pt x="5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546;p40"/>
            <p:cNvSpPr/>
            <p:nvPr/>
          </p:nvSpPr>
          <p:spPr>
            <a:xfrm>
              <a:off x="7277854" y="1416481"/>
              <a:ext cx="164321" cy="58269"/>
            </a:xfrm>
            <a:custGeom>
              <a:avLst/>
              <a:gdLst/>
              <a:ahLst/>
              <a:cxnLst/>
              <a:rect l="l" t="t" r="r" b="b"/>
              <a:pathLst>
                <a:path w="5626" h="1995" extrusionOk="0">
                  <a:moveTo>
                    <a:pt x="5531" y="1"/>
                  </a:moveTo>
                  <a:cubicBezTo>
                    <a:pt x="5523" y="1"/>
                    <a:pt x="5514" y="3"/>
                    <a:pt x="5505" y="7"/>
                  </a:cubicBezTo>
                  <a:cubicBezTo>
                    <a:pt x="3669" y="538"/>
                    <a:pt x="1854" y="1147"/>
                    <a:pt x="81" y="1846"/>
                  </a:cubicBezTo>
                  <a:cubicBezTo>
                    <a:pt x="1" y="1881"/>
                    <a:pt x="23" y="1995"/>
                    <a:pt x="92" y="1995"/>
                  </a:cubicBezTo>
                  <a:cubicBezTo>
                    <a:pt x="101" y="1995"/>
                    <a:pt x="111" y="1993"/>
                    <a:pt x="121" y="1989"/>
                  </a:cubicBezTo>
                  <a:cubicBezTo>
                    <a:pt x="1907" y="1302"/>
                    <a:pt x="3706" y="693"/>
                    <a:pt x="5545" y="150"/>
                  </a:cubicBezTo>
                  <a:cubicBezTo>
                    <a:pt x="5625" y="127"/>
                    <a:pt x="5602" y="1"/>
                    <a:pt x="5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7242746" y="1392063"/>
              <a:ext cx="166132" cy="56224"/>
            </a:xfrm>
            <a:custGeom>
              <a:avLst/>
              <a:gdLst/>
              <a:ahLst/>
              <a:cxnLst/>
              <a:rect l="l" t="t" r="r" b="b"/>
              <a:pathLst>
                <a:path w="5688" h="1925" extrusionOk="0">
                  <a:moveTo>
                    <a:pt x="5578" y="0"/>
                  </a:moveTo>
                  <a:cubicBezTo>
                    <a:pt x="5570" y="0"/>
                    <a:pt x="5562" y="1"/>
                    <a:pt x="5554" y="4"/>
                  </a:cubicBezTo>
                  <a:cubicBezTo>
                    <a:pt x="3706" y="520"/>
                    <a:pt x="1879" y="1104"/>
                    <a:pt x="80" y="1762"/>
                  </a:cubicBezTo>
                  <a:cubicBezTo>
                    <a:pt x="1" y="1798"/>
                    <a:pt x="21" y="1924"/>
                    <a:pt x="89" y="1924"/>
                  </a:cubicBezTo>
                  <a:cubicBezTo>
                    <a:pt x="98" y="1924"/>
                    <a:pt x="108" y="1922"/>
                    <a:pt x="118" y="1918"/>
                  </a:cubicBezTo>
                  <a:cubicBezTo>
                    <a:pt x="1932" y="1259"/>
                    <a:pt x="3743" y="675"/>
                    <a:pt x="5594" y="144"/>
                  </a:cubicBezTo>
                  <a:cubicBezTo>
                    <a:pt x="5688" y="121"/>
                    <a:pt x="5655" y="0"/>
                    <a:pt x="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48" name="Google Shape;1548;p40"/>
          <p:cNvGrpSpPr/>
          <p:nvPr/>
        </p:nvGrpSpPr>
        <p:grpSpPr>
          <a:xfrm>
            <a:off x="7208810" y="688841"/>
            <a:ext cx="606721" cy="577371"/>
            <a:chOff x="631103" y="2799952"/>
            <a:chExt cx="83592" cy="79532"/>
          </a:xfrm>
        </p:grpSpPr>
        <p:sp>
          <p:nvSpPr>
            <p:cNvPr id="1549" name="Google Shape;1549;p40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Dibujo en fondo blanco&#10;&#10;Descripción generada automáticamente con confianza media">
            <a:extLst>
              <a:ext uri="{FF2B5EF4-FFF2-40B4-BE49-F238E27FC236}">
                <a16:creationId xmlns:a16="http://schemas.microsoft.com/office/drawing/2014/main" id="{079B2B6D-C422-48D4-A55D-C441DEE8F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3" y="801493"/>
            <a:ext cx="3209544" cy="33296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6E1625B-F4A6-43B4-AF09-B5D93EB6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24" y="978783"/>
            <a:ext cx="3212870" cy="29751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3FDAFF-5751-48F8-8F76-B8F6235A9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13" y="1011668"/>
            <a:ext cx="3206774" cy="234106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844FF1A-683F-492D-BFFD-516A18DA8B78}"/>
              </a:ext>
            </a:extLst>
          </p:cNvPr>
          <p:cNvSpPr/>
          <p:nvPr/>
        </p:nvSpPr>
        <p:spPr>
          <a:xfrm>
            <a:off x="516462" y="4676183"/>
            <a:ext cx="1081992" cy="1004302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76184E-F8F2-4D6E-8C85-979A29A18855}"/>
              </a:ext>
            </a:extLst>
          </p:cNvPr>
          <p:cNvSpPr/>
          <p:nvPr/>
        </p:nvSpPr>
        <p:spPr>
          <a:xfrm>
            <a:off x="-37972" y="4723307"/>
            <a:ext cx="4741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 </a:t>
            </a:r>
            <a:r>
              <a:rPr lang="es-E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es-ES" sz="4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le ra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9680510-D4BC-4AC3-8C2C-0FAB48B633C4}"/>
              </a:ext>
            </a:extLst>
          </p:cNvPr>
          <p:cNvSpPr/>
          <p:nvPr/>
        </p:nvSpPr>
        <p:spPr>
          <a:xfrm>
            <a:off x="5024082" y="4584404"/>
            <a:ext cx="1300539" cy="118327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98BFDF8-55C6-4A0B-9BFA-ADD8DEC04285}"/>
              </a:ext>
            </a:extLst>
          </p:cNvPr>
          <p:cNvSpPr/>
          <p:nvPr/>
        </p:nvSpPr>
        <p:spPr>
          <a:xfrm>
            <a:off x="8323947" y="4677139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lla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4FA3FBC-3BE9-4E7A-B250-2CA41A164D11}"/>
              </a:ext>
            </a:extLst>
          </p:cNvPr>
          <p:cNvSpPr/>
          <p:nvPr/>
        </p:nvSpPr>
        <p:spPr>
          <a:xfrm>
            <a:off x="5024083" y="4649410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ED42699-227B-444D-BA0E-896B75319FC4}"/>
              </a:ext>
            </a:extLst>
          </p:cNvPr>
          <p:cNvSpPr/>
          <p:nvPr/>
        </p:nvSpPr>
        <p:spPr>
          <a:xfrm>
            <a:off x="8208677" y="4547166"/>
            <a:ext cx="1300539" cy="118327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0224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 animBg="1"/>
      <p:bldP spid="33" grpId="0"/>
      <p:bldP spid="34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A846E0-EE1B-4296-A799-06766F0E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87" y="974001"/>
            <a:ext cx="4374214" cy="454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FC14A4-B61E-40B5-B7B5-F00E27AE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94" y="974001"/>
            <a:ext cx="4493220" cy="454053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29BE689E-EBA8-4254-ACFE-BA2F83A70C28}"/>
              </a:ext>
            </a:extLst>
          </p:cNvPr>
          <p:cNvSpPr/>
          <p:nvPr/>
        </p:nvSpPr>
        <p:spPr>
          <a:xfrm>
            <a:off x="1007165" y="5661755"/>
            <a:ext cx="1081992" cy="10043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ES</a:t>
            </a:r>
            <a:endParaRPr lang="es-CL" sz="32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F210BDB-7B16-4AC9-B394-679927551DFD}"/>
              </a:ext>
            </a:extLst>
          </p:cNvPr>
          <p:cNvSpPr/>
          <p:nvPr/>
        </p:nvSpPr>
        <p:spPr>
          <a:xfrm>
            <a:off x="5976994" y="5661755"/>
            <a:ext cx="1081992" cy="10043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ES</a:t>
            </a:r>
            <a:endParaRPr lang="es-CL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795F4C9-230B-4744-A5A7-F5667E0CD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429" y="5883999"/>
            <a:ext cx="2761727" cy="5486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33B951F-DA04-4A34-A41A-46DC726BF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743" y="5883999"/>
            <a:ext cx="223132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0D098A7-7439-4F78-A6C0-B5F6BE043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7" y="1156366"/>
            <a:ext cx="3209544" cy="22208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ACE46B-1A47-4B79-9983-20C7970F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13" y="748774"/>
            <a:ext cx="3206774" cy="38042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C78564-6610-4890-AEB2-7C208EF3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1" y="748774"/>
            <a:ext cx="3206774" cy="303607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64BE4099-F2E7-4CA0-970D-B4EAEBA73BD4}"/>
              </a:ext>
            </a:extLst>
          </p:cNvPr>
          <p:cNvSpPr/>
          <p:nvPr/>
        </p:nvSpPr>
        <p:spPr>
          <a:xfrm>
            <a:off x="1019157" y="4344875"/>
            <a:ext cx="1351722" cy="123605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177F6E0-6A6C-44BC-BBBB-CAE2529D6CB1}"/>
              </a:ext>
            </a:extLst>
          </p:cNvPr>
          <p:cNvSpPr/>
          <p:nvPr/>
        </p:nvSpPr>
        <p:spPr>
          <a:xfrm>
            <a:off x="8708369" y="4404803"/>
            <a:ext cx="1351722" cy="123605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A7E06A-B796-4432-80FB-D39CFB56612F}"/>
              </a:ext>
            </a:extLst>
          </p:cNvPr>
          <p:cNvSpPr/>
          <p:nvPr/>
        </p:nvSpPr>
        <p:spPr>
          <a:xfrm>
            <a:off x="4526306" y="4533644"/>
            <a:ext cx="1152813" cy="1077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/>
              <a:t> </a:t>
            </a:r>
            <a:endParaRPr lang="es-CL" sz="3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199085-106F-4C1F-9E4A-328124C99C2D}"/>
              </a:ext>
            </a:extLst>
          </p:cNvPr>
          <p:cNvSpPr/>
          <p:nvPr/>
        </p:nvSpPr>
        <p:spPr>
          <a:xfrm>
            <a:off x="1019158" y="4466054"/>
            <a:ext cx="276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Pin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cel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B549704-1719-459C-8421-2B70B892E8BB}"/>
              </a:ext>
            </a:extLst>
          </p:cNvPr>
          <p:cNvSpPr/>
          <p:nvPr/>
        </p:nvSpPr>
        <p:spPr>
          <a:xfrm>
            <a:off x="4514183" y="4588067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 te lla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BC29859-2E5E-4AEF-94E8-F461A66AFE21}"/>
              </a:ext>
            </a:extLst>
          </p:cNvPr>
          <p:cNvSpPr/>
          <p:nvPr/>
        </p:nvSpPr>
        <p:spPr>
          <a:xfrm>
            <a:off x="8708370" y="4533644"/>
            <a:ext cx="2537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Pin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2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13" grpId="0" animBg="1"/>
      <p:bldP spid="17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D7667C-1AB5-42C1-AB29-4867134B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41" y="1249782"/>
            <a:ext cx="4355952" cy="41240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66D487-D676-4D4D-BA06-EE005D05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4" y="1249782"/>
            <a:ext cx="4970291" cy="41240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1B2EF04-09C9-4093-AD08-B7E41196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04" y="5474093"/>
            <a:ext cx="1365622" cy="1249788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100CAF60-861A-4DA0-A3B0-1DCDE94801BA}"/>
              </a:ext>
            </a:extLst>
          </p:cNvPr>
          <p:cNvSpPr/>
          <p:nvPr/>
        </p:nvSpPr>
        <p:spPr>
          <a:xfrm>
            <a:off x="6583647" y="5480959"/>
            <a:ext cx="1351722" cy="123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pin</a:t>
            </a:r>
            <a:endParaRPr lang="es-CL" sz="3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DE3C1A7-6D76-49A5-928B-ABBC1E4A4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043" y="5713872"/>
            <a:ext cx="1446319" cy="7702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B5FEB5-ACCE-4CD7-B0DF-F5E3BEA8E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363" y="5796429"/>
            <a:ext cx="1334895" cy="6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C03ACEDE-7AF4-407A-A316-C24140AD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938492"/>
            <a:ext cx="3209544" cy="32456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ADC0CBE-DE2F-4130-9F41-4F518DB3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72" y="1430405"/>
            <a:ext cx="3206774" cy="24081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B06F5E-047D-402C-94A0-04A54A8E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13" y="1148898"/>
            <a:ext cx="3206774" cy="2280102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C06EC2BC-86FE-457A-9560-309454444987}"/>
              </a:ext>
            </a:extLst>
          </p:cNvPr>
          <p:cNvSpPr/>
          <p:nvPr/>
        </p:nvSpPr>
        <p:spPr>
          <a:xfrm>
            <a:off x="1347501" y="4540113"/>
            <a:ext cx="1113869" cy="1068864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7875B6F-E03A-4AC9-9703-44B86910A425}"/>
              </a:ext>
            </a:extLst>
          </p:cNvPr>
          <p:cNvSpPr/>
          <p:nvPr/>
        </p:nvSpPr>
        <p:spPr>
          <a:xfrm>
            <a:off x="8826592" y="4575614"/>
            <a:ext cx="1054066" cy="997862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1FC05EF-44CE-41FB-9755-8E98A90E0731}"/>
              </a:ext>
            </a:extLst>
          </p:cNvPr>
          <p:cNvSpPr/>
          <p:nvPr/>
        </p:nvSpPr>
        <p:spPr>
          <a:xfrm>
            <a:off x="4319432" y="4540113"/>
            <a:ext cx="1096623" cy="1152180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FB8CBBD-882C-43B6-B9FA-052CDF12C031}"/>
              </a:ext>
            </a:extLst>
          </p:cNvPr>
          <p:cNvSpPr/>
          <p:nvPr/>
        </p:nvSpPr>
        <p:spPr>
          <a:xfrm>
            <a:off x="4338340" y="4749813"/>
            <a:ext cx="37074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 c</a:t>
            </a:r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cle ta</a:t>
            </a:r>
            <a:endParaRPr lang="es-E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315FDE7-CB2F-4849-9032-1E5F4D1D6F2D}"/>
              </a:ext>
            </a:extLst>
          </p:cNvPr>
          <p:cNvSpPr/>
          <p:nvPr/>
        </p:nvSpPr>
        <p:spPr>
          <a:xfrm>
            <a:off x="1015717" y="4659047"/>
            <a:ext cx="29003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 no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EDFE83-0E5F-9B43-BCF4-05FC1E8C81A6}"/>
              </a:ext>
            </a:extLst>
          </p:cNvPr>
          <p:cNvSpPr/>
          <p:nvPr/>
        </p:nvSpPr>
        <p:spPr>
          <a:xfrm>
            <a:off x="8430461" y="4604553"/>
            <a:ext cx="29003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 to</a:t>
            </a:r>
            <a:endParaRPr lang="es-E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3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7" grpId="0" animBg="1"/>
      <p:bldP spid="34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62F658-E6C1-451F-BC19-CFF67ABE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0" y="1286818"/>
            <a:ext cx="4398170" cy="40072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3656BC-809E-43E6-97BE-ADD5A9A3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75" y="1286818"/>
            <a:ext cx="5336257" cy="400726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2A176C0-BC28-4186-A7A3-39B7ED2459CA}"/>
              </a:ext>
            </a:extLst>
          </p:cNvPr>
          <p:cNvSpPr/>
          <p:nvPr/>
        </p:nvSpPr>
        <p:spPr>
          <a:xfrm>
            <a:off x="1510425" y="5406888"/>
            <a:ext cx="1411130" cy="1239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MO</a:t>
            </a:r>
            <a:endParaRPr lang="es-CL" sz="3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DA189DC-DE1C-4032-BA4D-D5777ED90945}"/>
              </a:ext>
            </a:extLst>
          </p:cNvPr>
          <p:cNvSpPr/>
          <p:nvPr/>
        </p:nvSpPr>
        <p:spPr>
          <a:xfrm>
            <a:off x="6904609" y="5425409"/>
            <a:ext cx="1411130" cy="12390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MO</a:t>
            </a:r>
            <a:endParaRPr lang="es-CL" sz="36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610ACC-7D16-459D-9458-BFDC4248B123}"/>
              </a:ext>
            </a:extLst>
          </p:cNvPr>
          <p:cNvSpPr/>
          <p:nvPr/>
        </p:nvSpPr>
        <p:spPr>
          <a:xfrm>
            <a:off x="2921555" y="5564762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F7A30B-B907-4BF1-A1D8-4CDD64DB550C}"/>
              </a:ext>
            </a:extLst>
          </p:cNvPr>
          <p:cNvSpPr/>
          <p:nvPr/>
        </p:nvSpPr>
        <p:spPr>
          <a:xfrm>
            <a:off x="8508173" y="5583283"/>
            <a:ext cx="97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7440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7F2C9B74-F5F0-4B03-B410-6EA9DEFC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858851"/>
            <a:ext cx="3209544" cy="31213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9686A6E-A626-4FE4-A6CE-D9F6852F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224" y="972922"/>
            <a:ext cx="3212870" cy="25544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72EDD1-9019-40E3-891F-5C8D1D81B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13" y="858851"/>
            <a:ext cx="3206774" cy="2493480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72036617-471C-4468-942C-B5AB3F938DA4}"/>
              </a:ext>
            </a:extLst>
          </p:cNvPr>
          <p:cNvSpPr/>
          <p:nvPr/>
        </p:nvSpPr>
        <p:spPr>
          <a:xfrm>
            <a:off x="1076655" y="4209651"/>
            <a:ext cx="1431235" cy="1336166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422BD89-A64B-413C-BA3A-B322E95FC50F}"/>
              </a:ext>
            </a:extLst>
          </p:cNvPr>
          <p:cNvSpPr/>
          <p:nvPr/>
        </p:nvSpPr>
        <p:spPr>
          <a:xfrm>
            <a:off x="8633194" y="4328109"/>
            <a:ext cx="1431235" cy="1336166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543AB73-126B-48A3-9397-7BEE5A8C1DC6}"/>
              </a:ext>
            </a:extLst>
          </p:cNvPr>
          <p:cNvSpPr/>
          <p:nvPr/>
        </p:nvSpPr>
        <p:spPr>
          <a:xfrm>
            <a:off x="4981203" y="4353122"/>
            <a:ext cx="1285461" cy="1192695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3BC3AD2-93C1-4392-97E9-EC8C9C90B5B5}"/>
              </a:ext>
            </a:extLst>
          </p:cNvPr>
          <p:cNvSpPr/>
          <p:nvPr/>
        </p:nvSpPr>
        <p:spPr>
          <a:xfrm>
            <a:off x="1019411" y="4410005"/>
            <a:ext cx="2590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to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A0D51AE-D9D8-41EE-B2D8-D4FD5AB971CF}"/>
              </a:ext>
            </a:extLst>
          </p:cNvPr>
          <p:cNvSpPr/>
          <p:nvPr/>
        </p:nvSpPr>
        <p:spPr>
          <a:xfrm>
            <a:off x="4988910" y="4508952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rro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1DB0DBC-2F45-49D5-8A78-6754CE7D5DF2}"/>
              </a:ext>
            </a:extLst>
          </p:cNvPr>
          <p:cNvSpPr/>
          <p:nvPr/>
        </p:nvSpPr>
        <p:spPr>
          <a:xfrm>
            <a:off x="8818930" y="4499418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 fas</a:t>
            </a:r>
          </a:p>
        </p:txBody>
      </p:sp>
    </p:spTree>
    <p:extLst>
      <p:ext uri="{BB962C8B-B14F-4D97-AF65-F5344CB8AC3E}">
        <p14:creationId xmlns:p14="http://schemas.microsoft.com/office/powerpoint/2010/main" val="1335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7" grpId="0" animBg="1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93043D-2565-4604-8C52-3CFFA62F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0" y="339784"/>
            <a:ext cx="4786519" cy="46591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3C1164-E711-4386-83C1-AB18BFCF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19" y="339784"/>
            <a:ext cx="5218661" cy="465912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22B992D-B785-4092-BBD1-8AD1ECFAF3F3}"/>
              </a:ext>
            </a:extLst>
          </p:cNvPr>
          <p:cNvSpPr/>
          <p:nvPr/>
        </p:nvSpPr>
        <p:spPr>
          <a:xfrm>
            <a:off x="1298713" y="5102088"/>
            <a:ext cx="1431235" cy="1336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GA</a:t>
            </a:r>
            <a:endParaRPr lang="es-CL" sz="3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95AFF8-2B9E-439D-806F-C9BC48F81F5C}"/>
              </a:ext>
            </a:extLst>
          </p:cNvPr>
          <p:cNvSpPr/>
          <p:nvPr/>
        </p:nvSpPr>
        <p:spPr>
          <a:xfrm>
            <a:off x="3070479" y="5262339"/>
            <a:ext cx="10647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</a:t>
            </a:r>
            <a:endParaRPr lang="es-E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7E2047B-F02E-40EC-B480-6945F41E2A3B}"/>
              </a:ext>
            </a:extLst>
          </p:cNvPr>
          <p:cNvSpPr/>
          <p:nvPr/>
        </p:nvSpPr>
        <p:spPr>
          <a:xfrm>
            <a:off x="6751983" y="5183276"/>
            <a:ext cx="1431235" cy="1336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GA</a:t>
            </a:r>
            <a:endParaRPr lang="es-CL" sz="3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295B20-EE11-48C4-9556-52B4383B33DE}"/>
              </a:ext>
            </a:extLst>
          </p:cNvPr>
          <p:cNvSpPr/>
          <p:nvPr/>
        </p:nvSpPr>
        <p:spPr>
          <a:xfrm>
            <a:off x="8602036" y="5389694"/>
            <a:ext cx="14814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</a:t>
            </a:r>
          </a:p>
        </p:txBody>
      </p:sp>
    </p:spTree>
    <p:extLst>
      <p:ext uri="{BB962C8B-B14F-4D97-AF65-F5344CB8AC3E}">
        <p14:creationId xmlns:p14="http://schemas.microsoft.com/office/powerpoint/2010/main" val="13270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que contiene taza, vidrio, tabla, agua&#10;&#10;Descripción generada automáticamente">
            <a:extLst>
              <a:ext uri="{FF2B5EF4-FFF2-40B4-BE49-F238E27FC236}">
                <a16:creationId xmlns:a16="http://schemas.microsoft.com/office/drawing/2014/main" id="{C3A133EA-23E4-4F7B-9E71-85B8336C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" y="786256"/>
            <a:ext cx="3209544" cy="32095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 descr="Un dibujo de un perro&#10;&#10;Descripción generada automáticamente">
            <a:extLst>
              <a:ext uri="{FF2B5EF4-FFF2-40B4-BE49-F238E27FC236}">
                <a16:creationId xmlns:a16="http://schemas.microsoft.com/office/drawing/2014/main" id="{F239ECD5-2972-4BFC-81CE-553B2A25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786256"/>
            <a:ext cx="3209544" cy="31031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0CCF79-0D1B-4884-82F1-D8DB791D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879" y="786256"/>
            <a:ext cx="3206774" cy="3103133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9931939C-783B-45F9-B4FF-BBC635D45EC1}"/>
              </a:ext>
            </a:extLst>
          </p:cNvPr>
          <p:cNvSpPr/>
          <p:nvPr/>
        </p:nvSpPr>
        <p:spPr>
          <a:xfrm>
            <a:off x="968342" y="4406195"/>
            <a:ext cx="1427487" cy="1273034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FD302FC-83B1-47D6-B1E6-053DB3240C03}"/>
              </a:ext>
            </a:extLst>
          </p:cNvPr>
          <p:cNvSpPr/>
          <p:nvPr/>
        </p:nvSpPr>
        <p:spPr>
          <a:xfrm>
            <a:off x="8482011" y="4406195"/>
            <a:ext cx="1496408" cy="12581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3A5D747-FA25-4BC9-82BF-7B93AE9DAA8F}"/>
              </a:ext>
            </a:extLst>
          </p:cNvPr>
          <p:cNvSpPr/>
          <p:nvPr/>
        </p:nvSpPr>
        <p:spPr>
          <a:xfrm>
            <a:off x="4434168" y="4588954"/>
            <a:ext cx="1285940" cy="98728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8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D676288-C9BC-4E80-955B-4B8EACE65689}"/>
              </a:ext>
            </a:extLst>
          </p:cNvPr>
          <p:cNvSpPr/>
          <p:nvPr/>
        </p:nvSpPr>
        <p:spPr>
          <a:xfrm>
            <a:off x="3972085" y="4693421"/>
            <a:ext cx="4420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 fu 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4EFF61D-5C91-E245-836D-BCB9376419CC}"/>
              </a:ext>
            </a:extLst>
          </p:cNvPr>
          <p:cNvSpPr/>
          <p:nvPr/>
        </p:nvSpPr>
        <p:spPr>
          <a:xfrm>
            <a:off x="791057" y="4432851"/>
            <a:ext cx="3209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 so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2D76865-E093-7844-BE5C-BF5C0C55ED77}"/>
              </a:ext>
            </a:extLst>
          </p:cNvPr>
          <p:cNvSpPr/>
          <p:nvPr/>
        </p:nvSpPr>
        <p:spPr>
          <a:xfrm>
            <a:off x="8422164" y="4432851"/>
            <a:ext cx="29787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 </a:t>
            </a:r>
            <a:r>
              <a:rPr lang="es-E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</a:t>
            </a:r>
            <a:endParaRPr lang="es-E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3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90F5F1-F93D-4DDA-9BF2-75B53367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36" y="648377"/>
            <a:ext cx="4430060" cy="4430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77D1CF-A987-4434-BC4E-242C9137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7" y="648377"/>
            <a:ext cx="4578019" cy="443006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F685993-F6FA-439D-A68F-83D2556FA451}"/>
              </a:ext>
            </a:extLst>
          </p:cNvPr>
          <p:cNvSpPr/>
          <p:nvPr/>
        </p:nvSpPr>
        <p:spPr>
          <a:xfrm>
            <a:off x="1099931" y="5340625"/>
            <a:ext cx="1219200" cy="11198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va</a:t>
            </a:r>
            <a:endParaRPr lang="es-CL" sz="3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9012539-09B9-470F-B12B-50E445C1D962}"/>
              </a:ext>
            </a:extLst>
          </p:cNvPr>
          <p:cNvSpPr/>
          <p:nvPr/>
        </p:nvSpPr>
        <p:spPr>
          <a:xfrm>
            <a:off x="7295322" y="5340625"/>
            <a:ext cx="1219200" cy="11198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va</a:t>
            </a:r>
            <a:endParaRPr lang="es-CL" sz="3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5ACCBA-F43C-46E3-BFF6-492F6A1AEDAF}"/>
              </a:ext>
            </a:extLst>
          </p:cNvPr>
          <p:cNvSpPr/>
          <p:nvPr/>
        </p:nvSpPr>
        <p:spPr>
          <a:xfrm>
            <a:off x="2827789" y="5537104"/>
            <a:ext cx="11238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51C9A6-E6CB-49BA-AE5F-2EE8E4827012}"/>
              </a:ext>
            </a:extLst>
          </p:cNvPr>
          <p:cNvSpPr/>
          <p:nvPr/>
        </p:nvSpPr>
        <p:spPr>
          <a:xfrm>
            <a:off x="9098766" y="5537104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18382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ABFB006-0229-486E-BA95-97A491475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80" y="1002235"/>
            <a:ext cx="3209544" cy="25114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FC6659-F9DB-432A-8650-B3954549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039695"/>
            <a:ext cx="3212870" cy="2639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F1BC66-D76E-4AF2-A238-CC85005D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13" y="1039695"/>
            <a:ext cx="3206774" cy="2719052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C7FFB5E0-154D-4FFF-86AA-C753284DC4C7}"/>
              </a:ext>
            </a:extLst>
          </p:cNvPr>
          <p:cNvSpPr/>
          <p:nvPr/>
        </p:nvSpPr>
        <p:spPr>
          <a:xfrm>
            <a:off x="4560162" y="4218592"/>
            <a:ext cx="30716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so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FDF1FE7-AFDC-4BC9-925A-2A8D59BAF5BA}"/>
              </a:ext>
            </a:extLst>
          </p:cNvPr>
          <p:cNvSpPr/>
          <p:nvPr/>
        </p:nvSpPr>
        <p:spPr>
          <a:xfrm>
            <a:off x="8808361" y="4388158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C8F698B-A47A-47DF-9428-5632AE981AC3}"/>
              </a:ext>
            </a:extLst>
          </p:cNvPr>
          <p:cNvSpPr/>
          <p:nvPr/>
        </p:nvSpPr>
        <p:spPr>
          <a:xfrm>
            <a:off x="641350" y="4278186"/>
            <a:ext cx="1360016" cy="1262462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70D74F0-3DF1-4126-8EAB-97A78A9AEDE2}"/>
              </a:ext>
            </a:extLst>
          </p:cNvPr>
          <p:cNvSpPr/>
          <p:nvPr/>
        </p:nvSpPr>
        <p:spPr>
          <a:xfrm>
            <a:off x="446887" y="4393618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le ta 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F63CC71-2C26-4DA6-97E9-F28808C6EB39}"/>
              </a:ext>
            </a:extLst>
          </p:cNvPr>
          <p:cNvSpPr/>
          <p:nvPr/>
        </p:nvSpPr>
        <p:spPr>
          <a:xfrm>
            <a:off x="4735983" y="4249080"/>
            <a:ext cx="1360016" cy="1262462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F0FE92F-1B0D-4193-9159-1598F9889A8F}"/>
              </a:ext>
            </a:extLst>
          </p:cNvPr>
          <p:cNvSpPr/>
          <p:nvPr/>
        </p:nvSpPr>
        <p:spPr>
          <a:xfrm>
            <a:off x="8808360" y="4194089"/>
            <a:ext cx="1360016" cy="1262462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891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3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7C2ECDB-FE53-4DE6-9D8F-77C62713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64" y="376808"/>
            <a:ext cx="6120957" cy="6149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9" name="Google Shape;7166;p77">
            <a:extLst>
              <a:ext uri="{FF2B5EF4-FFF2-40B4-BE49-F238E27FC236}">
                <a16:creationId xmlns:a16="http://schemas.microsoft.com/office/drawing/2014/main" id="{D0C3FF90-0A5E-584C-B79E-9F4769B21CD9}"/>
              </a:ext>
            </a:extLst>
          </p:cNvPr>
          <p:cNvGrpSpPr/>
          <p:nvPr/>
        </p:nvGrpSpPr>
        <p:grpSpPr>
          <a:xfrm>
            <a:off x="10496239" y="296292"/>
            <a:ext cx="1254076" cy="3018717"/>
            <a:chOff x="7379673" y="2436328"/>
            <a:chExt cx="855207" cy="2058591"/>
          </a:xfrm>
        </p:grpSpPr>
        <p:sp>
          <p:nvSpPr>
            <p:cNvPr id="30" name="Google Shape;7167;p77">
              <a:extLst>
                <a:ext uri="{FF2B5EF4-FFF2-40B4-BE49-F238E27FC236}">
                  <a16:creationId xmlns:a16="http://schemas.microsoft.com/office/drawing/2014/main" id="{29855059-01D5-1647-B442-746899098E9A}"/>
                </a:ext>
              </a:extLst>
            </p:cNvPr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168;p77">
              <a:extLst>
                <a:ext uri="{FF2B5EF4-FFF2-40B4-BE49-F238E27FC236}">
                  <a16:creationId xmlns:a16="http://schemas.microsoft.com/office/drawing/2014/main" id="{95D592E0-7313-EC43-8915-0D336CB47C7F}"/>
                </a:ext>
              </a:extLst>
            </p:cNvPr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7169;p77">
              <a:extLst>
                <a:ext uri="{FF2B5EF4-FFF2-40B4-BE49-F238E27FC236}">
                  <a16:creationId xmlns:a16="http://schemas.microsoft.com/office/drawing/2014/main" id="{991D0A15-9863-4141-B8F5-87D9C46D9262}"/>
                </a:ext>
              </a:extLst>
            </p:cNvPr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170;p77">
              <a:extLst>
                <a:ext uri="{FF2B5EF4-FFF2-40B4-BE49-F238E27FC236}">
                  <a16:creationId xmlns:a16="http://schemas.microsoft.com/office/drawing/2014/main" id="{D57741C4-924F-ED4A-AE06-91C5FF6969B1}"/>
                </a:ext>
              </a:extLst>
            </p:cNvPr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171;p77">
              <a:extLst>
                <a:ext uri="{FF2B5EF4-FFF2-40B4-BE49-F238E27FC236}">
                  <a16:creationId xmlns:a16="http://schemas.microsoft.com/office/drawing/2014/main" id="{A8C898FE-0E82-7847-8881-B06D73930F3D}"/>
                </a:ext>
              </a:extLst>
            </p:cNvPr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172;p77">
              <a:extLst>
                <a:ext uri="{FF2B5EF4-FFF2-40B4-BE49-F238E27FC236}">
                  <a16:creationId xmlns:a16="http://schemas.microsoft.com/office/drawing/2014/main" id="{DE2FD16E-7BEF-4344-86EB-8E727C556769}"/>
                </a:ext>
              </a:extLst>
            </p:cNvPr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173;p77">
              <a:extLst>
                <a:ext uri="{FF2B5EF4-FFF2-40B4-BE49-F238E27FC236}">
                  <a16:creationId xmlns:a16="http://schemas.microsoft.com/office/drawing/2014/main" id="{40C5092C-83CE-4E4C-91B4-5C54CDCC43CE}"/>
                </a:ext>
              </a:extLst>
            </p:cNvPr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174;p77">
              <a:extLst>
                <a:ext uri="{FF2B5EF4-FFF2-40B4-BE49-F238E27FC236}">
                  <a16:creationId xmlns:a16="http://schemas.microsoft.com/office/drawing/2014/main" id="{483A6D30-27D5-654F-97CE-E36478DEEF47}"/>
                </a:ext>
              </a:extLst>
            </p:cNvPr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175;p77">
              <a:extLst>
                <a:ext uri="{FF2B5EF4-FFF2-40B4-BE49-F238E27FC236}">
                  <a16:creationId xmlns:a16="http://schemas.microsoft.com/office/drawing/2014/main" id="{D534BD2B-CAB0-5245-859A-0A40C3586FE0}"/>
                </a:ext>
              </a:extLst>
            </p:cNvPr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176;p77">
              <a:extLst>
                <a:ext uri="{FF2B5EF4-FFF2-40B4-BE49-F238E27FC236}">
                  <a16:creationId xmlns:a16="http://schemas.microsoft.com/office/drawing/2014/main" id="{4D9B98DE-122F-7A42-B764-5C8DA1F6AD22}"/>
                </a:ext>
              </a:extLst>
            </p:cNvPr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" name="Google Shape;7177;p77">
              <a:extLst>
                <a:ext uri="{FF2B5EF4-FFF2-40B4-BE49-F238E27FC236}">
                  <a16:creationId xmlns:a16="http://schemas.microsoft.com/office/drawing/2014/main" id="{95103707-00F5-574D-A72E-8693BFEAE919}"/>
                </a:ext>
              </a:extLst>
            </p:cNvPr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41" name="Google Shape;7178;p77">
                <a:extLst>
                  <a:ext uri="{FF2B5EF4-FFF2-40B4-BE49-F238E27FC236}">
                    <a16:creationId xmlns:a16="http://schemas.microsoft.com/office/drawing/2014/main" id="{B1D04FFA-AAF2-3D46-9135-84AC08C87625}"/>
                  </a:ext>
                </a:extLst>
              </p:cNvPr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7179;p77">
                <a:extLst>
                  <a:ext uri="{FF2B5EF4-FFF2-40B4-BE49-F238E27FC236}">
                    <a16:creationId xmlns:a16="http://schemas.microsoft.com/office/drawing/2014/main" id="{42630963-6DF2-3C44-BD4B-74F62210A7E1}"/>
                  </a:ext>
                </a:extLst>
              </p:cNvPr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3" name="Google Shape;7125;p77">
            <a:extLst>
              <a:ext uri="{FF2B5EF4-FFF2-40B4-BE49-F238E27FC236}">
                <a16:creationId xmlns:a16="http://schemas.microsoft.com/office/drawing/2014/main" id="{A081A4D0-B14B-F14F-AD6E-BBC405F6D333}"/>
              </a:ext>
            </a:extLst>
          </p:cNvPr>
          <p:cNvSpPr/>
          <p:nvPr/>
        </p:nvSpPr>
        <p:spPr>
          <a:xfrm rot="1358218">
            <a:off x="1204607" y="4634050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7125;p77">
            <a:extLst>
              <a:ext uri="{FF2B5EF4-FFF2-40B4-BE49-F238E27FC236}">
                <a16:creationId xmlns:a16="http://schemas.microsoft.com/office/drawing/2014/main" id="{8A810105-2D2C-984A-8F5D-B106D4008F62}"/>
              </a:ext>
            </a:extLst>
          </p:cNvPr>
          <p:cNvSpPr/>
          <p:nvPr/>
        </p:nvSpPr>
        <p:spPr>
          <a:xfrm rot="1358218">
            <a:off x="192307" y="3543466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7125;p77">
            <a:extLst>
              <a:ext uri="{FF2B5EF4-FFF2-40B4-BE49-F238E27FC236}">
                <a16:creationId xmlns:a16="http://schemas.microsoft.com/office/drawing/2014/main" id="{AB2FC00A-4921-2840-AF82-C80240544563}"/>
              </a:ext>
            </a:extLst>
          </p:cNvPr>
          <p:cNvSpPr/>
          <p:nvPr/>
        </p:nvSpPr>
        <p:spPr>
          <a:xfrm rot="1358218">
            <a:off x="2706955" y="5308594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7125;p77">
            <a:extLst>
              <a:ext uri="{FF2B5EF4-FFF2-40B4-BE49-F238E27FC236}">
                <a16:creationId xmlns:a16="http://schemas.microsoft.com/office/drawing/2014/main" id="{37245E7F-C0AF-0D43-970A-224143F02CED}"/>
              </a:ext>
            </a:extLst>
          </p:cNvPr>
          <p:cNvSpPr/>
          <p:nvPr/>
        </p:nvSpPr>
        <p:spPr>
          <a:xfrm rot="1358218">
            <a:off x="9128113" y="554843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7125;p77">
            <a:extLst>
              <a:ext uri="{FF2B5EF4-FFF2-40B4-BE49-F238E27FC236}">
                <a16:creationId xmlns:a16="http://schemas.microsoft.com/office/drawing/2014/main" id="{2D96FC93-B9AB-304D-BDA4-C9C7619525A8}"/>
              </a:ext>
            </a:extLst>
          </p:cNvPr>
          <p:cNvSpPr/>
          <p:nvPr/>
        </p:nvSpPr>
        <p:spPr>
          <a:xfrm rot="1358218">
            <a:off x="10981878" y="4049778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7125;p77">
            <a:extLst>
              <a:ext uri="{FF2B5EF4-FFF2-40B4-BE49-F238E27FC236}">
                <a16:creationId xmlns:a16="http://schemas.microsoft.com/office/drawing/2014/main" id="{CB4ED538-1281-5948-9F1D-F98CAFD8459C}"/>
              </a:ext>
            </a:extLst>
          </p:cNvPr>
          <p:cNvSpPr/>
          <p:nvPr/>
        </p:nvSpPr>
        <p:spPr>
          <a:xfrm rot="1358218">
            <a:off x="10998587" y="5879487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7125;p77">
            <a:extLst>
              <a:ext uri="{FF2B5EF4-FFF2-40B4-BE49-F238E27FC236}">
                <a16:creationId xmlns:a16="http://schemas.microsoft.com/office/drawing/2014/main" id="{9401833E-C9B8-004A-A60D-D0DB4C09763A}"/>
              </a:ext>
            </a:extLst>
          </p:cNvPr>
          <p:cNvSpPr/>
          <p:nvPr/>
        </p:nvSpPr>
        <p:spPr>
          <a:xfrm rot="1358218">
            <a:off x="1689562" y="522233"/>
            <a:ext cx="584095" cy="576007"/>
          </a:xfrm>
          <a:custGeom>
            <a:avLst/>
            <a:gdLst/>
            <a:ahLst/>
            <a:cxnLst/>
            <a:rect l="l" t="t" r="r" b="b"/>
            <a:pathLst>
              <a:path w="5778" h="5698" extrusionOk="0">
                <a:moveTo>
                  <a:pt x="2502" y="0"/>
                </a:moveTo>
                <a:cubicBezTo>
                  <a:pt x="2383" y="0"/>
                  <a:pt x="2271" y="75"/>
                  <a:pt x="2255" y="205"/>
                </a:cubicBezTo>
                <a:lnTo>
                  <a:pt x="1944" y="1729"/>
                </a:lnTo>
                <a:cubicBezTo>
                  <a:pt x="1917" y="1817"/>
                  <a:pt x="1829" y="1898"/>
                  <a:pt x="1747" y="1926"/>
                </a:cubicBezTo>
                <a:lnTo>
                  <a:pt x="251" y="2352"/>
                </a:lnTo>
                <a:cubicBezTo>
                  <a:pt x="27" y="2434"/>
                  <a:pt x="0" y="2745"/>
                  <a:pt x="196" y="2860"/>
                </a:cubicBezTo>
                <a:lnTo>
                  <a:pt x="1551" y="3619"/>
                </a:lnTo>
                <a:cubicBezTo>
                  <a:pt x="1632" y="3680"/>
                  <a:pt x="1693" y="3761"/>
                  <a:pt x="1693" y="3876"/>
                </a:cubicBezTo>
                <a:lnTo>
                  <a:pt x="1632" y="5400"/>
                </a:lnTo>
                <a:cubicBezTo>
                  <a:pt x="1632" y="5575"/>
                  <a:pt x="1771" y="5697"/>
                  <a:pt x="1913" y="5697"/>
                </a:cubicBezTo>
                <a:cubicBezTo>
                  <a:pt x="1974" y="5697"/>
                  <a:pt x="2035" y="5675"/>
                  <a:pt x="2086" y="5624"/>
                </a:cubicBezTo>
                <a:lnTo>
                  <a:pt x="3244" y="4581"/>
                </a:lnTo>
                <a:cubicBezTo>
                  <a:pt x="3278" y="4526"/>
                  <a:pt x="3334" y="4505"/>
                  <a:pt x="3398" y="4505"/>
                </a:cubicBezTo>
                <a:cubicBezTo>
                  <a:pt x="3438" y="4505"/>
                  <a:pt x="3481" y="4513"/>
                  <a:pt x="3522" y="4526"/>
                </a:cubicBezTo>
                <a:lnTo>
                  <a:pt x="4965" y="5061"/>
                </a:lnTo>
                <a:cubicBezTo>
                  <a:pt x="4994" y="5072"/>
                  <a:pt x="5024" y="5077"/>
                  <a:pt x="5053" y="5077"/>
                </a:cubicBezTo>
                <a:cubicBezTo>
                  <a:pt x="5243" y="5077"/>
                  <a:pt x="5403" y="4862"/>
                  <a:pt x="5303" y="4662"/>
                </a:cubicBezTo>
                <a:lnTo>
                  <a:pt x="4653" y="3280"/>
                </a:lnTo>
                <a:cubicBezTo>
                  <a:pt x="4626" y="3172"/>
                  <a:pt x="4626" y="3084"/>
                  <a:pt x="4680" y="3002"/>
                </a:cubicBezTo>
                <a:lnTo>
                  <a:pt x="5642" y="1783"/>
                </a:lnTo>
                <a:cubicBezTo>
                  <a:pt x="5778" y="1596"/>
                  <a:pt x="5654" y="1334"/>
                  <a:pt x="5419" y="1334"/>
                </a:cubicBezTo>
                <a:cubicBezTo>
                  <a:pt x="5408" y="1334"/>
                  <a:pt x="5396" y="1335"/>
                  <a:pt x="5385" y="1336"/>
                </a:cubicBezTo>
                <a:lnTo>
                  <a:pt x="3861" y="1506"/>
                </a:lnTo>
                <a:cubicBezTo>
                  <a:pt x="3842" y="1510"/>
                  <a:pt x="3823" y="1513"/>
                  <a:pt x="3806" y="1513"/>
                </a:cubicBezTo>
                <a:cubicBezTo>
                  <a:pt x="3722" y="1513"/>
                  <a:pt x="3655" y="1463"/>
                  <a:pt x="3610" y="1390"/>
                </a:cubicBezTo>
                <a:lnTo>
                  <a:pt x="2736" y="124"/>
                </a:lnTo>
                <a:cubicBezTo>
                  <a:pt x="2677" y="39"/>
                  <a:pt x="2588" y="0"/>
                  <a:pt x="2502" y="0"/>
                </a:cubicBezTo>
                <a:close/>
              </a:path>
            </a:pathLst>
          </a:custGeom>
          <a:solidFill>
            <a:srgbClr val="FFAC3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0" name="Google Shape;7166;p77">
            <a:extLst>
              <a:ext uri="{FF2B5EF4-FFF2-40B4-BE49-F238E27FC236}">
                <a16:creationId xmlns:a16="http://schemas.microsoft.com/office/drawing/2014/main" id="{18C9AE86-5732-FC49-BEB1-61D9DF3F9C0E}"/>
              </a:ext>
            </a:extLst>
          </p:cNvPr>
          <p:cNvGrpSpPr/>
          <p:nvPr/>
        </p:nvGrpSpPr>
        <p:grpSpPr>
          <a:xfrm>
            <a:off x="177022" y="273138"/>
            <a:ext cx="1254076" cy="3018717"/>
            <a:chOff x="7379673" y="2436328"/>
            <a:chExt cx="855207" cy="2058591"/>
          </a:xfrm>
        </p:grpSpPr>
        <p:sp>
          <p:nvSpPr>
            <p:cNvPr id="51" name="Google Shape;7167;p77">
              <a:extLst>
                <a:ext uri="{FF2B5EF4-FFF2-40B4-BE49-F238E27FC236}">
                  <a16:creationId xmlns:a16="http://schemas.microsoft.com/office/drawing/2014/main" id="{2A406822-5260-6A4D-8C36-3EB08141A388}"/>
                </a:ext>
              </a:extLst>
            </p:cNvPr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168;p77">
              <a:extLst>
                <a:ext uri="{FF2B5EF4-FFF2-40B4-BE49-F238E27FC236}">
                  <a16:creationId xmlns:a16="http://schemas.microsoft.com/office/drawing/2014/main" id="{E780240D-3424-2F40-96EE-6DA0B85D0ED0}"/>
                </a:ext>
              </a:extLst>
            </p:cNvPr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169;p77">
              <a:extLst>
                <a:ext uri="{FF2B5EF4-FFF2-40B4-BE49-F238E27FC236}">
                  <a16:creationId xmlns:a16="http://schemas.microsoft.com/office/drawing/2014/main" id="{1827FD8F-F297-384B-9F6C-F8EA8F15E3D5}"/>
                </a:ext>
              </a:extLst>
            </p:cNvPr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170;p77">
              <a:extLst>
                <a:ext uri="{FF2B5EF4-FFF2-40B4-BE49-F238E27FC236}">
                  <a16:creationId xmlns:a16="http://schemas.microsoft.com/office/drawing/2014/main" id="{1626F0EB-7ADE-B04C-90B6-E7D43E99C523}"/>
                </a:ext>
              </a:extLst>
            </p:cNvPr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171;p77">
              <a:extLst>
                <a:ext uri="{FF2B5EF4-FFF2-40B4-BE49-F238E27FC236}">
                  <a16:creationId xmlns:a16="http://schemas.microsoft.com/office/drawing/2014/main" id="{D848A000-C104-724B-820E-58B2639D103A}"/>
                </a:ext>
              </a:extLst>
            </p:cNvPr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172;p77">
              <a:extLst>
                <a:ext uri="{FF2B5EF4-FFF2-40B4-BE49-F238E27FC236}">
                  <a16:creationId xmlns:a16="http://schemas.microsoft.com/office/drawing/2014/main" id="{7CB74894-DB1F-904E-BCF8-4EFC5EC7F46A}"/>
                </a:ext>
              </a:extLst>
            </p:cNvPr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173;p77">
              <a:extLst>
                <a:ext uri="{FF2B5EF4-FFF2-40B4-BE49-F238E27FC236}">
                  <a16:creationId xmlns:a16="http://schemas.microsoft.com/office/drawing/2014/main" id="{029481AC-5144-8E45-B5C6-23C87968A03E}"/>
                </a:ext>
              </a:extLst>
            </p:cNvPr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174;p77">
              <a:extLst>
                <a:ext uri="{FF2B5EF4-FFF2-40B4-BE49-F238E27FC236}">
                  <a16:creationId xmlns:a16="http://schemas.microsoft.com/office/drawing/2014/main" id="{CDB4E4C2-898B-704C-AFA2-41EEC195B7EA}"/>
                </a:ext>
              </a:extLst>
            </p:cNvPr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175;p77">
              <a:extLst>
                <a:ext uri="{FF2B5EF4-FFF2-40B4-BE49-F238E27FC236}">
                  <a16:creationId xmlns:a16="http://schemas.microsoft.com/office/drawing/2014/main" id="{C29EDAB0-EA4A-EA45-B635-DD008912DFA3}"/>
                </a:ext>
              </a:extLst>
            </p:cNvPr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176;p77">
              <a:extLst>
                <a:ext uri="{FF2B5EF4-FFF2-40B4-BE49-F238E27FC236}">
                  <a16:creationId xmlns:a16="http://schemas.microsoft.com/office/drawing/2014/main" id="{B53614E2-0FED-E044-AB2D-259E1499EA94}"/>
                </a:ext>
              </a:extLst>
            </p:cNvPr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61" name="Google Shape;7177;p77">
              <a:extLst>
                <a:ext uri="{FF2B5EF4-FFF2-40B4-BE49-F238E27FC236}">
                  <a16:creationId xmlns:a16="http://schemas.microsoft.com/office/drawing/2014/main" id="{AAF96932-DB33-3A49-9918-6FB6E6FCB666}"/>
                </a:ext>
              </a:extLst>
            </p:cNvPr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62" name="Google Shape;7178;p77">
                <a:extLst>
                  <a:ext uri="{FF2B5EF4-FFF2-40B4-BE49-F238E27FC236}">
                    <a16:creationId xmlns:a16="http://schemas.microsoft.com/office/drawing/2014/main" id="{FDFA1166-36B4-9A4B-8558-C7D7C81C2E8A}"/>
                  </a:ext>
                </a:extLst>
              </p:cNvPr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7179;p77">
                <a:extLst>
                  <a:ext uri="{FF2B5EF4-FFF2-40B4-BE49-F238E27FC236}">
                    <a16:creationId xmlns:a16="http://schemas.microsoft.com/office/drawing/2014/main" id="{A018FB73-62C5-6F49-A016-BB834EF13E65}"/>
                  </a:ext>
                </a:extLst>
              </p:cNvPr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4" name="Google Shape;7166;p77">
            <a:extLst>
              <a:ext uri="{FF2B5EF4-FFF2-40B4-BE49-F238E27FC236}">
                <a16:creationId xmlns:a16="http://schemas.microsoft.com/office/drawing/2014/main" id="{3ADB4240-9E2D-944F-8D86-D1664AB7D90C}"/>
              </a:ext>
            </a:extLst>
          </p:cNvPr>
          <p:cNvGrpSpPr/>
          <p:nvPr/>
        </p:nvGrpSpPr>
        <p:grpSpPr>
          <a:xfrm>
            <a:off x="9271373" y="3514374"/>
            <a:ext cx="1254076" cy="3018717"/>
            <a:chOff x="7379673" y="2436328"/>
            <a:chExt cx="855207" cy="2058591"/>
          </a:xfrm>
        </p:grpSpPr>
        <p:sp>
          <p:nvSpPr>
            <p:cNvPr id="65" name="Google Shape;7167;p77">
              <a:extLst>
                <a:ext uri="{FF2B5EF4-FFF2-40B4-BE49-F238E27FC236}">
                  <a16:creationId xmlns:a16="http://schemas.microsoft.com/office/drawing/2014/main" id="{8A0B7FE1-D465-764A-9029-D21AF2DD0848}"/>
                </a:ext>
              </a:extLst>
            </p:cNvPr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168;p77">
              <a:extLst>
                <a:ext uri="{FF2B5EF4-FFF2-40B4-BE49-F238E27FC236}">
                  <a16:creationId xmlns:a16="http://schemas.microsoft.com/office/drawing/2014/main" id="{F4C96857-78E7-294B-B279-AC1EEA5E427B}"/>
                </a:ext>
              </a:extLst>
            </p:cNvPr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169;p77">
              <a:extLst>
                <a:ext uri="{FF2B5EF4-FFF2-40B4-BE49-F238E27FC236}">
                  <a16:creationId xmlns:a16="http://schemas.microsoft.com/office/drawing/2014/main" id="{A8140257-E4A6-1549-84C0-6F0ED0BB238C}"/>
                </a:ext>
              </a:extLst>
            </p:cNvPr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170;p77">
              <a:extLst>
                <a:ext uri="{FF2B5EF4-FFF2-40B4-BE49-F238E27FC236}">
                  <a16:creationId xmlns:a16="http://schemas.microsoft.com/office/drawing/2014/main" id="{AC12129C-8E37-F945-A5B2-B7DEBE411110}"/>
                </a:ext>
              </a:extLst>
            </p:cNvPr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171;p77">
              <a:extLst>
                <a:ext uri="{FF2B5EF4-FFF2-40B4-BE49-F238E27FC236}">
                  <a16:creationId xmlns:a16="http://schemas.microsoft.com/office/drawing/2014/main" id="{DCB69359-5C7F-864A-A1E2-97E025D4E40C}"/>
                </a:ext>
              </a:extLst>
            </p:cNvPr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172;p77">
              <a:extLst>
                <a:ext uri="{FF2B5EF4-FFF2-40B4-BE49-F238E27FC236}">
                  <a16:creationId xmlns:a16="http://schemas.microsoft.com/office/drawing/2014/main" id="{BBBD1F9F-B874-E54F-B97A-C1092D6A3DAC}"/>
                </a:ext>
              </a:extLst>
            </p:cNvPr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73;p77">
              <a:extLst>
                <a:ext uri="{FF2B5EF4-FFF2-40B4-BE49-F238E27FC236}">
                  <a16:creationId xmlns:a16="http://schemas.microsoft.com/office/drawing/2014/main" id="{F75E40D8-4F52-B14D-A85A-DB8B191770FA}"/>
                </a:ext>
              </a:extLst>
            </p:cNvPr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174;p77">
              <a:extLst>
                <a:ext uri="{FF2B5EF4-FFF2-40B4-BE49-F238E27FC236}">
                  <a16:creationId xmlns:a16="http://schemas.microsoft.com/office/drawing/2014/main" id="{5E037883-96ED-6D43-9557-E14E330C856C}"/>
                </a:ext>
              </a:extLst>
            </p:cNvPr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175;p77">
              <a:extLst>
                <a:ext uri="{FF2B5EF4-FFF2-40B4-BE49-F238E27FC236}">
                  <a16:creationId xmlns:a16="http://schemas.microsoft.com/office/drawing/2014/main" id="{3F9642C7-B0F5-2744-9E57-D048A2E5549F}"/>
                </a:ext>
              </a:extLst>
            </p:cNvPr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176;p77">
              <a:extLst>
                <a:ext uri="{FF2B5EF4-FFF2-40B4-BE49-F238E27FC236}">
                  <a16:creationId xmlns:a16="http://schemas.microsoft.com/office/drawing/2014/main" id="{09D8F0CC-4BB3-E949-B1B5-EC65CE90D406}"/>
                </a:ext>
              </a:extLst>
            </p:cNvPr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5" name="Google Shape;7177;p77">
              <a:extLst>
                <a:ext uri="{FF2B5EF4-FFF2-40B4-BE49-F238E27FC236}">
                  <a16:creationId xmlns:a16="http://schemas.microsoft.com/office/drawing/2014/main" id="{69F74D16-F910-0245-B3DE-6815797A3C81}"/>
                </a:ext>
              </a:extLst>
            </p:cNvPr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76" name="Google Shape;7178;p77">
                <a:extLst>
                  <a:ext uri="{FF2B5EF4-FFF2-40B4-BE49-F238E27FC236}">
                    <a16:creationId xmlns:a16="http://schemas.microsoft.com/office/drawing/2014/main" id="{A30D005D-6D9D-F140-B1B3-12F16F2F7928}"/>
                  </a:ext>
                </a:extLst>
              </p:cNvPr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7179;p77">
                <a:extLst>
                  <a:ext uri="{FF2B5EF4-FFF2-40B4-BE49-F238E27FC236}">
                    <a16:creationId xmlns:a16="http://schemas.microsoft.com/office/drawing/2014/main" id="{42521943-A681-C646-B6C5-F1A5158CFECA}"/>
                  </a:ext>
                </a:extLst>
              </p:cNvPr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8" name="Google Shape;7166;p77">
            <a:extLst>
              <a:ext uri="{FF2B5EF4-FFF2-40B4-BE49-F238E27FC236}">
                <a16:creationId xmlns:a16="http://schemas.microsoft.com/office/drawing/2014/main" id="{D3429453-FFC6-9341-9B6E-DF958C7F2270}"/>
              </a:ext>
            </a:extLst>
          </p:cNvPr>
          <p:cNvGrpSpPr/>
          <p:nvPr/>
        </p:nvGrpSpPr>
        <p:grpSpPr>
          <a:xfrm>
            <a:off x="1404810" y="3094458"/>
            <a:ext cx="1254076" cy="3018717"/>
            <a:chOff x="7379673" y="2436328"/>
            <a:chExt cx="855207" cy="2058591"/>
          </a:xfrm>
        </p:grpSpPr>
        <p:sp>
          <p:nvSpPr>
            <p:cNvPr id="79" name="Google Shape;7167;p77">
              <a:extLst>
                <a:ext uri="{FF2B5EF4-FFF2-40B4-BE49-F238E27FC236}">
                  <a16:creationId xmlns:a16="http://schemas.microsoft.com/office/drawing/2014/main" id="{021E64BB-010E-CA4B-8E30-D59C6AF3D93E}"/>
                </a:ext>
              </a:extLst>
            </p:cNvPr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7168;p77">
              <a:extLst>
                <a:ext uri="{FF2B5EF4-FFF2-40B4-BE49-F238E27FC236}">
                  <a16:creationId xmlns:a16="http://schemas.microsoft.com/office/drawing/2014/main" id="{A1AA4B97-BBC8-644D-B7FC-37517328F829}"/>
                </a:ext>
              </a:extLst>
            </p:cNvPr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7169;p77">
              <a:extLst>
                <a:ext uri="{FF2B5EF4-FFF2-40B4-BE49-F238E27FC236}">
                  <a16:creationId xmlns:a16="http://schemas.microsoft.com/office/drawing/2014/main" id="{8EEBD25E-9CBA-FB44-960C-721AB4373177}"/>
                </a:ext>
              </a:extLst>
            </p:cNvPr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7170;p77">
              <a:extLst>
                <a:ext uri="{FF2B5EF4-FFF2-40B4-BE49-F238E27FC236}">
                  <a16:creationId xmlns:a16="http://schemas.microsoft.com/office/drawing/2014/main" id="{0A503D7A-5DA0-0B47-A53D-5A8E340E53BE}"/>
                </a:ext>
              </a:extLst>
            </p:cNvPr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7171;p77">
              <a:extLst>
                <a:ext uri="{FF2B5EF4-FFF2-40B4-BE49-F238E27FC236}">
                  <a16:creationId xmlns:a16="http://schemas.microsoft.com/office/drawing/2014/main" id="{CA4C67EB-D45F-D547-B70C-E72CD1E0D5BF}"/>
                </a:ext>
              </a:extLst>
            </p:cNvPr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7172;p77">
              <a:extLst>
                <a:ext uri="{FF2B5EF4-FFF2-40B4-BE49-F238E27FC236}">
                  <a16:creationId xmlns:a16="http://schemas.microsoft.com/office/drawing/2014/main" id="{20467CE7-FA54-8E4F-AB56-F498A1C5E544}"/>
                </a:ext>
              </a:extLst>
            </p:cNvPr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7173;p77">
              <a:extLst>
                <a:ext uri="{FF2B5EF4-FFF2-40B4-BE49-F238E27FC236}">
                  <a16:creationId xmlns:a16="http://schemas.microsoft.com/office/drawing/2014/main" id="{25914C75-6058-714B-B8ED-63B80BC18E8D}"/>
                </a:ext>
              </a:extLst>
            </p:cNvPr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7174;p77">
              <a:extLst>
                <a:ext uri="{FF2B5EF4-FFF2-40B4-BE49-F238E27FC236}">
                  <a16:creationId xmlns:a16="http://schemas.microsoft.com/office/drawing/2014/main" id="{2D821C9D-6B78-F34E-9415-DC15DB54B57D}"/>
                </a:ext>
              </a:extLst>
            </p:cNvPr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7175;p77">
              <a:extLst>
                <a:ext uri="{FF2B5EF4-FFF2-40B4-BE49-F238E27FC236}">
                  <a16:creationId xmlns:a16="http://schemas.microsoft.com/office/drawing/2014/main" id="{E02A5E63-465C-364E-A2FA-A82A8D1AF7BC}"/>
                </a:ext>
              </a:extLst>
            </p:cNvPr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7176;p77">
              <a:extLst>
                <a:ext uri="{FF2B5EF4-FFF2-40B4-BE49-F238E27FC236}">
                  <a16:creationId xmlns:a16="http://schemas.microsoft.com/office/drawing/2014/main" id="{AC75545F-70A8-4E4C-AD62-AB71F327C2FE}"/>
                </a:ext>
              </a:extLst>
            </p:cNvPr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9" name="Google Shape;7177;p77">
              <a:extLst>
                <a:ext uri="{FF2B5EF4-FFF2-40B4-BE49-F238E27FC236}">
                  <a16:creationId xmlns:a16="http://schemas.microsoft.com/office/drawing/2014/main" id="{3AFCB3CD-4F6B-9B48-90B3-B7A2133484CA}"/>
                </a:ext>
              </a:extLst>
            </p:cNvPr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90" name="Google Shape;7178;p77">
                <a:extLst>
                  <a:ext uri="{FF2B5EF4-FFF2-40B4-BE49-F238E27FC236}">
                    <a16:creationId xmlns:a16="http://schemas.microsoft.com/office/drawing/2014/main" id="{DECE8D68-DD3D-194B-8E33-4E98CF50BD52}"/>
                  </a:ext>
                </a:extLst>
              </p:cNvPr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7179;p77">
                <a:extLst>
                  <a:ext uri="{FF2B5EF4-FFF2-40B4-BE49-F238E27FC236}">
                    <a16:creationId xmlns:a16="http://schemas.microsoft.com/office/drawing/2014/main" id="{F5A0FF0A-8D1C-4A4D-AA8C-1DE97E2350FE}"/>
                  </a:ext>
                </a:extLst>
              </p:cNvPr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7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44" grpId="1" animBg="1"/>
      <p:bldP spid="45" grpId="1" animBg="1"/>
      <p:bldP spid="46" grpId="1" animBg="1"/>
      <p:bldP spid="47" grpId="1" animBg="1"/>
      <p:bldP spid="48" grpId="1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867DFC-4D80-44BA-A973-1DBA99B9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9" y="1318151"/>
            <a:ext cx="4320891" cy="35501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EE858D-F290-4BCA-8A1C-22F8FB19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586" y="1408524"/>
            <a:ext cx="4532515" cy="3550183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24F93D5-408B-4FEE-8569-01B21EE52632}"/>
              </a:ext>
            </a:extLst>
          </p:cNvPr>
          <p:cNvSpPr/>
          <p:nvPr/>
        </p:nvSpPr>
        <p:spPr>
          <a:xfrm>
            <a:off x="1906481" y="4640917"/>
            <a:ext cx="4727353" cy="2034123"/>
          </a:xfrm>
          <a:prstGeom prst="ellips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 ta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4EBBCF5-74DC-4FD1-99A7-AB555F69FB8A}"/>
              </a:ext>
            </a:extLst>
          </p:cNvPr>
          <p:cNvSpPr/>
          <p:nvPr/>
        </p:nvSpPr>
        <p:spPr>
          <a:xfrm>
            <a:off x="8858811" y="4941660"/>
            <a:ext cx="20842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70B7346-75D1-40A3-BBBA-341AC6F1D9B4}"/>
              </a:ext>
            </a:extLst>
          </p:cNvPr>
          <p:cNvSpPr/>
          <p:nvPr/>
        </p:nvSpPr>
        <p:spPr>
          <a:xfrm>
            <a:off x="1104522" y="5026747"/>
            <a:ext cx="1360016" cy="1262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MA</a:t>
            </a:r>
            <a:endParaRPr lang="es-CL" sz="32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5964197-6588-470C-811E-E05A83903B31}"/>
              </a:ext>
            </a:extLst>
          </p:cNvPr>
          <p:cNvSpPr/>
          <p:nvPr/>
        </p:nvSpPr>
        <p:spPr>
          <a:xfrm>
            <a:off x="7291043" y="5002637"/>
            <a:ext cx="1360016" cy="1262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MA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918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2911BA-A859-4D86-A3C2-89A8248E4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5" y="1298409"/>
            <a:ext cx="3209544" cy="27352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Fruta partida por la mitad&#10;&#10;Descripción generada automáticamente con confianza media">
            <a:extLst>
              <a:ext uri="{FF2B5EF4-FFF2-40B4-BE49-F238E27FC236}">
                <a16:creationId xmlns:a16="http://schemas.microsoft.com/office/drawing/2014/main" id="{387CF3AA-5E05-4E35-952C-032A4FEDF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1255817"/>
            <a:ext cx="3209544" cy="24756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62EC56-8B50-4865-A332-E4CB744E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448" y="925824"/>
            <a:ext cx="3212870" cy="341405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B7BE265B-24F8-4C68-8687-A00B1165B7E5}"/>
              </a:ext>
            </a:extLst>
          </p:cNvPr>
          <p:cNvSpPr/>
          <p:nvPr/>
        </p:nvSpPr>
        <p:spPr>
          <a:xfrm>
            <a:off x="518501" y="4371630"/>
            <a:ext cx="1439215" cy="1272711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3FD509B-B62D-423D-A917-2AFEB1BA102E}"/>
              </a:ext>
            </a:extLst>
          </p:cNvPr>
          <p:cNvSpPr/>
          <p:nvPr/>
        </p:nvSpPr>
        <p:spPr>
          <a:xfrm>
            <a:off x="653309" y="4559499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to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42F7FAE-628E-4EA2-98BF-1362EB52CF51}"/>
              </a:ext>
            </a:extLst>
          </p:cNvPr>
          <p:cNvSpPr/>
          <p:nvPr/>
        </p:nvSpPr>
        <p:spPr>
          <a:xfrm>
            <a:off x="4698442" y="4524428"/>
            <a:ext cx="288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be ja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E957E99-5B85-4773-BF7E-1E8D27D60B9D}"/>
              </a:ext>
            </a:extLst>
          </p:cNvPr>
          <p:cNvSpPr/>
          <p:nvPr/>
        </p:nvSpPr>
        <p:spPr>
          <a:xfrm>
            <a:off x="4463060" y="4471581"/>
            <a:ext cx="1158115" cy="107280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0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F597F61-CB6F-45D0-900F-99CE8E9CEAAF}"/>
              </a:ext>
            </a:extLst>
          </p:cNvPr>
          <p:cNvSpPr/>
          <p:nvPr/>
        </p:nvSpPr>
        <p:spPr>
          <a:xfrm>
            <a:off x="8151831" y="4515312"/>
            <a:ext cx="373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llo 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774DA0C-20DD-6843-8ECC-30C1B888EA44}"/>
              </a:ext>
            </a:extLst>
          </p:cNvPr>
          <p:cNvSpPr/>
          <p:nvPr/>
        </p:nvSpPr>
        <p:spPr>
          <a:xfrm>
            <a:off x="8130499" y="4371630"/>
            <a:ext cx="1268016" cy="1179518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7406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7" grpId="0"/>
      <p:bldP spid="17" grpId="0" animBg="1"/>
      <p:bldP spid="3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03922B-4852-48B4-B74F-09F663A2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165" y="849773"/>
            <a:ext cx="4468838" cy="43829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20F8BB-281A-4CAF-87E6-47B99837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7" y="849774"/>
            <a:ext cx="5144317" cy="43829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24B94A1-159C-4F3C-B3A7-D91D7F09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30" y="5319318"/>
            <a:ext cx="1524132" cy="137781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82FCB92-AAC7-42D1-8FED-1F899044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81" y="5319318"/>
            <a:ext cx="1524132" cy="137781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41F8F45-999B-4839-8373-0440277C6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112" y="5669867"/>
            <a:ext cx="2048434" cy="67671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A70F653-DD62-4271-A2F1-6875108B3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609" y="5439189"/>
            <a:ext cx="1883827" cy="9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Dibujo de 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CBC4F029-1132-4744-AFE3-E98257DC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1014998"/>
            <a:ext cx="3209544" cy="22626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B950F98-144E-42AE-9442-B473761C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7" y="1219151"/>
            <a:ext cx="3209544" cy="22098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CEB216-C45A-4D71-82B6-1CC67E8F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680" y="1002235"/>
            <a:ext cx="3206774" cy="2901948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979BB07-B78A-4304-87EE-5E8035B3F3A4}"/>
              </a:ext>
            </a:extLst>
          </p:cNvPr>
          <p:cNvSpPr/>
          <p:nvPr/>
        </p:nvSpPr>
        <p:spPr>
          <a:xfrm>
            <a:off x="1207826" y="4434878"/>
            <a:ext cx="1274247" cy="1070776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C7039CB-C7C9-4EBC-9DC6-2E49EABDE1CD}"/>
              </a:ext>
            </a:extLst>
          </p:cNvPr>
          <p:cNvSpPr/>
          <p:nvPr/>
        </p:nvSpPr>
        <p:spPr>
          <a:xfrm>
            <a:off x="4918790" y="4329321"/>
            <a:ext cx="1307276" cy="1134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F2FA31-DE0E-481F-9472-96F1CA092010}"/>
              </a:ext>
            </a:extLst>
          </p:cNvPr>
          <p:cNvSpPr/>
          <p:nvPr/>
        </p:nvSpPr>
        <p:spPr>
          <a:xfrm>
            <a:off x="1212884" y="4434878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 ja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3471B46-C94F-4D61-AFF5-25F604ECF446}"/>
              </a:ext>
            </a:extLst>
          </p:cNvPr>
          <p:cNvSpPr/>
          <p:nvPr/>
        </p:nvSpPr>
        <p:spPr>
          <a:xfrm>
            <a:off x="5076553" y="4413592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202655B-3050-46E2-9BC2-FFFE92FF1885}"/>
              </a:ext>
            </a:extLst>
          </p:cNvPr>
          <p:cNvSpPr/>
          <p:nvPr/>
        </p:nvSpPr>
        <p:spPr>
          <a:xfrm>
            <a:off x="8936879" y="4434878"/>
            <a:ext cx="226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6E993E4-B02E-1A4C-873B-D709556289BA}"/>
              </a:ext>
            </a:extLst>
          </p:cNvPr>
          <p:cNvSpPr/>
          <p:nvPr/>
        </p:nvSpPr>
        <p:spPr>
          <a:xfrm>
            <a:off x="8829834" y="4308035"/>
            <a:ext cx="1307276" cy="1134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0420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7" grpId="0"/>
      <p:bldP spid="31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F4E8178-7FEE-487B-B711-DF1F243B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7" y="1313355"/>
            <a:ext cx="4948583" cy="34837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8F68A1-7295-4E14-8F63-39003382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13354"/>
            <a:ext cx="5048045" cy="3483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D479F5-04DA-400F-8FE3-0BB4D008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08" y="4999005"/>
            <a:ext cx="1453403" cy="12329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ABF0B5-BFF5-4F96-8D06-20137871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64" y="4999005"/>
            <a:ext cx="1453403" cy="12329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107EBB-EF72-48F1-9405-9F0DCAADE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849" y="5041598"/>
            <a:ext cx="1068974" cy="10060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D6CDC3-FCA6-436B-B7A9-4C19A4072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390" y="5307009"/>
            <a:ext cx="1426901" cy="7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7A685C60-4770-40A1-A581-147A7E49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873557"/>
            <a:ext cx="3209544" cy="30684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2198992-E898-4046-8746-DBBDD8AA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1011668"/>
            <a:ext cx="3209544" cy="242053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4B11D04-48FF-45D9-95E1-137CAB7D2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1342624"/>
            <a:ext cx="3209544" cy="173975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0489E534-DDC7-41F5-9DB3-084CC83C8E42}"/>
              </a:ext>
            </a:extLst>
          </p:cNvPr>
          <p:cNvSpPr/>
          <p:nvPr/>
        </p:nvSpPr>
        <p:spPr>
          <a:xfrm>
            <a:off x="908084" y="4105141"/>
            <a:ext cx="1444740" cy="117653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7168160-A9A2-411B-BD6C-E3C1DBFDCDE7}"/>
              </a:ext>
            </a:extLst>
          </p:cNvPr>
          <p:cNvSpPr/>
          <p:nvPr/>
        </p:nvSpPr>
        <p:spPr>
          <a:xfrm>
            <a:off x="4592815" y="4114599"/>
            <a:ext cx="1658850" cy="1364068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7FDDF2A-76EB-4B3D-BDB5-FD883173D2C5}"/>
              </a:ext>
            </a:extLst>
          </p:cNvPr>
          <p:cNvSpPr/>
          <p:nvPr/>
        </p:nvSpPr>
        <p:spPr>
          <a:xfrm>
            <a:off x="1179265" y="4231743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piz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BAF8B1F-601E-40BF-8392-4C17A02A4646}"/>
              </a:ext>
            </a:extLst>
          </p:cNvPr>
          <p:cNvSpPr/>
          <p:nvPr/>
        </p:nvSpPr>
        <p:spPr>
          <a:xfrm>
            <a:off x="4560162" y="4370879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Cua</a:t>
            </a:r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dro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46C410B-DA97-43F6-B54E-5706626466ED}"/>
              </a:ext>
            </a:extLst>
          </p:cNvPr>
          <p:cNvSpPr/>
          <p:nvPr/>
        </p:nvSpPr>
        <p:spPr>
          <a:xfrm>
            <a:off x="7905218" y="4468095"/>
            <a:ext cx="44105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gar</a:t>
            </a:r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ti ja</a:t>
            </a:r>
            <a:endParaRPr lang="es-E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6D10A58-8003-B143-8D6D-1C7FE8D0BFFF}"/>
              </a:ext>
            </a:extLst>
          </p:cNvPr>
          <p:cNvSpPr/>
          <p:nvPr/>
        </p:nvSpPr>
        <p:spPr>
          <a:xfrm>
            <a:off x="8104092" y="4314697"/>
            <a:ext cx="1236552" cy="1163970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0087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0" grpId="0"/>
      <p:bldP spid="31" grpId="0"/>
      <p:bldP spid="3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DFC801-19AA-4E95-AA99-23F46801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34" y="1259076"/>
            <a:ext cx="4604893" cy="35942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4B6E62-0DD5-43B1-8F87-F3520E12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75" y="1259076"/>
            <a:ext cx="4871654" cy="359427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99FD5FD-DD70-40B5-8EC0-9C79A01E86ED}"/>
              </a:ext>
            </a:extLst>
          </p:cNvPr>
          <p:cNvSpPr/>
          <p:nvPr/>
        </p:nvSpPr>
        <p:spPr>
          <a:xfrm>
            <a:off x="1535271" y="5010654"/>
            <a:ext cx="1444740" cy="11765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LA</a:t>
            </a:r>
            <a:endParaRPr lang="es-CL" sz="3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F6CF2AD-130C-4BF0-A4A0-4941E0A17909}"/>
              </a:ext>
            </a:extLst>
          </p:cNvPr>
          <p:cNvSpPr/>
          <p:nvPr/>
        </p:nvSpPr>
        <p:spPr>
          <a:xfrm>
            <a:off x="6408375" y="5010656"/>
            <a:ext cx="1444740" cy="11765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LA</a:t>
            </a:r>
            <a:endParaRPr lang="es-CL" sz="3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4EF5E3-0794-4D84-82CD-D57C6C6E6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549" y="5135611"/>
            <a:ext cx="1452548" cy="9266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DAED968-4DAB-470F-9C73-38862AB50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840" y="5257517"/>
            <a:ext cx="297510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94</Words>
  <Application>Microsoft Macintosh PowerPoint</Application>
  <PresentationFormat>Panorámica</PresentationFormat>
  <Paragraphs>51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Bungee</vt:lpstr>
      <vt:lpstr>Calibri</vt:lpstr>
      <vt:lpstr>Verdana Pro</vt:lpstr>
      <vt:lpstr>Verdana Pro Cond SemiBold</vt:lpstr>
      <vt:lpstr>TornVTI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SILABA INICIAL</dc:title>
  <dc:creator>yaritzaruiz1311@gmail.com</dc:creator>
  <cp:lastModifiedBy>Consuelo Castro Castillo</cp:lastModifiedBy>
  <cp:revision>5</cp:revision>
  <dcterms:created xsi:type="dcterms:W3CDTF">2021-09-13T21:12:15Z</dcterms:created>
  <dcterms:modified xsi:type="dcterms:W3CDTF">2021-10-06T02:50:14Z</dcterms:modified>
</cp:coreProperties>
</file>