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74" r:id="rId1"/>
  </p:sldMasterIdLst>
  <p:sldIdLst>
    <p:sldId id="256" r:id="rId2"/>
    <p:sldId id="340" r:id="rId3"/>
    <p:sldId id="292" r:id="rId4"/>
    <p:sldId id="351" r:id="rId5"/>
    <p:sldId id="313" r:id="rId6"/>
    <p:sldId id="329" r:id="rId7"/>
    <p:sldId id="330" r:id="rId8"/>
    <p:sldId id="342" r:id="rId9"/>
    <p:sldId id="331" r:id="rId10"/>
    <p:sldId id="348" r:id="rId11"/>
    <p:sldId id="339" r:id="rId12"/>
    <p:sldId id="356" r:id="rId13"/>
  </p:sldIdLst>
  <p:sldSz cx="9144000" cy="6858000" type="screen4x3"/>
  <p:notesSz cx="6858000" cy="9144000"/>
  <p:defaultTextStyle>
    <a:defPPr>
      <a:defRPr lang="es-ES_trad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Estilo claro 2 - Acento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9" autoAdjust="0"/>
    <p:restoredTop sz="94627" autoAdjust="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21A94F3-E9CE-4E3A-86AB-CFA17EA409C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DCBF37E1-7935-466B-94ED-7D7D8C803B79}">
      <dgm:prSet phldrT="[Texto]"/>
      <dgm:spPr/>
      <dgm:t>
        <a:bodyPr/>
        <a:lstStyle/>
        <a:p>
          <a:r>
            <a:rPr lang="es-CL" dirty="0"/>
            <a:t>Presentación</a:t>
          </a:r>
        </a:p>
      </dgm:t>
    </dgm:pt>
    <dgm:pt modelId="{33D27E8E-BA76-432D-87B4-3EE5ACA3DD0E}" type="parTrans" cxnId="{DA2E308A-FDF8-463C-BEBB-9E40C1E275C3}">
      <dgm:prSet/>
      <dgm:spPr/>
      <dgm:t>
        <a:bodyPr/>
        <a:lstStyle/>
        <a:p>
          <a:endParaRPr lang="es-CL"/>
        </a:p>
      </dgm:t>
    </dgm:pt>
    <dgm:pt modelId="{4EA1B86A-E00C-46E1-8BFB-0596FF4236CB}" type="sibTrans" cxnId="{DA2E308A-FDF8-463C-BEBB-9E40C1E275C3}">
      <dgm:prSet/>
      <dgm:spPr/>
      <dgm:t>
        <a:bodyPr/>
        <a:lstStyle/>
        <a:p>
          <a:endParaRPr lang="es-CL"/>
        </a:p>
      </dgm:t>
    </dgm:pt>
    <dgm:pt modelId="{583CD796-4B20-4BA7-847E-7140DAF2BE68}">
      <dgm:prSet phldrT="[Texto]"/>
      <dgm:spPr/>
      <dgm:t>
        <a:bodyPr/>
        <a:lstStyle/>
        <a:p>
          <a:r>
            <a:rPr lang="es-CL" dirty="0"/>
            <a:t>Nudo –desarrollo - Conflicto</a:t>
          </a:r>
        </a:p>
        <a:p>
          <a:endParaRPr lang="es-CL" dirty="0"/>
        </a:p>
      </dgm:t>
    </dgm:pt>
    <dgm:pt modelId="{27EB9674-3F9C-4B14-80C3-089BAE528E51}" type="parTrans" cxnId="{3E56DF6F-1813-44A8-9D33-7402BDC36777}">
      <dgm:prSet/>
      <dgm:spPr/>
      <dgm:t>
        <a:bodyPr/>
        <a:lstStyle/>
        <a:p>
          <a:endParaRPr lang="es-CL"/>
        </a:p>
      </dgm:t>
    </dgm:pt>
    <dgm:pt modelId="{511CFD9F-B8D1-40F1-BF4E-7A5524686B65}" type="sibTrans" cxnId="{3E56DF6F-1813-44A8-9D33-7402BDC36777}">
      <dgm:prSet/>
      <dgm:spPr/>
      <dgm:t>
        <a:bodyPr/>
        <a:lstStyle/>
        <a:p>
          <a:endParaRPr lang="es-CL"/>
        </a:p>
      </dgm:t>
    </dgm:pt>
    <dgm:pt modelId="{AEEFA8DD-6EAB-46E9-940A-1B0E83131C77}">
      <dgm:prSet phldrT="[Texto]"/>
      <dgm:spPr/>
      <dgm:t>
        <a:bodyPr/>
        <a:lstStyle/>
        <a:p>
          <a:r>
            <a:rPr lang="es-CL" dirty="0"/>
            <a:t>Desenlace</a:t>
          </a:r>
        </a:p>
      </dgm:t>
    </dgm:pt>
    <dgm:pt modelId="{3AA10F5D-2824-4D02-BBDD-A6DED5ED86C2}" type="parTrans" cxnId="{CA882DFD-6AA5-4051-920C-DA6E03CB50D1}">
      <dgm:prSet/>
      <dgm:spPr/>
      <dgm:t>
        <a:bodyPr/>
        <a:lstStyle/>
        <a:p>
          <a:endParaRPr lang="es-CL"/>
        </a:p>
      </dgm:t>
    </dgm:pt>
    <dgm:pt modelId="{047CE8BE-ACD0-41F2-A830-C386092C5C49}" type="sibTrans" cxnId="{CA882DFD-6AA5-4051-920C-DA6E03CB50D1}">
      <dgm:prSet/>
      <dgm:spPr/>
      <dgm:t>
        <a:bodyPr/>
        <a:lstStyle/>
        <a:p>
          <a:endParaRPr lang="es-CL"/>
        </a:p>
      </dgm:t>
    </dgm:pt>
    <dgm:pt modelId="{2117E190-3697-4105-A6A5-E3E589C35DB2}" type="pres">
      <dgm:prSet presAssocID="{621A94F3-E9CE-4E3A-86AB-CFA17EA409C6}" presName="CompostProcess" presStyleCnt="0">
        <dgm:presLayoutVars>
          <dgm:dir/>
          <dgm:resizeHandles val="exact"/>
        </dgm:presLayoutVars>
      </dgm:prSet>
      <dgm:spPr/>
    </dgm:pt>
    <dgm:pt modelId="{49668982-1EBE-4C46-859F-C127131720E1}" type="pres">
      <dgm:prSet presAssocID="{621A94F3-E9CE-4E3A-86AB-CFA17EA409C6}" presName="arrow" presStyleLbl="bgShp" presStyleIdx="0" presStyleCnt="1"/>
      <dgm:spPr/>
    </dgm:pt>
    <dgm:pt modelId="{E009132D-534F-48E4-A008-9A882605BF07}" type="pres">
      <dgm:prSet presAssocID="{621A94F3-E9CE-4E3A-86AB-CFA17EA409C6}" presName="linearProcess" presStyleCnt="0"/>
      <dgm:spPr/>
    </dgm:pt>
    <dgm:pt modelId="{8F3C4545-1009-46F3-9AB0-B9CBB0262F21}" type="pres">
      <dgm:prSet presAssocID="{DCBF37E1-7935-466B-94ED-7D7D8C803B79}" presName="textNode" presStyleLbl="node1" presStyleIdx="0" presStyleCnt="3">
        <dgm:presLayoutVars>
          <dgm:bulletEnabled val="1"/>
        </dgm:presLayoutVars>
      </dgm:prSet>
      <dgm:spPr/>
    </dgm:pt>
    <dgm:pt modelId="{9298FCD5-16A5-40CB-AE1C-2FE3682C5035}" type="pres">
      <dgm:prSet presAssocID="{4EA1B86A-E00C-46E1-8BFB-0596FF4236CB}" presName="sibTrans" presStyleCnt="0"/>
      <dgm:spPr/>
    </dgm:pt>
    <dgm:pt modelId="{288C15F4-566D-4F3D-A2CC-F3D5B3EDA718}" type="pres">
      <dgm:prSet presAssocID="{583CD796-4B20-4BA7-847E-7140DAF2BE68}" presName="textNode" presStyleLbl="node1" presStyleIdx="1" presStyleCnt="3">
        <dgm:presLayoutVars>
          <dgm:bulletEnabled val="1"/>
        </dgm:presLayoutVars>
      </dgm:prSet>
      <dgm:spPr/>
    </dgm:pt>
    <dgm:pt modelId="{D9F5C3F4-B0A2-4D7C-91E6-BF9C6279EBD4}" type="pres">
      <dgm:prSet presAssocID="{511CFD9F-B8D1-40F1-BF4E-7A5524686B65}" presName="sibTrans" presStyleCnt="0"/>
      <dgm:spPr/>
    </dgm:pt>
    <dgm:pt modelId="{FC2E3C28-1E9F-42C2-96E1-354EC43999EB}" type="pres">
      <dgm:prSet presAssocID="{AEEFA8DD-6EAB-46E9-940A-1B0E83131C77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58FA2108-A183-4F88-9ACA-ECA5860C539A}" type="presOf" srcId="{AEEFA8DD-6EAB-46E9-940A-1B0E83131C77}" destId="{FC2E3C28-1E9F-42C2-96E1-354EC43999EB}" srcOrd="0" destOrd="0" presId="urn:microsoft.com/office/officeart/2005/8/layout/hProcess9"/>
    <dgm:cxn modelId="{FFDC952B-C9B2-4B58-8BE2-150BA3ABB6AD}" type="presOf" srcId="{621A94F3-E9CE-4E3A-86AB-CFA17EA409C6}" destId="{2117E190-3697-4105-A6A5-E3E589C35DB2}" srcOrd="0" destOrd="0" presId="urn:microsoft.com/office/officeart/2005/8/layout/hProcess9"/>
    <dgm:cxn modelId="{3E56DF6F-1813-44A8-9D33-7402BDC36777}" srcId="{621A94F3-E9CE-4E3A-86AB-CFA17EA409C6}" destId="{583CD796-4B20-4BA7-847E-7140DAF2BE68}" srcOrd="1" destOrd="0" parTransId="{27EB9674-3F9C-4B14-80C3-089BAE528E51}" sibTransId="{511CFD9F-B8D1-40F1-BF4E-7A5524686B65}"/>
    <dgm:cxn modelId="{DA2E308A-FDF8-463C-BEBB-9E40C1E275C3}" srcId="{621A94F3-E9CE-4E3A-86AB-CFA17EA409C6}" destId="{DCBF37E1-7935-466B-94ED-7D7D8C803B79}" srcOrd="0" destOrd="0" parTransId="{33D27E8E-BA76-432D-87B4-3EE5ACA3DD0E}" sibTransId="{4EA1B86A-E00C-46E1-8BFB-0596FF4236CB}"/>
    <dgm:cxn modelId="{854EF88E-4836-4A1B-A8E0-F09450BEDD9F}" type="presOf" srcId="{DCBF37E1-7935-466B-94ED-7D7D8C803B79}" destId="{8F3C4545-1009-46F3-9AB0-B9CBB0262F21}" srcOrd="0" destOrd="0" presId="urn:microsoft.com/office/officeart/2005/8/layout/hProcess9"/>
    <dgm:cxn modelId="{32E2F0A2-A694-406B-9DA3-7A858BA7DC72}" type="presOf" srcId="{583CD796-4B20-4BA7-847E-7140DAF2BE68}" destId="{288C15F4-566D-4F3D-A2CC-F3D5B3EDA718}" srcOrd="0" destOrd="0" presId="urn:microsoft.com/office/officeart/2005/8/layout/hProcess9"/>
    <dgm:cxn modelId="{CA882DFD-6AA5-4051-920C-DA6E03CB50D1}" srcId="{621A94F3-E9CE-4E3A-86AB-CFA17EA409C6}" destId="{AEEFA8DD-6EAB-46E9-940A-1B0E83131C77}" srcOrd="2" destOrd="0" parTransId="{3AA10F5D-2824-4D02-BBDD-A6DED5ED86C2}" sibTransId="{047CE8BE-ACD0-41F2-A830-C386092C5C49}"/>
    <dgm:cxn modelId="{FC2A5378-EC28-4E24-A9EF-0FCCDD6607AA}" type="presParOf" srcId="{2117E190-3697-4105-A6A5-E3E589C35DB2}" destId="{49668982-1EBE-4C46-859F-C127131720E1}" srcOrd="0" destOrd="0" presId="urn:microsoft.com/office/officeart/2005/8/layout/hProcess9"/>
    <dgm:cxn modelId="{E27FA9B2-C026-4DA9-AE50-BF4E6FA50460}" type="presParOf" srcId="{2117E190-3697-4105-A6A5-E3E589C35DB2}" destId="{E009132D-534F-48E4-A008-9A882605BF07}" srcOrd="1" destOrd="0" presId="urn:microsoft.com/office/officeart/2005/8/layout/hProcess9"/>
    <dgm:cxn modelId="{00B39EB3-CED3-4E04-A2AF-EDF5FEF5871E}" type="presParOf" srcId="{E009132D-534F-48E4-A008-9A882605BF07}" destId="{8F3C4545-1009-46F3-9AB0-B9CBB0262F21}" srcOrd="0" destOrd="0" presId="urn:microsoft.com/office/officeart/2005/8/layout/hProcess9"/>
    <dgm:cxn modelId="{53F8CB58-BD7F-4556-9B16-184A6F94287E}" type="presParOf" srcId="{E009132D-534F-48E4-A008-9A882605BF07}" destId="{9298FCD5-16A5-40CB-AE1C-2FE3682C5035}" srcOrd="1" destOrd="0" presId="urn:microsoft.com/office/officeart/2005/8/layout/hProcess9"/>
    <dgm:cxn modelId="{B3CC501A-AF8D-4472-B83E-BDF3497AB9BC}" type="presParOf" srcId="{E009132D-534F-48E4-A008-9A882605BF07}" destId="{288C15F4-566D-4F3D-A2CC-F3D5B3EDA718}" srcOrd="2" destOrd="0" presId="urn:microsoft.com/office/officeart/2005/8/layout/hProcess9"/>
    <dgm:cxn modelId="{54B005C6-8617-448A-9047-398A6E98D808}" type="presParOf" srcId="{E009132D-534F-48E4-A008-9A882605BF07}" destId="{D9F5C3F4-B0A2-4D7C-91E6-BF9C6279EBD4}" srcOrd="3" destOrd="0" presId="urn:microsoft.com/office/officeart/2005/8/layout/hProcess9"/>
    <dgm:cxn modelId="{83DB75F9-D3BD-4C55-AD84-49E10773713A}" type="presParOf" srcId="{E009132D-534F-48E4-A008-9A882605BF07}" destId="{FC2E3C28-1E9F-42C2-96E1-354EC43999EB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668982-1EBE-4C46-859F-C127131720E1}">
      <dsp:nvSpPr>
        <dsp:cNvPr id="0" name=""/>
        <dsp:cNvSpPr/>
      </dsp:nvSpPr>
      <dsp:spPr>
        <a:xfrm>
          <a:off x="550861" y="0"/>
          <a:ext cx="6243093" cy="3299296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F3C4545-1009-46F3-9AB0-B9CBB0262F21}">
      <dsp:nvSpPr>
        <dsp:cNvPr id="0" name=""/>
        <dsp:cNvSpPr/>
      </dsp:nvSpPr>
      <dsp:spPr>
        <a:xfrm>
          <a:off x="7889" y="989788"/>
          <a:ext cx="2364112" cy="131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Presentación</a:t>
          </a:r>
        </a:p>
      </dsp:txBody>
      <dsp:txXfrm>
        <a:off x="72312" y="1054211"/>
        <a:ext cx="2235266" cy="1190872"/>
      </dsp:txXfrm>
    </dsp:sp>
    <dsp:sp modelId="{288C15F4-566D-4F3D-A2CC-F3D5B3EDA718}">
      <dsp:nvSpPr>
        <dsp:cNvPr id="0" name=""/>
        <dsp:cNvSpPr/>
      </dsp:nvSpPr>
      <dsp:spPr>
        <a:xfrm>
          <a:off x="2490351" y="989788"/>
          <a:ext cx="2364112" cy="131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Nudo –desarrollo - Conflicto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L" sz="2300" kern="1200" dirty="0"/>
        </a:p>
      </dsp:txBody>
      <dsp:txXfrm>
        <a:off x="2554774" y="1054211"/>
        <a:ext cx="2235266" cy="1190872"/>
      </dsp:txXfrm>
    </dsp:sp>
    <dsp:sp modelId="{FC2E3C28-1E9F-42C2-96E1-354EC43999EB}">
      <dsp:nvSpPr>
        <dsp:cNvPr id="0" name=""/>
        <dsp:cNvSpPr/>
      </dsp:nvSpPr>
      <dsp:spPr>
        <a:xfrm>
          <a:off x="4972813" y="989788"/>
          <a:ext cx="2364112" cy="131971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L" sz="2300" kern="1200" dirty="0"/>
            <a:t>Desenlace</a:t>
          </a:r>
        </a:p>
      </dsp:txBody>
      <dsp:txXfrm>
        <a:off x="5037236" y="1054211"/>
        <a:ext cx="2235266" cy="1190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7">
            <a:extLst>
              <a:ext uri="{FF2B5EF4-FFF2-40B4-BE49-F238E27FC236}">
                <a16:creationId xmlns:a16="http://schemas.microsoft.com/office/drawing/2014/main" id="{C8288370-4750-31F7-771C-1AA9E04F0727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7" descr="SD-PanelTitle-R1.png">
              <a:extLst>
                <a:ext uri="{FF2B5EF4-FFF2-40B4-BE49-F238E27FC236}">
                  <a16:creationId xmlns:a16="http://schemas.microsoft.com/office/drawing/2014/main" id="{F519E2A1-7406-1A5A-D15B-B9275DE4B1A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10">
              <a:extLst>
                <a:ext uri="{FF2B5EF4-FFF2-40B4-BE49-F238E27FC236}">
                  <a16:creationId xmlns:a16="http://schemas.microsoft.com/office/drawing/2014/main" id="{753DB674-F976-877B-1E15-CDFBF363CEBB}"/>
                </a:ext>
              </a:extLst>
            </p:cNvPr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1" descr="HDRibbonTitle-UniformTrim.png">
              <a:extLst>
                <a:ext uri="{FF2B5EF4-FFF2-40B4-BE49-F238E27FC236}">
                  <a16:creationId xmlns:a16="http://schemas.microsoft.com/office/drawing/2014/main" id="{09AD7640-C6CF-4E2C-91BC-2533FD730F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2" descr="HDRibbonTitle-UniformTrim.png">
              <a:extLst>
                <a:ext uri="{FF2B5EF4-FFF2-40B4-BE49-F238E27FC236}">
                  <a16:creationId xmlns:a16="http://schemas.microsoft.com/office/drawing/2014/main" id="{4B287EE1-4EA9-44EC-377F-D2BE34A1D8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14">
            <a:extLst>
              <a:ext uri="{FF2B5EF4-FFF2-40B4-BE49-F238E27FC236}">
                <a16:creationId xmlns:a16="http://schemas.microsoft.com/office/drawing/2014/main" id="{DF1DB778-FBD5-2980-1EC6-9AF34F41647B}"/>
              </a:ext>
            </a:extLst>
          </p:cNvPr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C9DD9355-B50F-C691-B65C-9B751FDC62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A3949F1D-FA3C-1D77-4059-419EEF544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8DFA9A97-9AC9-5A30-7A4D-C76B2E683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fld id="{8A945AAB-AD0B-4880-A63B-69C1717242CC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154307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2C167A1-2F32-9429-2996-3F8863B22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40CF36-DD70-EA00-3B23-40C531080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F4D818D-EEC4-12CB-869B-E52483715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41B233-69D5-426A-82E8-A60CDC252B26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301615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CA968A83-E240-F4C9-3275-0E2148E79A83}"/>
              </a:ext>
            </a:extLst>
          </p:cNvPr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4B9AFA-6335-63A5-B928-48FD2BB0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F95366E-2ECC-E025-B8C5-67DAB553A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6106EC-8C24-1DAF-F137-7A0973CE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979892-93AC-41FA-9039-4D1E631BD828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2565964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5D0B49E2-E673-B09E-AFF8-FAF35C679E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CL" sz="7200"/>
              <a:t>“</a:t>
            </a:r>
          </a:p>
        </p:txBody>
      </p:sp>
      <p:sp>
        <p:nvSpPr>
          <p:cNvPr id="5" name="TextBox 14">
            <a:extLst>
              <a:ext uri="{FF2B5EF4-FFF2-40B4-BE49-F238E27FC236}">
                <a16:creationId xmlns:a16="http://schemas.microsoft.com/office/drawing/2014/main" id="{0AAC195C-82DE-7C35-E0BF-B764A493C5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s-CL" sz="7200"/>
              <a:t>”</a:t>
            </a:r>
          </a:p>
        </p:txBody>
      </p:sp>
      <p:cxnSp>
        <p:nvCxnSpPr>
          <p:cNvPr id="6" name="Straight Connector 18">
            <a:extLst>
              <a:ext uri="{FF2B5EF4-FFF2-40B4-BE49-F238E27FC236}">
                <a16:creationId xmlns:a16="http://schemas.microsoft.com/office/drawing/2014/main" id="{0DB3C914-BB5C-DC7A-4984-C8C0523F0FDD}"/>
              </a:ext>
            </a:extLst>
          </p:cNvPr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586D8E4-3532-0EBB-629F-66658E81188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B6EB341-10E4-B94D-E524-92DB68AB5AE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36FE56E-C3F3-7332-3E49-505A5240689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EDB6E9C-4F20-4A42-A0E4-8EB5069B2607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9128193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ACAB7-CFE2-F6EC-545F-BB507C5F75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37235-E028-DF9A-CC77-BA4191C64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A9CA7-9D95-F285-2D30-CBE924A2EB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CF27AE-B3F8-4324-81EF-58D0ED194BEB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476093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1">
            <a:extLst>
              <a:ext uri="{FF2B5EF4-FFF2-40B4-BE49-F238E27FC236}">
                <a16:creationId xmlns:a16="http://schemas.microsoft.com/office/drawing/2014/main" id="{62C92569-C491-A34D-2F4E-BD3DFBC24D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s-CL" sz="8000"/>
              <a:t>“</a:t>
            </a:r>
          </a:p>
        </p:txBody>
      </p:sp>
      <p:sp>
        <p:nvSpPr>
          <p:cNvPr id="5" name="TextBox 12">
            <a:extLst>
              <a:ext uri="{FF2B5EF4-FFF2-40B4-BE49-F238E27FC236}">
                <a16:creationId xmlns:a16="http://schemas.microsoft.com/office/drawing/2014/main" id="{68D7FDFD-C921-55FB-0E77-42869A9E3A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en-US" altLang="es-CL" sz="8000"/>
              <a:t>”</a:t>
            </a:r>
          </a:p>
        </p:txBody>
      </p:sp>
      <p:cxnSp>
        <p:nvCxnSpPr>
          <p:cNvPr id="6" name="Straight Connector 25">
            <a:extLst>
              <a:ext uri="{FF2B5EF4-FFF2-40B4-BE49-F238E27FC236}">
                <a16:creationId xmlns:a16="http://schemas.microsoft.com/office/drawing/2014/main" id="{1FFBB761-1545-6042-61AB-5FBD0B09EF66}"/>
              </a:ext>
            </a:extLst>
          </p:cNvPr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5A836A3-CD3A-0A97-697A-D17FD76BE50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F09820A4-DE85-F8B3-986A-B30B9C05CC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9C905E0-43A2-7889-748B-B1CC2B48CF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D470BD1C-0062-4485-9214-A99DE778FB08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009881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C7E540C8-7CD0-41DB-9DC9-9D35CB75CE35}"/>
              </a:ext>
            </a:extLst>
          </p:cNvPr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461C7C8-09A7-A2D8-3BE9-9229101CB7C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8E8F05D-DDA3-6489-D222-687C58CBA2D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663611C-C55C-B7DD-52FB-C7B1AE66CF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562585-6E95-4E98-997A-B355CDC3B7A4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417243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411A7CF1-37EE-62E2-BCEA-D050E1E2CC4D}"/>
              </a:ext>
            </a:extLst>
          </p:cNvPr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5D6B686-FBCD-565D-8CBD-F28225BC9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D71438A-446B-2285-194B-36E07BDDB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A2A26EC-E45F-2AC9-3AEB-4A8CFFFE4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ED0029-5D76-4262-B0BD-D8900D2DA6E2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7755979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>
            <a:extLst>
              <a:ext uri="{FF2B5EF4-FFF2-40B4-BE49-F238E27FC236}">
                <a16:creationId xmlns:a16="http://schemas.microsoft.com/office/drawing/2014/main" id="{D0D86AD7-526B-354B-62F7-FD937FB81909}"/>
              </a:ext>
            </a:extLst>
          </p:cNvPr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901288-A2CD-A6FC-BC41-8D5C4183C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482B028-C58E-6AC6-B573-57AFE2E4B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6DC4D0-0D13-16AD-DFBF-924FF9D0B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1B1544-AC3E-4B33-BC85-132F5A43703E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962640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>
            <a:extLst>
              <a:ext uri="{FF2B5EF4-FFF2-40B4-BE49-F238E27FC236}">
                <a16:creationId xmlns:a16="http://schemas.microsoft.com/office/drawing/2014/main" id="{AB925568-5739-530F-50CD-901A8AAB8CF2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BC1CE68-ACB9-26F3-C19C-A371CEA76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F31B05-6C12-63F8-3634-A5DA63129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7EF9DE7-B4DB-3B89-BB79-7B5FE474F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5964F4-D5C4-429D-8348-DB82E76AE6DF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140598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0">
            <a:extLst>
              <a:ext uri="{FF2B5EF4-FFF2-40B4-BE49-F238E27FC236}">
                <a16:creationId xmlns:a16="http://schemas.microsoft.com/office/drawing/2014/main" id="{8A1FA30C-6BE5-3844-1901-7C73B1766EDB}"/>
              </a:ext>
            </a:extLst>
          </p:cNvPr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A91F7D6-4E25-FF6D-D6C0-A86F142CC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3DF60F1-340C-6864-4079-404CF1824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DE6D5F-7518-3AB6-452C-6A99CD4F0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AD7799-2709-404F-8474-B94403673BDB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4750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AE981896-F12A-A3B5-B9A2-162F00148EFD}"/>
              </a:ext>
            </a:extLst>
          </p:cNvPr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4D1A411F-166B-92DC-C2F3-E726EC3C3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F94A9F61-B402-7F4D-5E96-496C3694E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0BDE05D3-7D6D-BF89-18DB-3794E5EB2E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8E6E1-ED7E-40BC-A60A-E5F58850585E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613219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40">
            <a:extLst>
              <a:ext uri="{FF2B5EF4-FFF2-40B4-BE49-F238E27FC236}">
                <a16:creationId xmlns:a16="http://schemas.microsoft.com/office/drawing/2014/main" id="{E859E686-377D-7B11-708F-5C95BF9CDD67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6">
            <a:extLst>
              <a:ext uri="{FF2B5EF4-FFF2-40B4-BE49-F238E27FC236}">
                <a16:creationId xmlns:a16="http://schemas.microsoft.com/office/drawing/2014/main" id="{DB8D0CBD-D598-AD86-79B6-E3617E3F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Footer Placeholder 7">
            <a:extLst>
              <a:ext uri="{FF2B5EF4-FFF2-40B4-BE49-F238E27FC236}">
                <a16:creationId xmlns:a16="http://schemas.microsoft.com/office/drawing/2014/main" id="{534C93FD-999F-A845-F777-E0372C036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" name="Slide Number Placeholder 8">
            <a:extLst>
              <a:ext uri="{FF2B5EF4-FFF2-40B4-BE49-F238E27FC236}">
                <a16:creationId xmlns:a16="http://schemas.microsoft.com/office/drawing/2014/main" id="{E46F5687-84A9-F487-651E-568C5FEC5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7DDE8-1FBC-4F17-B57F-8A09D95EE513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789870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13">
            <a:extLst>
              <a:ext uri="{FF2B5EF4-FFF2-40B4-BE49-F238E27FC236}">
                <a16:creationId xmlns:a16="http://schemas.microsoft.com/office/drawing/2014/main" id="{00C0F070-4FBB-F7F6-74ED-047FE05421F1}"/>
              </a:ext>
            </a:extLst>
          </p:cNvPr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2">
            <a:extLst>
              <a:ext uri="{FF2B5EF4-FFF2-40B4-BE49-F238E27FC236}">
                <a16:creationId xmlns:a16="http://schemas.microsoft.com/office/drawing/2014/main" id="{88AF1A9C-66FD-7593-9C28-498B100A2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C2CFAD1-6FD1-A57D-F748-17ECC6F69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354A3CA-6882-8EBE-A807-3E3E9CC02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55D98B-053D-4EC8-BD0F-B638718F8EA9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87792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6E03E8-01AA-A515-63F7-05073E6AE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410A97F-6677-7F76-5605-F98186C2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75C698F-F295-B194-D826-FA40790C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7025D5-3609-4CBD-B23F-54895EE75146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1863327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5">
            <a:extLst>
              <a:ext uri="{FF2B5EF4-FFF2-40B4-BE49-F238E27FC236}">
                <a16:creationId xmlns:a16="http://schemas.microsoft.com/office/drawing/2014/main" id="{36C8BE7F-A8F1-1887-B253-3E05D7DAD8FE}"/>
              </a:ext>
            </a:extLst>
          </p:cNvPr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09ED0F71-659A-D80E-1A19-B8DB86AB5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943F22C2-F9EB-128E-9994-C06C9B58B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F5A409C8-3CD8-CF75-1DA5-45EDEF3B6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D283C-017C-4075-8920-3954B4AB5D36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261738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F6534533-732E-D132-1CB9-3567DD0D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70118-C45B-61A2-4DA9-0A982548C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5C419-0978-60CB-822A-9743327B4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BDCA8-04F5-44B6-8D4E-38F6E96EB06C}" type="slidenum">
              <a:rPr lang="es-ES" altLang="es-CL"/>
              <a:pPr/>
              <a:t>‹Nº›</a:t>
            </a:fld>
            <a:endParaRPr lang="es-ES" altLang="es-CL"/>
          </a:p>
        </p:txBody>
      </p:sp>
    </p:spTree>
    <p:extLst>
      <p:ext uri="{BB962C8B-B14F-4D97-AF65-F5344CB8AC3E}">
        <p14:creationId xmlns:p14="http://schemas.microsoft.com/office/powerpoint/2010/main" val="382355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>
            <a:extLst>
              <a:ext uri="{FF2B5EF4-FFF2-40B4-BE49-F238E27FC236}">
                <a16:creationId xmlns:a16="http://schemas.microsoft.com/office/drawing/2014/main" id="{5B0E2562-B126-5047-3817-71C93228BC2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>
              <a:extLst>
                <a:ext uri="{FF2B5EF4-FFF2-40B4-BE49-F238E27FC236}">
                  <a16:creationId xmlns:a16="http://schemas.microsoft.com/office/drawing/2014/main" id="{788FBD0E-4A1A-92C6-1D49-0C91025731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8B0A616-B18A-CD74-42EB-30E61EF5B94F}"/>
                </a:ext>
              </a:extLst>
            </p:cNvPr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>
              <a:extLst>
                <a:ext uri="{FF2B5EF4-FFF2-40B4-BE49-F238E27FC236}">
                  <a16:creationId xmlns:a16="http://schemas.microsoft.com/office/drawing/2014/main" id="{60B61249-6660-1A73-D62D-51F71E31F5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>
              <a:extLst>
                <a:ext uri="{FF2B5EF4-FFF2-40B4-BE49-F238E27FC236}">
                  <a16:creationId xmlns:a16="http://schemas.microsoft.com/office/drawing/2014/main" id="{15932F9E-D29D-ADDF-7679-741A33A12E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D7D0FE9-0C97-37F5-B36B-7825C58C0B5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n-US" altLang="es-CL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5F8A5A13-33BE-5D84-DAE7-B0B7D54138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Editar el estilo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n-US" altLang="es-C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99CCF-814D-FB94-E07E-AAADBF4D35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5AF8D3-3616-503C-622C-7B33456B24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319D2D-8E6F-5FE3-1A4C-5E0A714809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Garamond" panose="02020404030301010803" pitchFamily="18" charset="0"/>
              </a:defRPr>
            </a:lvl1pPr>
          </a:lstStyle>
          <a:p>
            <a:fld id="{9294C3F4-158A-4484-B361-FA59F62F49CE}" type="slidenum">
              <a:rPr lang="es-ES" altLang="es-CL"/>
              <a:pPr/>
              <a:t>‹Nº›</a:t>
            </a:fld>
            <a:endParaRPr lang="es-ES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43" r:id="rId2"/>
    <p:sldLayoutId id="2147483844" r:id="rId3"/>
    <p:sldLayoutId id="2147483845" r:id="rId4"/>
    <p:sldLayoutId id="2147483846" r:id="rId5"/>
    <p:sldLayoutId id="2147483847" r:id="rId6"/>
    <p:sldLayoutId id="2147483837" r:id="rId7"/>
    <p:sldLayoutId id="2147483848" r:id="rId8"/>
    <p:sldLayoutId id="2147483838" r:id="rId9"/>
    <p:sldLayoutId id="2147483839" r:id="rId10"/>
    <p:sldLayoutId id="2147483849" r:id="rId11"/>
    <p:sldLayoutId id="2147483850" r:id="rId12"/>
    <p:sldLayoutId id="214748384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eaLnBrk="0" fontAlgn="base" hangingPunct="0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:a16="http://schemas.microsoft.com/office/drawing/2014/main" id="{6334550B-009B-7B49-3F52-DB836933D9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313" y="1916113"/>
            <a:ext cx="8134350" cy="211772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CL" altLang="es-CL" sz="8800">
                <a:solidFill>
                  <a:schemeClr val="tx1">
                    <a:lumMod val="85000"/>
                    <a:lumOff val="15000"/>
                  </a:schemeClr>
                </a:solidFill>
                <a:latin typeface="Jokerman" panose="04090605060D06020702" pitchFamily="82" charset="0"/>
              </a:rPr>
              <a:t>Género Dramático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ED223F83-F591-7D03-CC83-F371E4B086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147050" cy="936625"/>
          </a:xfrm>
        </p:spPr>
        <p:txBody>
          <a:bodyPr anchorCtr="1"/>
          <a:lstStyle/>
          <a:p>
            <a:pPr eaLnBrk="1" hangingPunct="1"/>
            <a:r>
              <a:rPr lang="es-ES" altLang="es-CL" sz="4800">
                <a:ln>
                  <a:noFill/>
                </a:ln>
                <a:latin typeface="Jokerman" panose="04090605060D06020702" pitchFamily="82" charset="0"/>
              </a:rPr>
              <a:t>Instancias Dramáticas: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95077B34-1B4E-9AEF-AD15-105DDB0BCFF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196975"/>
            <a:ext cx="8220075" cy="2303463"/>
          </a:xfrm>
        </p:spPr>
        <p:txBody>
          <a:bodyPr/>
          <a:lstStyle/>
          <a:p>
            <a:pPr eaLnBrk="1" hangingPunct="1"/>
            <a:r>
              <a:rPr lang="es-ES" altLang="es-CL" dirty="0"/>
              <a:t>La obra dramática se desarrolla en acciones manifestadas a través del diálogo de las fuerzas en pugna</a:t>
            </a:r>
            <a:r>
              <a:rPr lang="es-ES" altLang="es-CL" dirty="0">
                <a:sym typeface="Wingdings" panose="05000000000000000000" pitchFamily="2" charset="2"/>
              </a:rPr>
              <a:t> </a:t>
            </a:r>
            <a:r>
              <a:rPr lang="es-ES" altLang="es-CL" dirty="0">
                <a:solidFill>
                  <a:schemeClr val="tx1"/>
                </a:solidFill>
              </a:rPr>
              <a:t>CONFLICTO DE LA OBRA</a:t>
            </a:r>
          </a:p>
          <a:p>
            <a:pPr eaLnBrk="1" hangingPunct="1"/>
            <a:r>
              <a:rPr lang="es-ES" altLang="es-CL" dirty="0">
                <a:solidFill>
                  <a:schemeClr val="tx1"/>
                </a:solidFill>
              </a:rPr>
              <a:t>ESTRUCTURA DE LA OBRA DRAMÁTICA:</a:t>
            </a:r>
          </a:p>
        </p:txBody>
      </p:sp>
      <p:graphicFrame>
        <p:nvGraphicFramePr>
          <p:cNvPr id="3" name="2 Diagrama">
            <a:extLst>
              <a:ext uri="{FF2B5EF4-FFF2-40B4-BE49-F238E27FC236}">
                <a16:creationId xmlns:a16="http://schemas.microsoft.com/office/drawing/2014/main" id="{EB7643D4-52CF-BC88-E66F-4AC150CC1C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3015036"/>
              </p:ext>
            </p:extLst>
          </p:nvPr>
        </p:nvGraphicFramePr>
        <p:xfrm>
          <a:off x="899592" y="2794000"/>
          <a:ext cx="7344816" cy="329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700FFC03-F7A4-FB98-00C3-EA7BD04EA0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47738" y="403225"/>
            <a:ext cx="6799262" cy="1304925"/>
          </a:xfrm>
        </p:spPr>
        <p:txBody>
          <a:bodyPr rtlCol="0" anchorCtr="1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altLang="es-CL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Jokerman" panose="04090605060D06020702" pitchFamily="82" charset="0"/>
              </a:rPr>
              <a:t> Lenguaje dramático:</a:t>
            </a:r>
          </a:p>
        </p:txBody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256D5A4-13AB-3EBD-2F06-1CBFF79417F0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Parlamentos: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Diálogos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Monólogos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Acotaciones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s-E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Aparte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3554" name="Picture 2" descr="http://4.bp.blogspot.com/_tzb6UynrCD0/Swqqm6CkPZI/AAAAAAAAAF8/5Xuok8VH1X0/s1600/texto+dramatico.jpg">
            <a:extLst>
              <a:ext uri="{FF2B5EF4-FFF2-40B4-BE49-F238E27FC236}">
                <a16:creationId xmlns:a16="http://schemas.microsoft.com/office/drawing/2014/main" id="{6D0CDF96-287E-25BA-616A-30CF6E9C4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1700213"/>
            <a:ext cx="3824288" cy="423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>
            <a:extLst>
              <a:ext uri="{FF2B5EF4-FFF2-40B4-BE49-F238E27FC236}">
                <a16:creationId xmlns:a16="http://schemas.microsoft.com/office/drawing/2014/main" id="{A11CAD32-7922-BD87-09FA-C7498E901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s-CL" altLang="es-CL" dirty="0">
                <a:ln>
                  <a:noFill/>
                </a:ln>
              </a:rPr>
              <a:t>Actividad:</a:t>
            </a:r>
            <a:br>
              <a:rPr lang="es-CL" altLang="es-CL" dirty="0">
                <a:ln>
                  <a:noFill/>
                </a:ln>
              </a:rPr>
            </a:br>
            <a:r>
              <a:rPr lang="es-CL" altLang="es-CL" dirty="0">
                <a:ln>
                  <a:noFill/>
                </a:ln>
              </a:rPr>
              <a:t>    </a:t>
            </a:r>
            <a:r>
              <a:rPr lang="es-CL" altLang="es-CL" sz="3200" dirty="0">
                <a:ln>
                  <a:noFill/>
                </a:ln>
                <a:latin typeface="Abadi" panose="020F0502020204030204" pitchFamily="34" charset="0"/>
              </a:rPr>
              <a:t>Relee tus apuntes y </a:t>
            </a:r>
            <a:r>
              <a:rPr lang="es-CL" altLang="es-CL" sz="2400" dirty="0">
                <a:ln>
                  <a:noFill/>
                </a:ln>
                <a:latin typeface="Abadi" panose="020F0502020204030204" pitchFamily="34" charset="0"/>
              </a:rPr>
              <a:t>responde en tu cuaderno:</a:t>
            </a:r>
            <a:endParaRPr lang="es-CL" altLang="es-CL" sz="2000" dirty="0">
              <a:ln>
                <a:noFill/>
              </a:ln>
              <a:latin typeface="Abadi" panose="020F0502020204030204" pitchFamily="34" charset="0"/>
            </a:endParaRPr>
          </a:p>
        </p:txBody>
      </p:sp>
      <p:sp>
        <p:nvSpPr>
          <p:cNvPr id="5" name="4 Marcador de contenido">
            <a:extLst>
              <a:ext uri="{FF2B5EF4-FFF2-40B4-BE49-F238E27FC236}">
                <a16:creationId xmlns:a16="http://schemas.microsoft.com/office/drawing/2014/main" id="{78A9283F-219A-9EAF-EE9D-80AEA3972F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196975"/>
            <a:ext cx="7488238" cy="4679950"/>
          </a:xfrm>
        </p:spPr>
        <p:txBody>
          <a:bodyPr/>
          <a:lstStyle/>
          <a:p>
            <a:pPr marL="457200" indent="-457200" algn="just" eaLnBrk="1" hangingPunct="1">
              <a:buFont typeface="Calibri" panose="020F0502020204030204" pitchFamily="34" charset="0"/>
              <a:buAutoNum type="arabicPeriod"/>
            </a:pPr>
            <a:r>
              <a:rPr lang="es-CL" altLang="es-CL" sz="2800" dirty="0"/>
              <a:t> Sintetiza o resume los tres momentos de la obra dramática.</a:t>
            </a:r>
          </a:p>
          <a:p>
            <a:pPr marL="457200" indent="-457200" algn="just" eaLnBrk="1" hangingPunct="1">
              <a:buFont typeface="Calibri" panose="020F0502020204030204" pitchFamily="34" charset="0"/>
              <a:buAutoNum type="arabicPeriod"/>
            </a:pPr>
            <a:r>
              <a:rPr lang="es-CL" altLang="es-CL" sz="2800" dirty="0"/>
              <a:t>¿Cómo se da inicio al conflicto dramático? </a:t>
            </a:r>
          </a:p>
          <a:p>
            <a:pPr marL="457200" indent="-457200" algn="just" eaLnBrk="1" hangingPunct="1">
              <a:buFont typeface="Calibri" panose="020F0502020204030204" pitchFamily="34" charset="0"/>
              <a:buAutoNum type="arabicPeriod"/>
            </a:pPr>
            <a:r>
              <a:rPr lang="es-CL" altLang="es-CL" sz="2800" dirty="0"/>
              <a:t>¿Cuál es la diferencia entre dramaturgo y director-a?</a:t>
            </a:r>
          </a:p>
          <a:p>
            <a:pPr marL="457200" indent="-457200" algn="just" eaLnBrk="1" hangingPunct="1">
              <a:buFont typeface="Calibri" panose="020F0502020204030204" pitchFamily="34" charset="0"/>
              <a:buAutoNum type="arabicPeriod"/>
            </a:pPr>
            <a:r>
              <a:rPr lang="es-CL" altLang="es-CL" sz="2800" dirty="0"/>
              <a:t>¿Cómo se organiza una obra de teatro? </a:t>
            </a:r>
          </a:p>
          <a:p>
            <a:pPr marL="457200" indent="-457200" algn="just" eaLnBrk="1" hangingPunct="1">
              <a:buFont typeface="Calibri" panose="020F0502020204030204" pitchFamily="34" charset="0"/>
              <a:buAutoNum type="arabicPeriod"/>
            </a:pPr>
            <a:r>
              <a:rPr lang="es-CL" altLang="es-CL" sz="2800" dirty="0"/>
              <a:t>En parejas escriban un </a:t>
            </a:r>
            <a:r>
              <a:rPr lang="es-CL" altLang="es-CL" sz="2800"/>
              <a:t>diálogo breve.</a:t>
            </a:r>
            <a:endParaRPr lang="es-CL" altLang="es-CL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5EE6711-B1AA-3335-EA0C-DA2DD88F4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315913"/>
            <a:ext cx="6799263" cy="1304925"/>
          </a:xfrm>
        </p:spPr>
        <p:txBody>
          <a:bodyPr/>
          <a:lstStyle/>
          <a:p>
            <a:pPr eaLnBrk="1" hangingPunct="1"/>
            <a:r>
              <a:rPr lang="es-CL" altLang="es-CL" sz="4800">
                <a:ln>
                  <a:noFill/>
                </a:ln>
                <a:latin typeface="Jokerman" panose="04090605060D06020702" pitchFamily="82" charset="0"/>
              </a:rPr>
              <a:t>Objetivo</a:t>
            </a:r>
          </a:p>
        </p:txBody>
      </p:sp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61D6F2EF-6243-15A8-65F6-FA504C4079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927" y="1340768"/>
            <a:ext cx="8219256" cy="2088232"/>
          </a:xfrm>
          <a:ln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pt-BR" dirty="0"/>
              <a:t>Analizar e interpretar textos dramáticos, considerando</a:t>
            </a:r>
            <a:r>
              <a:rPr lang="es-CL" dirty="0"/>
              <a:t> sus principales elementos.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s-CL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s-CL" dirty="0"/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s-CL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s-CL" dirty="0"/>
          </a:p>
        </p:txBody>
      </p:sp>
      <p:sp>
        <p:nvSpPr>
          <p:cNvPr id="4" name="1 Título">
            <a:extLst>
              <a:ext uri="{FF2B5EF4-FFF2-40B4-BE49-F238E27FC236}">
                <a16:creationId xmlns:a16="http://schemas.microsoft.com/office/drawing/2014/main" id="{FF4173C2-B73E-CEDB-E2F7-4E8BAD93970E}"/>
              </a:ext>
            </a:extLst>
          </p:cNvPr>
          <p:cNvSpPr txBox="1">
            <a:spLocks/>
          </p:cNvSpPr>
          <p:nvPr/>
        </p:nvSpPr>
        <p:spPr bwMode="auto">
          <a:xfrm>
            <a:off x="1110844" y="3231850"/>
            <a:ext cx="6407670" cy="58025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 anchorCtr="1"/>
          <a:lstStyle>
            <a:lvl1pPr eaLnBrk="0" hangingPunct="0">
              <a:defRPr sz="48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Jokerman" pitchFamily="82" charset="0"/>
                <a:ea typeface="+mj-ea"/>
                <a:cs typeface="+mj-cs"/>
              </a:defRPr>
            </a:lvl1pPr>
            <a:lvl2pPr eaLnBrk="0" hangingPunct="0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2pPr>
            <a:lvl3pPr eaLnBrk="0" hangingPunct="0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3pPr>
            <a:lvl4pPr eaLnBrk="0" hangingPunct="0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4pPr>
            <a:lvl5pPr eaLnBrk="0" hangingPunct="0"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9pPr>
          </a:lstStyle>
          <a:p>
            <a:pPr algn="ctr">
              <a:defRPr/>
            </a:pPr>
            <a:r>
              <a:rPr lang="es-CL" sz="3600" dirty="0">
                <a:solidFill>
                  <a:schemeClr val="bg1"/>
                </a:solidFill>
              </a:rPr>
              <a:t>Preguntas previas</a:t>
            </a:r>
          </a:p>
        </p:txBody>
      </p:sp>
      <p:sp>
        <p:nvSpPr>
          <p:cNvPr id="5" name="2 Marcador de contenido">
            <a:extLst>
              <a:ext uri="{FF2B5EF4-FFF2-40B4-BE49-F238E27FC236}">
                <a16:creationId xmlns:a16="http://schemas.microsoft.com/office/drawing/2014/main" id="{4A0E89AE-FBFC-7265-9E9D-7C7DB4FB3242}"/>
              </a:ext>
            </a:extLst>
          </p:cNvPr>
          <p:cNvSpPr txBox="1">
            <a:spLocks/>
          </p:cNvSpPr>
          <p:nvPr/>
        </p:nvSpPr>
        <p:spPr bwMode="auto">
          <a:xfrm>
            <a:off x="323528" y="3789040"/>
            <a:ext cx="8508054" cy="266429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l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l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itchFamily="2" charset="2"/>
              <a:buChar char="l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algn="just">
              <a:defRPr/>
            </a:pPr>
            <a:r>
              <a:rPr lang="pt-BR" dirty="0"/>
              <a:t>¿</a:t>
            </a:r>
            <a:r>
              <a:rPr lang="pt-BR" dirty="0" err="1"/>
              <a:t>Has</a:t>
            </a:r>
            <a:r>
              <a:rPr lang="pt-BR" dirty="0"/>
              <a:t> </a:t>
            </a:r>
            <a:r>
              <a:rPr lang="pt-BR" dirty="0" err="1"/>
              <a:t>leído</a:t>
            </a:r>
            <a:r>
              <a:rPr lang="pt-BR" dirty="0"/>
              <a:t> </a:t>
            </a:r>
            <a:r>
              <a:rPr lang="pt-BR" dirty="0" err="1"/>
              <a:t>algún</a:t>
            </a:r>
            <a:r>
              <a:rPr lang="pt-BR" dirty="0"/>
              <a:t> texto dramático? </a:t>
            </a:r>
          </a:p>
          <a:p>
            <a:pPr algn="just">
              <a:defRPr/>
            </a:pPr>
            <a:r>
              <a:rPr lang="pt-BR" dirty="0"/>
              <a:t>¿Qué diferencias tiene con los otros tipos de textos?</a:t>
            </a:r>
            <a:endParaRPr lang="es-CL" dirty="0"/>
          </a:p>
        </p:txBody>
      </p:sp>
      <p:sp>
        <p:nvSpPr>
          <p:cNvPr id="6" name="Estrella: 5 puntas 5">
            <a:extLst>
              <a:ext uri="{FF2B5EF4-FFF2-40B4-BE49-F238E27FC236}">
                <a16:creationId xmlns:a16="http://schemas.microsoft.com/office/drawing/2014/main" id="{61A34871-35AD-5D9A-15C7-772EDC07503A}"/>
              </a:ext>
            </a:extLst>
          </p:cNvPr>
          <p:cNvSpPr/>
          <p:nvPr/>
        </p:nvSpPr>
        <p:spPr>
          <a:xfrm>
            <a:off x="837181" y="2167362"/>
            <a:ext cx="936104" cy="744474"/>
          </a:xfrm>
          <a:prstGeom prst="star5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BE9468E5-38C9-A477-A6CE-448A944F14F2}"/>
              </a:ext>
            </a:extLst>
          </p:cNvPr>
          <p:cNvSpPr/>
          <p:nvPr/>
        </p:nvSpPr>
        <p:spPr>
          <a:xfrm>
            <a:off x="4551962" y="2381694"/>
            <a:ext cx="1584176" cy="4901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ANALIZAR</a:t>
            </a:r>
          </a:p>
        </p:txBody>
      </p:sp>
      <p:sp>
        <p:nvSpPr>
          <p:cNvPr id="8" name="Flecha: a la derecha 7">
            <a:extLst>
              <a:ext uri="{FF2B5EF4-FFF2-40B4-BE49-F238E27FC236}">
                <a16:creationId xmlns:a16="http://schemas.microsoft.com/office/drawing/2014/main" id="{7202CE02-715C-D38F-AA5A-D583581667D1}"/>
              </a:ext>
            </a:extLst>
          </p:cNvPr>
          <p:cNvSpPr/>
          <p:nvPr/>
        </p:nvSpPr>
        <p:spPr>
          <a:xfrm>
            <a:off x="1836217" y="2478553"/>
            <a:ext cx="2026221" cy="40996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REFLEXIONAR</a:t>
            </a:r>
          </a:p>
        </p:txBody>
      </p:sp>
      <p:sp>
        <p:nvSpPr>
          <p:cNvPr id="9" name="Cara sonriente 8">
            <a:extLst>
              <a:ext uri="{FF2B5EF4-FFF2-40B4-BE49-F238E27FC236}">
                <a16:creationId xmlns:a16="http://schemas.microsoft.com/office/drawing/2014/main" id="{A0F1A537-70AF-DBBD-8520-82B1B48A580C}"/>
              </a:ext>
            </a:extLst>
          </p:cNvPr>
          <p:cNvSpPr/>
          <p:nvPr/>
        </p:nvSpPr>
        <p:spPr>
          <a:xfrm>
            <a:off x="3885699" y="2386671"/>
            <a:ext cx="513653" cy="409960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Corazón 9">
            <a:extLst>
              <a:ext uri="{FF2B5EF4-FFF2-40B4-BE49-F238E27FC236}">
                <a16:creationId xmlns:a16="http://schemas.microsoft.com/office/drawing/2014/main" id="{F36DD443-FDF3-B4EE-CC08-C2A5963A4025}"/>
              </a:ext>
            </a:extLst>
          </p:cNvPr>
          <p:cNvSpPr/>
          <p:nvPr/>
        </p:nvSpPr>
        <p:spPr>
          <a:xfrm>
            <a:off x="6199070" y="2284834"/>
            <a:ext cx="452086" cy="490116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Flecha: a la derecha 10">
            <a:extLst>
              <a:ext uri="{FF2B5EF4-FFF2-40B4-BE49-F238E27FC236}">
                <a16:creationId xmlns:a16="http://schemas.microsoft.com/office/drawing/2014/main" id="{C39F6130-D35A-5CC6-8ECF-736B85C7342A}"/>
              </a:ext>
            </a:extLst>
          </p:cNvPr>
          <p:cNvSpPr/>
          <p:nvPr/>
        </p:nvSpPr>
        <p:spPr>
          <a:xfrm>
            <a:off x="6825662" y="2478553"/>
            <a:ext cx="1418225" cy="43328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dirty="0"/>
              <a:t>APLICAR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>
            <a:extLst>
              <a:ext uri="{FF2B5EF4-FFF2-40B4-BE49-F238E27FC236}">
                <a16:creationId xmlns:a16="http://schemas.microsoft.com/office/drawing/2014/main" id="{D3C04D8D-A012-607F-349B-1BFEF962D5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268413"/>
            <a:ext cx="8229600" cy="3486150"/>
          </a:xfrm>
        </p:spPr>
        <p:txBody>
          <a:bodyPr/>
          <a:lstStyle/>
          <a:p>
            <a:pPr marL="0" indent="0" algn="just" eaLnBrk="1" hangingPunct="1">
              <a:buFont typeface="Arial" panose="020B0604020202020204" pitchFamily="34" charset="0"/>
              <a:buNone/>
            </a:pPr>
            <a:r>
              <a:rPr lang="es-ES_tradnl" altLang="es-CL" b="1" dirty="0">
                <a:latin typeface="Comic Sans MS" panose="030F0702030302020204" pitchFamily="66" charset="0"/>
              </a:rPr>
              <a:t>DEFINICIÓN: </a:t>
            </a:r>
            <a:r>
              <a:rPr lang="es-ES" altLang="es-CL" sz="3600" dirty="0">
                <a:latin typeface="Comic Sans MS" panose="030F0702030302020204" pitchFamily="66" charset="0"/>
              </a:rPr>
              <a:t>El género dramático es aquella clase de textos literarios que representa algún </a:t>
            </a:r>
            <a:r>
              <a:rPr lang="es-ES" altLang="es-CL" sz="3600" b="1" dirty="0">
                <a:latin typeface="Comic Sans MS" panose="030F0702030302020204" pitchFamily="66" charset="0"/>
              </a:rPr>
              <a:t>episodio</a:t>
            </a:r>
            <a:r>
              <a:rPr lang="es-ES" altLang="es-CL" sz="3600" dirty="0">
                <a:latin typeface="Comic Sans MS" panose="030F0702030302020204" pitchFamily="66" charset="0"/>
              </a:rPr>
              <a:t> o </a:t>
            </a:r>
            <a:r>
              <a:rPr lang="es-ES" altLang="es-CL" sz="3600" b="1" dirty="0">
                <a:latin typeface="Comic Sans MS" panose="030F0702030302020204" pitchFamily="66" charset="0"/>
              </a:rPr>
              <a:t>conflicto </a:t>
            </a:r>
            <a:r>
              <a:rPr lang="es-ES" altLang="es-CL" sz="3600" dirty="0">
                <a:latin typeface="Comic Sans MS" panose="030F0702030302020204" pitchFamily="66" charset="0"/>
              </a:rPr>
              <a:t>humano por medio del </a:t>
            </a:r>
            <a:r>
              <a:rPr lang="es-ES" altLang="es-CL" sz="3600" b="1" dirty="0">
                <a:latin typeface="Comic Sans MS" panose="030F0702030302020204" pitchFamily="66" charset="0"/>
              </a:rPr>
              <a:t>DIÁLOGO </a:t>
            </a:r>
            <a:r>
              <a:rPr lang="es-ES" altLang="es-CL" sz="3600" dirty="0">
                <a:latin typeface="Comic Sans MS" panose="030F0702030302020204" pitchFamily="66" charset="0"/>
              </a:rPr>
              <a:t>de los personajes</a:t>
            </a:r>
            <a:r>
              <a:rPr lang="es-ES" altLang="es-CL" sz="3600" dirty="0"/>
              <a:t>. </a:t>
            </a:r>
            <a:endParaRPr lang="es-ES_tradnl" altLang="es-CL" sz="3600" dirty="0"/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D536F6EB-BAE4-3DE3-585D-2EF1E77B2D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850" y="425450"/>
            <a:ext cx="8712200" cy="1303338"/>
          </a:xfrm>
        </p:spPr>
        <p:txBody>
          <a:bodyPr/>
          <a:lstStyle/>
          <a:p>
            <a:pPr eaLnBrk="1" hangingPunct="1"/>
            <a:r>
              <a:rPr lang="es-ES_tradnl" altLang="es-CL" sz="3200" b="1">
                <a:ln>
                  <a:noFill/>
                </a:ln>
                <a:latin typeface="Jokerman" panose="04090605060D06020702" pitchFamily="82" charset="0"/>
              </a:rPr>
              <a:t>OBRA  DRAMÁTICA / OBRA TEATRAL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F1C850BF-EF12-0F10-BEED-A4CADD35F5E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341438"/>
            <a:ext cx="8229600" cy="46799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s-ES_tradnl" altLang="es-CL" sz="2800">
                <a:latin typeface="Comic Sans MS" panose="030F0702030302020204" pitchFamily="66" charset="0"/>
              </a:rPr>
              <a:t>    Dramaturgo                               Director</a:t>
            </a:r>
          </a:p>
        </p:txBody>
      </p:sp>
      <p:pic>
        <p:nvPicPr>
          <p:cNvPr id="10246" name="Picture 7">
            <a:extLst>
              <a:ext uri="{FF2B5EF4-FFF2-40B4-BE49-F238E27FC236}">
                <a16:creationId xmlns:a16="http://schemas.microsoft.com/office/drawing/2014/main" id="{8E6E292C-BFDC-C3F7-B693-F149C897F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738" y="3467100"/>
            <a:ext cx="2994025" cy="220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6" name="Picture 8" descr="BD05012_">
            <a:extLst>
              <a:ext uri="{FF2B5EF4-FFF2-40B4-BE49-F238E27FC236}">
                <a16:creationId xmlns:a16="http://schemas.microsoft.com/office/drawing/2014/main" id="{18B3D25B-1FD0-964F-FABE-0E88C27649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3086100"/>
            <a:ext cx="266382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Flecha abajo">
            <a:extLst>
              <a:ext uri="{FF2B5EF4-FFF2-40B4-BE49-F238E27FC236}">
                <a16:creationId xmlns:a16="http://schemas.microsoft.com/office/drawing/2014/main" id="{4A680414-7FEC-608E-4484-A1A62D477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79613" y="1982788"/>
            <a:ext cx="792162" cy="1223962"/>
          </a:xfrm>
          <a:prstGeom prst="downArrow">
            <a:avLst>
              <a:gd name="adj1" fmla="val 50000"/>
              <a:gd name="adj2" fmla="val 4998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CL" altLang="es-CL"/>
          </a:p>
        </p:txBody>
      </p:sp>
      <p:sp>
        <p:nvSpPr>
          <p:cNvPr id="9" name="8 Flecha abajo">
            <a:extLst>
              <a:ext uri="{FF2B5EF4-FFF2-40B4-BE49-F238E27FC236}">
                <a16:creationId xmlns:a16="http://schemas.microsoft.com/office/drawing/2014/main" id="{D1C0BE20-5D0D-2BD4-4F6A-6BD5A6C15F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2388" y="2062163"/>
            <a:ext cx="790575" cy="1225550"/>
          </a:xfrm>
          <a:prstGeom prst="downArrow">
            <a:avLst>
              <a:gd name="adj1" fmla="val 50000"/>
              <a:gd name="adj2" fmla="val 50152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CL" altLang="es-C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  <p:bldP spid="58371" grpId="0" build="p"/>
      <p:bldP spid="2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>
            <a:extLst>
              <a:ext uri="{FF2B5EF4-FFF2-40B4-BE49-F238E27FC236}">
                <a16:creationId xmlns:a16="http://schemas.microsoft.com/office/drawing/2014/main" id="{77534317-4718-2364-0E8E-F5FC1431F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365125"/>
            <a:ext cx="8564562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AR" altLang="es-CL" sz="3200" b="1">
                <a:latin typeface="Jokerman" panose="04090605060D06020702" pitchFamily="82" charset="0"/>
              </a:rPr>
              <a:t>CARACTERÍSTICAS DEL GÉNERO DRAMÁTICO</a:t>
            </a:r>
            <a:endParaRPr lang="es-ES" altLang="es-CL" sz="3200" b="1">
              <a:latin typeface="Jokerman" panose="04090605060D06020702" pitchFamily="82" charset="0"/>
            </a:endParaRPr>
          </a:p>
        </p:txBody>
      </p:sp>
      <p:sp>
        <p:nvSpPr>
          <p:cNvPr id="76804" name="Text Box 4">
            <a:extLst>
              <a:ext uri="{FF2B5EF4-FFF2-40B4-BE49-F238E27FC236}">
                <a16:creationId xmlns:a16="http://schemas.microsoft.com/office/drawing/2014/main" id="{1C525A0A-D523-EDD4-90F3-AA6F83430E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600" y="1431939"/>
            <a:ext cx="7418784" cy="4832092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>
            <a:spAutoFit/>
          </a:bodyPr>
          <a:lstStyle/>
          <a:p>
            <a:pPr algn="just" eaLnBrk="1" hangingPunct="1">
              <a:buFontTx/>
              <a:buChar char="•"/>
              <a:defRPr/>
            </a:pPr>
            <a:r>
              <a:rPr lang="es-ES" sz="2800" dirty="0">
                <a:latin typeface="Comic Sans MS" pitchFamily="66" charset="0"/>
                <a:cs typeface="+mn-cs"/>
              </a:rPr>
              <a:t> La obra no está   narrada   directamente por el dramaturgo.</a:t>
            </a:r>
          </a:p>
          <a:p>
            <a:pPr algn="just" eaLnBrk="1" hangingPunct="1">
              <a:defRPr/>
            </a:pPr>
            <a:endParaRPr lang="es-AR" sz="2800" dirty="0">
              <a:latin typeface="Comic Sans MS" pitchFamily="66" charset="0"/>
              <a:cs typeface="+mn-cs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s-ES" sz="2800" dirty="0">
                <a:latin typeface="Comic Sans MS" pitchFamily="66" charset="0"/>
                <a:cs typeface="+mn-cs"/>
              </a:rPr>
              <a:t> Es creada para ser representada o interpretada por actores frente a un público. </a:t>
            </a:r>
          </a:p>
          <a:p>
            <a:pPr algn="just" eaLnBrk="1" hangingPunct="1">
              <a:buFontTx/>
              <a:buChar char="•"/>
              <a:defRPr/>
            </a:pPr>
            <a:endParaRPr lang="es-ES" sz="2800" dirty="0">
              <a:latin typeface="Comic Sans MS" pitchFamily="66" charset="0"/>
              <a:cs typeface="+mn-cs"/>
            </a:endParaRPr>
          </a:p>
          <a:p>
            <a:pPr algn="just" eaLnBrk="1" hangingPunct="1">
              <a:buFontTx/>
              <a:buChar char="•"/>
              <a:defRPr/>
            </a:pPr>
            <a:r>
              <a:rPr lang="es-ES" sz="2800" dirty="0">
                <a:latin typeface="Comic Sans MS" pitchFamily="66" charset="0"/>
                <a:cs typeface="+mn-cs"/>
              </a:rPr>
              <a:t>La acción se ve determinada por el </a:t>
            </a:r>
            <a:r>
              <a:rPr lang="es-ES" sz="2800" b="1" i="1" u="sng" dirty="0">
                <a:latin typeface="Comic Sans MS" pitchFamily="66" charset="0"/>
                <a:cs typeface="+mn-cs"/>
              </a:rPr>
              <a:t>diálogo</a:t>
            </a:r>
            <a:r>
              <a:rPr lang="es-ES" sz="2800" dirty="0">
                <a:latin typeface="Comic Sans MS" pitchFamily="66" charset="0"/>
                <a:cs typeface="+mn-cs"/>
              </a:rPr>
              <a:t> y, a través de él, se establece el conflicto central de la obra. </a:t>
            </a:r>
          </a:p>
          <a:p>
            <a:pPr algn="just" eaLnBrk="1" hangingPunct="1">
              <a:buFontTx/>
              <a:buChar char="•"/>
              <a:defRPr/>
            </a:pPr>
            <a:endParaRPr lang="es-ES" sz="2800" dirty="0">
              <a:solidFill>
                <a:schemeClr val="bg1"/>
              </a:solidFill>
              <a:latin typeface="Comic Sans MS" pitchFamily="66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FD721F7-2843-E96B-F9CF-2E54E05E0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 anchorCtr="1"/>
          <a:lstStyle/>
          <a:p>
            <a:pPr eaLnBrk="1" hangingPunct="1"/>
            <a:r>
              <a:rPr lang="es-ES" altLang="es-CL" sz="4800" dirty="0">
                <a:ln>
                  <a:noFill/>
                </a:ln>
                <a:latin typeface="Jokerman" panose="04090605060D06020702" pitchFamily="82" charset="0"/>
              </a:rPr>
              <a:t> Estructura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9930C11B-A3F0-D6EF-54B8-55340EAFE98A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331913" y="2708275"/>
            <a:ext cx="3030537" cy="3302000"/>
          </a:xfrm>
        </p:spPr>
        <p:txBody>
          <a:bodyPr/>
          <a:lstStyle/>
          <a:p>
            <a:pPr eaLnBrk="1" hangingPunct="1"/>
            <a:r>
              <a:rPr lang="es-ES" altLang="es-CL" sz="4000"/>
              <a:t>Acto</a:t>
            </a:r>
          </a:p>
          <a:p>
            <a:pPr eaLnBrk="1" hangingPunct="1"/>
            <a:r>
              <a:rPr lang="es-ES" altLang="es-CL" sz="4000"/>
              <a:t>Escena</a:t>
            </a:r>
          </a:p>
          <a:p>
            <a:pPr eaLnBrk="1" hangingPunct="1"/>
            <a:r>
              <a:rPr lang="es-ES" altLang="es-CL" sz="4000"/>
              <a:t>Cuadro</a:t>
            </a:r>
            <a:endParaRPr lang="es-ES" altLang="es-CL"/>
          </a:p>
        </p:txBody>
      </p:sp>
      <p:pic>
        <p:nvPicPr>
          <p:cNvPr id="3" name="Marcador de contenido 2" descr="Chairs in a cinema">
            <a:extLst>
              <a:ext uri="{FF2B5EF4-FFF2-40B4-BE49-F238E27FC236}">
                <a16:creationId xmlns:a16="http://schemas.microsoft.com/office/drawing/2014/main" id="{01564BE1-E83B-4BB3-6702-DE85B887451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171029"/>
            <a:ext cx="3336925" cy="207962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CD6BFCB-1FC9-BDDA-65C8-895109147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2303463" cy="4333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s-CL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Acto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64C1CE87-7335-748D-CF8E-3601A76A844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68338" y="982663"/>
            <a:ext cx="3106737" cy="5018087"/>
          </a:xfrm>
        </p:spPr>
        <p:txBody>
          <a:bodyPr>
            <a:normAutofit lnSpcReduction="10000"/>
          </a:bodyPr>
          <a:lstStyle/>
          <a:p>
            <a:pPr algn="just" eaLnBrk="1" hangingPunct="1"/>
            <a:r>
              <a:rPr lang="es-ES_tradnl" altLang="es-CL" sz="2000" dirty="0"/>
              <a:t>Unidad mayor, de más duración e importancia en la que se divide la obra.</a:t>
            </a:r>
          </a:p>
          <a:p>
            <a:pPr algn="just" eaLnBrk="1" hangingPunct="1"/>
            <a:endParaRPr lang="es-ES_tradnl" altLang="es-CL" sz="2000" dirty="0"/>
          </a:p>
          <a:p>
            <a:pPr algn="just" eaLnBrk="1" hangingPunct="1"/>
            <a:r>
              <a:rPr lang="es-ES_tradnl" altLang="es-CL" sz="2000" dirty="0"/>
              <a:t>Generalmente en el desarrollo de un acto </a:t>
            </a:r>
            <a:r>
              <a:rPr lang="es-ES_tradnl" altLang="es-CL" sz="2000" b="1" dirty="0"/>
              <a:t>actúan todos los personajes</a:t>
            </a:r>
            <a:r>
              <a:rPr lang="es-ES_tradnl" altLang="es-CL" sz="2000" dirty="0"/>
              <a:t>, y no solo los actores principales.</a:t>
            </a:r>
          </a:p>
          <a:p>
            <a:pPr algn="just" eaLnBrk="1" hangingPunct="1"/>
            <a:r>
              <a:rPr lang="es-ES_tradnl" altLang="es-CL" sz="2000" dirty="0"/>
              <a:t>Esta subdivisión se reconoce por el </a:t>
            </a:r>
            <a:r>
              <a:rPr lang="es-ES_tradnl" altLang="es-CL" sz="2000" b="1" dirty="0"/>
              <a:t>cierre del telón.</a:t>
            </a:r>
          </a:p>
          <a:p>
            <a:pPr algn="just" eaLnBrk="1" hangingPunct="1"/>
            <a:r>
              <a:rPr lang="es-ES_tradnl" altLang="es-CL" sz="2000" b="1" dirty="0"/>
              <a:t>PALABRAS CLAVES:</a:t>
            </a:r>
          </a:p>
          <a:p>
            <a:pPr algn="just" eaLnBrk="1" hangingPunct="1"/>
            <a:r>
              <a:rPr lang="es-ES_tradnl" altLang="es-CL" sz="2000" b="1" dirty="0"/>
              <a:t>-LARGO</a:t>
            </a:r>
          </a:p>
          <a:p>
            <a:pPr algn="just" eaLnBrk="1" hangingPunct="1"/>
            <a:r>
              <a:rPr lang="es-ES_tradnl" altLang="es-CL" sz="2000" b="1" dirty="0"/>
              <a:t>-ACTÚAN TODOS</a:t>
            </a:r>
          </a:p>
          <a:p>
            <a:pPr algn="just" eaLnBrk="1" hangingPunct="1"/>
            <a:r>
              <a:rPr lang="es-ES_tradnl" altLang="es-CL" sz="2000" b="1" dirty="0"/>
              <a:t>TELÓN</a:t>
            </a:r>
          </a:p>
        </p:txBody>
      </p:sp>
      <p:pic>
        <p:nvPicPr>
          <p:cNvPr id="1026" name="Picture 2" descr="http://www.heraldo.es/uploads/imagenes/bajacalidad/_10866539_b6ac0fb1.jpg">
            <a:extLst>
              <a:ext uri="{FF2B5EF4-FFF2-40B4-BE49-F238E27FC236}">
                <a16:creationId xmlns:a16="http://schemas.microsoft.com/office/drawing/2014/main" id="{FD35B638-3103-3952-18E1-AFDDC65B71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60350"/>
            <a:ext cx="417671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www.mibutacavip.com/img/p/161-267-home.jpg">
            <a:extLst>
              <a:ext uri="{FF2B5EF4-FFF2-40B4-BE49-F238E27FC236}">
                <a16:creationId xmlns:a16="http://schemas.microsoft.com/office/drawing/2014/main" id="{EA61E46E-E6FC-27A8-CDCF-322EC9FF9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073400"/>
            <a:ext cx="3173413" cy="317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Título">
            <a:extLst>
              <a:ext uri="{FF2B5EF4-FFF2-40B4-BE49-F238E27FC236}">
                <a16:creationId xmlns:a16="http://schemas.microsoft.com/office/drawing/2014/main" id="{91B44D9C-A56C-1534-F39E-219A2F859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36613"/>
            <a:ext cx="3008313" cy="5984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altLang="es-CL" sz="4000">
                <a:solidFill>
                  <a:schemeClr val="tx1">
                    <a:lumMod val="85000"/>
                    <a:lumOff val="15000"/>
                  </a:schemeClr>
                </a:solidFill>
              </a:rPr>
              <a:t>Escena</a:t>
            </a:r>
            <a:endParaRPr lang="es-CL" altLang="es-CL"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4098" name="Picture 2" descr="http://www.ayto-cartagena.es/archivos/138-31896-IMP_FOTO/Teatro%20Infantil%20Escolar-0041.jpg">
            <a:extLst>
              <a:ext uri="{FF2B5EF4-FFF2-40B4-BE49-F238E27FC236}">
                <a16:creationId xmlns:a16="http://schemas.microsoft.com/office/drawing/2014/main" id="{0CE2C6DE-4FC5-9A56-3E85-4944C1FB68B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620713"/>
            <a:ext cx="4572000" cy="3097212"/>
          </a:xfrm>
          <a:noFill/>
        </p:spPr>
      </p:pic>
      <p:sp>
        <p:nvSpPr>
          <p:cNvPr id="7" name="6 Marcador de texto">
            <a:extLst>
              <a:ext uri="{FF2B5EF4-FFF2-40B4-BE49-F238E27FC236}">
                <a16:creationId xmlns:a16="http://schemas.microsoft.com/office/drawing/2014/main" id="{44C94B10-85B2-527B-821B-2CAD40042C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58081" y="1700808"/>
            <a:ext cx="2536825" cy="2880320"/>
          </a:xfrm>
        </p:spPr>
        <p:txBody>
          <a:bodyPr rtlCol="0">
            <a:normAutofit fontScale="25000" lnSpcReduction="20000"/>
          </a:bodyPr>
          <a:lstStyle/>
          <a:p>
            <a:pPr algn="just" eaLnBrk="1" fontAlgn="auto" hangingPunct="1">
              <a:buFont typeface="Arial"/>
              <a:buNone/>
              <a:defRPr/>
            </a:pPr>
            <a:r>
              <a:rPr lang="es-ES_tradnl" altLang="es-CL" sz="6400" dirty="0">
                <a:solidFill>
                  <a:schemeClr val="tx1"/>
                </a:solidFill>
              </a:rPr>
              <a:t>Período de la acción dramática que está marcada por la </a:t>
            </a:r>
            <a:r>
              <a:rPr lang="es-ES_tradnl" altLang="es-CL" sz="6400" b="1" dirty="0">
                <a:solidFill>
                  <a:schemeClr val="tx1"/>
                </a:solidFill>
              </a:rPr>
              <a:t>entrada o salida de un personaje</a:t>
            </a:r>
            <a:r>
              <a:rPr lang="es-ES_tradnl" altLang="es-CL" sz="6400" dirty="0">
                <a:solidFill>
                  <a:schemeClr val="tx1"/>
                </a:solidFill>
              </a:rPr>
              <a:t>.</a:t>
            </a:r>
          </a:p>
          <a:p>
            <a:pPr algn="just" eaLnBrk="1" fontAlgn="auto" hangingPunct="1">
              <a:buFont typeface="Arial"/>
              <a:buNone/>
              <a:defRPr/>
            </a:pPr>
            <a:r>
              <a:rPr lang="es-ES_tradnl" altLang="es-CL" sz="6400" dirty="0">
                <a:solidFill>
                  <a:schemeClr val="tx1"/>
                </a:solidFill>
              </a:rPr>
              <a:t>Cada vez que alguien entra o</a:t>
            </a:r>
          </a:p>
          <a:p>
            <a:pPr algn="just" eaLnBrk="1" fontAlgn="auto" hangingPunct="1">
              <a:buFont typeface="Arial"/>
              <a:buNone/>
              <a:defRPr/>
            </a:pPr>
            <a:r>
              <a:rPr lang="es-ES_tradnl" altLang="es-CL" sz="6400" dirty="0">
                <a:solidFill>
                  <a:schemeClr val="tx1"/>
                </a:solidFill>
              </a:rPr>
              <a:t> sale del escenario cambiamos de escena.</a:t>
            </a:r>
          </a:p>
          <a:p>
            <a:pPr algn="just" eaLnBrk="1" fontAlgn="auto" hangingPunct="1">
              <a:buFont typeface="Arial"/>
              <a:buNone/>
              <a:defRPr/>
            </a:pPr>
            <a:r>
              <a:rPr lang="es-ES_tradnl" altLang="es-CL" sz="6400" dirty="0">
                <a:solidFill>
                  <a:schemeClr val="tx1"/>
                </a:solidFill>
              </a:rPr>
              <a:t>PALABRAS CLAVES:</a:t>
            </a:r>
          </a:p>
          <a:p>
            <a:pPr algn="just" eaLnBrk="1" fontAlgn="auto" hangingPunct="1">
              <a:buFont typeface="Arial"/>
              <a:buNone/>
              <a:defRPr/>
            </a:pPr>
            <a:r>
              <a:rPr lang="es-ES_tradnl" altLang="es-CL" sz="6400" dirty="0">
                <a:solidFill>
                  <a:schemeClr val="tx1"/>
                </a:solidFill>
              </a:rPr>
              <a:t>-ENTRADA</a:t>
            </a:r>
          </a:p>
          <a:p>
            <a:pPr algn="just" eaLnBrk="1" fontAlgn="auto" hangingPunct="1">
              <a:buFont typeface="Arial"/>
              <a:buNone/>
              <a:defRPr/>
            </a:pPr>
            <a:r>
              <a:rPr lang="es-ES_tradnl" altLang="es-CL" sz="6400" dirty="0">
                <a:solidFill>
                  <a:schemeClr val="tx1"/>
                </a:solidFill>
              </a:rPr>
              <a:t>-SALIDA</a:t>
            </a:r>
          </a:p>
          <a:p>
            <a:pPr algn="just" eaLnBrk="1" fontAlgn="auto" hangingPunct="1">
              <a:buFont typeface="Arial"/>
              <a:buNone/>
              <a:defRPr/>
            </a:pPr>
            <a:r>
              <a:rPr lang="es-ES_tradnl" altLang="es-CL" sz="6400" dirty="0">
                <a:solidFill>
                  <a:schemeClr val="tx1"/>
                </a:solidFill>
              </a:rPr>
              <a:t>-BREVE</a:t>
            </a:r>
          </a:p>
          <a:p>
            <a:pPr algn="just" eaLnBrk="1" fontAlgn="auto" hangingPunct="1">
              <a:buFont typeface="Arial"/>
              <a:buNone/>
              <a:defRPr/>
            </a:pPr>
            <a:endParaRPr lang="es-ES_tradnl" altLang="es-CL" sz="2400" dirty="0">
              <a:solidFill>
                <a:schemeClr val="tx1"/>
              </a:solidFill>
            </a:endParaRPr>
          </a:p>
          <a:p>
            <a:pPr algn="just" eaLnBrk="1" fontAlgn="auto" hangingPunct="1">
              <a:buFont typeface="Arial"/>
              <a:buNone/>
              <a:defRPr/>
            </a:pPr>
            <a:endParaRPr lang="es-ES_tradnl" altLang="es-CL" sz="2400" dirty="0">
              <a:solidFill>
                <a:schemeClr val="tx1"/>
              </a:solidFill>
            </a:endParaRPr>
          </a:p>
          <a:p>
            <a:pPr algn="just" eaLnBrk="1" fontAlgn="auto" hangingPunct="1">
              <a:buFont typeface="Arial"/>
              <a:buNone/>
              <a:defRPr/>
            </a:pPr>
            <a:endParaRPr lang="es-CL" altLang="es-CL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>
            <a:extLst>
              <a:ext uri="{FF2B5EF4-FFF2-40B4-BE49-F238E27FC236}">
                <a16:creationId xmlns:a16="http://schemas.microsoft.com/office/drawing/2014/main" id="{CDB8444F-493A-251F-4502-031416B1C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765175"/>
            <a:ext cx="2536825" cy="1371600"/>
          </a:xfrm>
        </p:spPr>
        <p:txBody>
          <a:bodyPr/>
          <a:lstStyle/>
          <a:p>
            <a:pPr eaLnBrk="1" hangingPunct="1"/>
            <a:r>
              <a:rPr lang="es-CL" altLang="es-CL" sz="3200">
                <a:ln>
                  <a:noFill/>
                </a:ln>
              </a:rPr>
              <a:t>Cuadro</a:t>
            </a:r>
          </a:p>
        </p:txBody>
      </p:sp>
      <p:sp>
        <p:nvSpPr>
          <p:cNvPr id="12291" name="Rectangle 1027">
            <a:extLst>
              <a:ext uri="{FF2B5EF4-FFF2-40B4-BE49-F238E27FC236}">
                <a16:creationId xmlns:a16="http://schemas.microsoft.com/office/drawing/2014/main" id="{ECD8755E-CBDD-9464-7BA2-A03301C124C6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176338" y="3030538"/>
            <a:ext cx="2536825" cy="2438400"/>
          </a:xfrm>
        </p:spPr>
        <p:txBody>
          <a:bodyPr rtlCol="0">
            <a:normAutofit fontScale="55000" lnSpcReduction="20000"/>
          </a:bodyPr>
          <a:lstStyle/>
          <a:p>
            <a:pPr algn="just" eaLnBrk="1" fontAlgn="auto" hangingPunct="1">
              <a:buFont typeface="Arial"/>
              <a:buNone/>
              <a:defRPr/>
            </a:pPr>
            <a:r>
              <a:rPr lang="es-ES_tradnl" altLang="es-C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Es la ambientación física de la acción dramática dada por la escenografía. </a:t>
            </a:r>
          </a:p>
          <a:p>
            <a:pPr algn="just" eaLnBrk="1" fontAlgn="auto" hangingPunct="1">
              <a:buFont typeface="Arial"/>
              <a:buNone/>
              <a:defRPr/>
            </a:pPr>
            <a:r>
              <a:rPr lang="es-ES_tradnl" altLang="es-CL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Cada vez que se cambia el espacio físico de la obra, se cambia el cuadro.</a:t>
            </a:r>
          </a:p>
          <a:p>
            <a:pPr algn="just" eaLnBrk="1" fontAlgn="auto" hangingPunct="1">
              <a:buFont typeface="Arial"/>
              <a:buNone/>
              <a:defRPr/>
            </a:pPr>
            <a:r>
              <a:rPr lang="es-ES_tradnl" altLang="es-CL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PALABRAS CLAVES:</a:t>
            </a:r>
          </a:p>
          <a:p>
            <a:pPr algn="just" eaLnBrk="1" fontAlgn="auto" hangingPunct="1">
              <a:buFont typeface="Arial"/>
              <a:buNone/>
              <a:defRPr/>
            </a:pPr>
            <a:r>
              <a:rPr lang="es-ES_tradnl" altLang="es-CL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-ESCENOGRAFÍA</a:t>
            </a:r>
          </a:p>
          <a:p>
            <a:pPr algn="just" eaLnBrk="1" fontAlgn="auto" hangingPunct="1">
              <a:buFont typeface="Arial"/>
              <a:buNone/>
              <a:defRPr/>
            </a:pPr>
            <a:r>
              <a:rPr lang="es-ES_tradnl" altLang="es-CL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-AMBIENTE FÍSICO</a:t>
            </a:r>
          </a:p>
          <a:p>
            <a:pPr algn="just" eaLnBrk="1" fontAlgn="auto" hangingPunct="1">
              <a:buFont typeface="Arial"/>
              <a:buNone/>
              <a:defRPr/>
            </a:pPr>
            <a:r>
              <a:rPr lang="es-ES_tradnl" altLang="es-CL" sz="25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-CAMBIA</a:t>
            </a:r>
          </a:p>
        </p:txBody>
      </p:sp>
      <p:pic>
        <p:nvPicPr>
          <p:cNvPr id="5122" name="Picture 2" descr="http://html.rincondelvago.com/000574600.jpg">
            <a:extLst>
              <a:ext uri="{FF2B5EF4-FFF2-40B4-BE49-F238E27FC236}">
                <a16:creationId xmlns:a16="http://schemas.microsoft.com/office/drawing/2014/main" id="{360A5AE9-4F8B-01D0-BE5A-810A771E27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620713"/>
            <a:ext cx="46799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291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1843</TotalTime>
  <Words>375</Words>
  <Application>Microsoft Office PowerPoint</Application>
  <PresentationFormat>Presentación en pantalla (4:3)</PresentationFormat>
  <Paragraphs>67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Abadi</vt:lpstr>
      <vt:lpstr>Arial</vt:lpstr>
      <vt:lpstr>Calibri</vt:lpstr>
      <vt:lpstr>Comic Sans MS</vt:lpstr>
      <vt:lpstr>Garamond</vt:lpstr>
      <vt:lpstr>Jokerman</vt:lpstr>
      <vt:lpstr>Tahoma</vt:lpstr>
      <vt:lpstr>Wingdings</vt:lpstr>
      <vt:lpstr>Orgánico</vt:lpstr>
      <vt:lpstr>Género Dramático</vt:lpstr>
      <vt:lpstr>Objetivo</vt:lpstr>
      <vt:lpstr>Presentación de PowerPoint</vt:lpstr>
      <vt:lpstr>OBRA  DRAMÁTICA / OBRA TEATRAL</vt:lpstr>
      <vt:lpstr>Presentación de PowerPoint</vt:lpstr>
      <vt:lpstr> Estructura</vt:lpstr>
      <vt:lpstr>Acto</vt:lpstr>
      <vt:lpstr>Escena</vt:lpstr>
      <vt:lpstr>Cuadro</vt:lpstr>
      <vt:lpstr>Instancias Dramáticas:</vt:lpstr>
      <vt:lpstr> Lenguaje dramático:</vt:lpstr>
      <vt:lpstr>Actividad:     Relee tus apuntes y responde en tu cuaderno: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Género Dramático</dc:title>
  <dc:creator>.</dc:creator>
  <cp:lastModifiedBy>a411</cp:lastModifiedBy>
  <cp:revision>237</cp:revision>
  <dcterms:created xsi:type="dcterms:W3CDTF">2002-12-11T03:50:00Z</dcterms:created>
  <dcterms:modified xsi:type="dcterms:W3CDTF">2023-11-26T22:57:00Z</dcterms:modified>
</cp:coreProperties>
</file>