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6" r:id="rId4"/>
    <p:sldId id="305" r:id="rId5"/>
    <p:sldId id="307" r:id="rId6"/>
    <p:sldId id="306" r:id="rId7"/>
    <p:sldId id="308" r:id="rId8"/>
    <p:sldId id="313" r:id="rId9"/>
    <p:sldId id="300" r:id="rId10"/>
    <p:sldId id="309" r:id="rId11"/>
    <p:sldId id="310" r:id="rId12"/>
    <p:sldId id="311" r:id="rId13"/>
    <p:sldId id="312" r:id="rId14"/>
    <p:sldId id="314" r:id="rId15"/>
    <p:sldId id="321" r:id="rId16"/>
    <p:sldId id="322" r:id="rId17"/>
    <p:sldId id="323" r:id="rId18"/>
    <p:sldId id="324" r:id="rId19"/>
    <p:sldId id="325" r:id="rId20"/>
    <p:sldId id="326" r:id="rId21"/>
    <p:sldId id="315" r:id="rId22"/>
    <p:sldId id="316" r:id="rId23"/>
    <p:sldId id="317" r:id="rId24"/>
    <p:sldId id="318" r:id="rId25"/>
    <p:sldId id="319" r:id="rId26"/>
    <p:sldId id="320" r:id="rId27"/>
    <p:sldId id="327" r:id="rId28"/>
    <p:sldId id="285" r:id="rId29"/>
    <p:sldId id="284" r:id="rId3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11BB"/>
    <a:srgbClr val="16B8DE"/>
    <a:srgbClr val="EC407D"/>
    <a:srgbClr val="46F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spPr>
            <a:solidFill>
              <a:srgbClr val="F711BB"/>
            </a:solidFill>
          </c:spPr>
          <c:dPt>
            <c:idx val="0"/>
            <c:bubble3D val="0"/>
            <c:spPr>
              <a:solidFill>
                <a:srgbClr val="F711BB"/>
              </a:solidFill>
              <a:ln w="19050">
                <a:solidFill>
                  <a:schemeClr val="lt1"/>
                </a:solidFill>
              </a:ln>
              <a:effectLst/>
            </c:spPr>
            <c:extLst>
              <c:ext xmlns:c16="http://schemas.microsoft.com/office/drawing/2014/chart" uri="{C3380CC4-5D6E-409C-BE32-E72D297353CC}">
                <c16:uniqueId val="{00000001-74AD-4175-9141-8A6217A76B32}"/>
              </c:ext>
            </c:extLst>
          </c:dPt>
          <c:dPt>
            <c:idx val="1"/>
            <c:bubble3D val="0"/>
            <c:spPr>
              <a:solidFill>
                <a:srgbClr val="16B8DE"/>
              </a:solidFill>
              <a:ln w="19050">
                <a:solidFill>
                  <a:schemeClr val="lt1"/>
                </a:solidFill>
              </a:ln>
              <a:effectLst/>
            </c:spPr>
            <c:extLst>
              <c:ext xmlns:c16="http://schemas.microsoft.com/office/drawing/2014/chart" uri="{C3380CC4-5D6E-409C-BE32-E72D297353CC}">
                <c16:uniqueId val="{00000002-836E-43BF-81CA-7F3A066079B0}"/>
              </c:ext>
            </c:extLst>
          </c:dPt>
          <c:dPt>
            <c:idx val="2"/>
            <c:bubble3D val="0"/>
            <c:spPr>
              <a:solidFill>
                <a:srgbClr val="46F12F"/>
              </a:solidFill>
              <a:ln w="19050">
                <a:solidFill>
                  <a:schemeClr val="lt1"/>
                </a:solidFill>
              </a:ln>
              <a:effectLst/>
            </c:spPr>
            <c:extLst>
              <c:ext xmlns:c16="http://schemas.microsoft.com/office/drawing/2014/chart" uri="{C3380CC4-5D6E-409C-BE32-E72D297353CC}">
                <c16:uniqueId val="{00000004-836E-43BF-81CA-7F3A066079B0}"/>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3-836E-43BF-81CA-7F3A066079B0}"/>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1</c:v>
                </c:pt>
                <c:pt idx="1">
                  <c:v>1</c:v>
                </c:pt>
                <c:pt idx="2">
                  <c:v>1</c:v>
                </c:pt>
                <c:pt idx="3">
                  <c:v>1.2</c:v>
                </c:pt>
              </c:numCache>
            </c:numRef>
          </c:val>
          <c:extLst>
            <c:ext xmlns:c16="http://schemas.microsoft.com/office/drawing/2014/chart" uri="{C3380CC4-5D6E-409C-BE32-E72D297353CC}">
              <c16:uniqueId val="{00000000-836E-43BF-81CA-7F3A066079B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93250476165252"/>
          <c:y val="2.3631380240072494E-2"/>
          <c:w val="0.66493930548380953"/>
          <c:h val="0.9127456729597323"/>
        </c:manualLayout>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16-4243-AAC5-F0665637A58E}"/>
              </c:ext>
            </c:extLst>
          </c:dPt>
          <c:dPt>
            <c:idx val="1"/>
            <c:bubble3D val="0"/>
            <c:spPr>
              <a:solidFill>
                <a:srgbClr val="EC407D"/>
              </a:solidFill>
              <a:ln w="19050">
                <a:solidFill>
                  <a:schemeClr val="lt1"/>
                </a:solidFill>
              </a:ln>
              <a:effectLst/>
            </c:spPr>
            <c:extLst>
              <c:ext xmlns:c16="http://schemas.microsoft.com/office/drawing/2014/chart" uri="{C3380CC4-5D6E-409C-BE32-E72D297353CC}">
                <c16:uniqueId val="{00000002-2027-4542-96DA-6B6C86F8E744}"/>
              </c:ext>
            </c:extLst>
          </c:dPt>
          <c:dPt>
            <c:idx val="2"/>
            <c:bubble3D val="0"/>
            <c:spPr>
              <a:solidFill>
                <a:srgbClr val="16B8DE"/>
              </a:solidFill>
              <a:ln w="19050">
                <a:solidFill>
                  <a:schemeClr val="lt1"/>
                </a:solidFill>
              </a:ln>
              <a:effectLst/>
            </c:spPr>
            <c:extLst>
              <c:ext xmlns:c16="http://schemas.microsoft.com/office/drawing/2014/chart" uri="{C3380CC4-5D6E-409C-BE32-E72D297353CC}">
                <c16:uniqueId val="{00000003-2027-4542-96DA-6B6C86F8E7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D16-4243-AAC5-F0665637A58E}"/>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4-2027-4542-96DA-6B6C86F8E74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D16-4243-AAC5-F0665637A58E}"/>
              </c:ext>
            </c:extLst>
          </c:dPt>
          <c:dPt>
            <c:idx val="6"/>
            <c:bubble3D val="0"/>
            <c:spPr>
              <a:solidFill>
                <a:srgbClr val="EC407D"/>
              </a:solidFill>
              <a:ln w="19050">
                <a:solidFill>
                  <a:schemeClr val="lt1"/>
                </a:solidFill>
              </a:ln>
              <a:effectLst/>
            </c:spPr>
            <c:extLst>
              <c:ext xmlns:c16="http://schemas.microsoft.com/office/drawing/2014/chart" uri="{C3380CC4-5D6E-409C-BE32-E72D297353CC}">
                <c16:uniqueId val="{00000007-2027-4542-96DA-6B6C86F8E74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D16-4243-AAC5-F0665637A58E}"/>
              </c:ext>
            </c:extLst>
          </c:dPt>
          <c:dPt>
            <c:idx val="8"/>
            <c:bubble3D val="0"/>
            <c:spPr>
              <a:solidFill>
                <a:srgbClr val="FFC000"/>
              </a:solidFill>
              <a:ln w="19050">
                <a:solidFill>
                  <a:schemeClr val="lt1"/>
                </a:solidFill>
              </a:ln>
              <a:effectLst/>
            </c:spPr>
            <c:extLst>
              <c:ext xmlns:c16="http://schemas.microsoft.com/office/drawing/2014/chart" uri="{C3380CC4-5D6E-409C-BE32-E72D297353CC}">
                <c16:uniqueId val="{00000006-2027-4542-96DA-6B6C86F8E74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D16-4243-AAC5-F0665637A58E}"/>
              </c:ext>
            </c:extLst>
          </c:dPt>
          <c:dPt>
            <c:idx val="10"/>
            <c:bubble3D val="0"/>
            <c:spPr>
              <a:solidFill>
                <a:srgbClr val="92D050"/>
              </a:solidFill>
              <a:ln w="19050">
                <a:solidFill>
                  <a:schemeClr val="lt1"/>
                </a:solidFill>
              </a:ln>
              <a:effectLst/>
            </c:spPr>
            <c:extLst>
              <c:ext xmlns:c16="http://schemas.microsoft.com/office/drawing/2014/chart" uri="{C3380CC4-5D6E-409C-BE32-E72D297353CC}">
                <c16:uniqueId val="{00000005-2027-4542-96DA-6B6C86F8E744}"/>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9D16-4243-AAC5-F0665637A58E}"/>
              </c:ext>
            </c:extLst>
          </c:dPt>
          <c:cat>
            <c:numRef>
              <c:f>Hoja1!$A$2:$A$13</c:f>
              <c:numCache>
                <c:formatCode>General</c:formatCode>
                <c:ptCount val="12"/>
              </c:numCache>
            </c:numRef>
          </c:cat>
          <c:val>
            <c:numRef>
              <c:f>Hoja1!$B$2:$B$13</c:f>
              <c:numCache>
                <c:formatCode>General</c:formatCode>
                <c:ptCount val="12"/>
                <c:pt idx="0">
                  <c:v>1</c:v>
                </c:pt>
                <c:pt idx="1">
                  <c:v>1</c:v>
                </c:pt>
                <c:pt idx="2">
                  <c:v>1</c:v>
                </c:pt>
              </c:numCache>
            </c:numRef>
          </c:val>
          <c:extLst>
            <c:ext xmlns:c16="http://schemas.microsoft.com/office/drawing/2014/chart" uri="{C3380CC4-5D6E-409C-BE32-E72D297353CC}">
              <c16:uniqueId val="{00000000-2027-4542-96DA-6B6C86F8E74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4" Type="http://schemas.openxmlformats.org/officeDocument/2006/relationships/image" Target="../media/image94.png"/></Relationships>
</file>

<file path=ppt/drawings/_rels/drawing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drawings/drawing1.xml><?xml version="1.0" encoding="utf-8"?>
<c:userShapes xmlns:c="http://schemas.openxmlformats.org/drawingml/2006/chart">
  <cdr:relSizeAnchor xmlns:cdr="http://schemas.openxmlformats.org/drawingml/2006/chartDrawing">
    <cdr:from>
      <cdr:x>0.31305</cdr:x>
      <cdr:y>0.56877</cdr:y>
    </cdr:from>
    <cdr:to>
      <cdr:x>0.5</cdr:x>
      <cdr:y>0.88156</cdr:y>
    </cdr:to>
    <cdr:pic>
      <cdr:nvPicPr>
        <cdr:cNvPr id="2" name="chart">
          <a:extLst xmlns:a="http://schemas.openxmlformats.org/drawingml/2006/main">
            <a:ext uri="{FF2B5EF4-FFF2-40B4-BE49-F238E27FC236}">
              <a16:creationId xmlns:a16="http://schemas.microsoft.com/office/drawing/2014/main" id="{8EA17B18-4A85-4FD4-B8BB-58746A4C892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544471" y="3081962"/>
          <a:ext cx="1519529" cy="1694905"/>
        </a:xfrm>
        <a:prstGeom xmlns:a="http://schemas.openxmlformats.org/drawingml/2006/main" prst="rect">
          <a:avLst/>
        </a:prstGeom>
      </cdr:spPr>
    </cdr:pic>
  </cdr:relSizeAnchor>
  <cdr:relSizeAnchor xmlns:cdr="http://schemas.openxmlformats.org/drawingml/2006/chartDrawing">
    <cdr:from>
      <cdr:x>0.2538</cdr:x>
      <cdr:y>0.19207</cdr:y>
    </cdr:from>
    <cdr:to>
      <cdr:x>0.47391</cdr:x>
      <cdr:y>0.47233</cdr:y>
    </cdr:to>
    <cdr:pic>
      <cdr:nvPicPr>
        <cdr:cNvPr id="3" name="chart">
          <a:extLst xmlns:a="http://schemas.openxmlformats.org/drawingml/2006/main">
            <a:ext uri="{FF2B5EF4-FFF2-40B4-BE49-F238E27FC236}">
              <a16:creationId xmlns:a16="http://schemas.microsoft.com/office/drawing/2014/main" id="{CCCAFDE3-EB09-41DB-9166-D57D09D6443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2062890" y="1040738"/>
          <a:ext cx="1789054" cy="1518636"/>
        </a:xfrm>
        <a:prstGeom xmlns:a="http://schemas.openxmlformats.org/drawingml/2006/main" prst="rect">
          <a:avLst/>
        </a:prstGeom>
      </cdr:spPr>
    </cdr:pic>
  </cdr:relSizeAnchor>
  <cdr:relSizeAnchor xmlns:cdr="http://schemas.openxmlformats.org/drawingml/2006/chartDrawing">
    <cdr:from>
      <cdr:x>0.5506</cdr:x>
      <cdr:y>0.54364</cdr:y>
    </cdr:from>
    <cdr:to>
      <cdr:x>0.75311</cdr:x>
      <cdr:y>0.74615</cdr:y>
    </cdr:to>
    <cdr:pic>
      <cdr:nvPicPr>
        <cdr:cNvPr id="6" name="chart">
          <a:extLst xmlns:a="http://schemas.openxmlformats.org/drawingml/2006/main">
            <a:ext uri="{FF2B5EF4-FFF2-40B4-BE49-F238E27FC236}">
              <a16:creationId xmlns:a16="http://schemas.microsoft.com/office/drawing/2014/main" id="{C549689F-3137-4A0A-BA8A-A3DC934CE91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rot="20469176">
          <a:off x="4475240" y="2945784"/>
          <a:ext cx="1646024" cy="1097351"/>
        </a:xfrm>
        <a:prstGeom xmlns:a="http://schemas.openxmlformats.org/drawingml/2006/main" prst="rect">
          <a:avLst/>
        </a:prstGeom>
      </cdr:spPr>
    </cdr:pic>
  </cdr:relSizeAnchor>
  <cdr:relSizeAnchor xmlns:cdr="http://schemas.openxmlformats.org/drawingml/2006/chartDrawing">
    <cdr:from>
      <cdr:x>0.52609</cdr:x>
      <cdr:y>0.14844</cdr:y>
    </cdr:from>
    <cdr:to>
      <cdr:x>0.69086</cdr:x>
      <cdr:y>0.44925</cdr:y>
    </cdr:to>
    <cdr:pic>
      <cdr:nvPicPr>
        <cdr:cNvPr id="5" name="chart">
          <a:extLst xmlns:a="http://schemas.openxmlformats.org/drawingml/2006/main">
            <a:ext uri="{FF2B5EF4-FFF2-40B4-BE49-F238E27FC236}">
              <a16:creationId xmlns:a16="http://schemas.microsoft.com/office/drawing/2014/main" id="{78D5ECA0-C8DF-4594-B327-26166E8F7EB9}"/>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4"/>
        <a:srcRect xmlns:a="http://schemas.openxmlformats.org/drawingml/2006/main" l="15940" t="3275" r="31079"/>
        <a:stretch xmlns:a="http://schemas.openxmlformats.org/drawingml/2006/main"/>
      </cdr:blipFill>
      <cdr:spPr>
        <a:xfrm xmlns:a="http://schemas.openxmlformats.org/drawingml/2006/main">
          <a:off x="4276034" y="804333"/>
          <a:ext cx="1339272" cy="163001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0.29344</cdr:x>
      <cdr:y>0.24491</cdr:y>
    </cdr:from>
    <cdr:to>
      <cdr:x>0.55358</cdr:x>
      <cdr:y>0.49567</cdr:y>
    </cdr:to>
    <cdr:pic>
      <cdr:nvPicPr>
        <cdr:cNvPr id="14" name="chart">
          <a:extLst xmlns:a="http://schemas.openxmlformats.org/drawingml/2006/main">
            <a:ext uri="{FF2B5EF4-FFF2-40B4-BE49-F238E27FC236}">
              <a16:creationId xmlns:a16="http://schemas.microsoft.com/office/drawing/2014/main" id="{C4D7FA19-9393-4D71-A459-630DE878611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9471427">
          <a:off x="2814091" y="1711030"/>
          <a:ext cx="2494867" cy="1751977"/>
        </a:xfrm>
        <a:prstGeom xmlns:a="http://schemas.openxmlformats.org/drawingml/2006/main" prst="rect">
          <a:avLst/>
        </a:prstGeom>
      </cdr:spPr>
    </cdr:pic>
  </cdr:relSizeAnchor>
  <cdr:relSizeAnchor xmlns:cdr="http://schemas.openxmlformats.org/drawingml/2006/chartDrawing">
    <cdr:from>
      <cdr:x>0.46207</cdr:x>
      <cdr:y>0.594</cdr:y>
    </cdr:from>
    <cdr:to>
      <cdr:x>0.7287</cdr:x>
      <cdr:y>0.86808</cdr:y>
    </cdr:to>
    <cdr:pic>
      <cdr:nvPicPr>
        <cdr:cNvPr id="15" name="chart">
          <a:extLst xmlns:a="http://schemas.openxmlformats.org/drawingml/2006/main">
            <a:ext uri="{FF2B5EF4-FFF2-40B4-BE49-F238E27FC236}">
              <a16:creationId xmlns:a16="http://schemas.microsoft.com/office/drawing/2014/main" id="{B25CB5FD-0CE8-488E-9E77-6F4C6EFCAB0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431324" y="4149968"/>
          <a:ext cx="2556992" cy="1914825"/>
        </a:xfrm>
        <a:prstGeom xmlns:a="http://schemas.openxmlformats.org/drawingml/2006/main" prst="rect">
          <a:avLst/>
        </a:prstGeom>
      </cdr:spPr>
    </cdr:pic>
  </cdr:relSizeAnchor>
  <cdr:relSizeAnchor xmlns:cdr="http://schemas.openxmlformats.org/drawingml/2006/chartDrawing">
    <cdr:from>
      <cdr:x>0.68635</cdr:x>
      <cdr:y>0.11112</cdr:y>
    </cdr:from>
    <cdr:to>
      <cdr:x>0.82764</cdr:x>
      <cdr:y>0.54409</cdr:y>
    </cdr:to>
    <cdr:pic>
      <cdr:nvPicPr>
        <cdr:cNvPr id="16" name="chart">
          <a:extLst xmlns:a="http://schemas.openxmlformats.org/drawingml/2006/main">
            <a:ext uri="{FF2B5EF4-FFF2-40B4-BE49-F238E27FC236}">
              <a16:creationId xmlns:a16="http://schemas.microsoft.com/office/drawing/2014/main" id="{48FE3D3C-BD77-4FFE-96C2-522551BDA93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rot="2726596">
          <a:off x="5747192" y="1611315"/>
          <a:ext cx="3024944" cy="1354999"/>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79DD6-6E00-4857-B3C6-99999B5EAF9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F6B7765C-67AF-403D-BD72-A359A5C753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A414A36-D875-4F77-8ACA-6144E712E52F}"/>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5" name="Marcador de pie de página 4">
            <a:extLst>
              <a:ext uri="{FF2B5EF4-FFF2-40B4-BE49-F238E27FC236}">
                <a16:creationId xmlns:a16="http://schemas.microsoft.com/office/drawing/2014/main" id="{5E5602AF-5635-4284-9D45-3576B6653E6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D076E70-EF40-4812-92CB-7DDDB6D08F7A}"/>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423830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1DC5F8-1C96-47C4-82FE-B2BAD5F009D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B421613-B0B0-41AA-A03F-C9C63B18B26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32E20FB-FCF5-4BA8-942B-203EA61D4F4C}"/>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5" name="Marcador de pie de página 4">
            <a:extLst>
              <a:ext uri="{FF2B5EF4-FFF2-40B4-BE49-F238E27FC236}">
                <a16:creationId xmlns:a16="http://schemas.microsoft.com/office/drawing/2014/main" id="{C48556C8-1370-4573-A619-947609D53CC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BED8CA7-794C-4046-9A6A-7B7ED19D3047}"/>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2731535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0847CD-5BC0-4CF8-8EB7-F195D24BA2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E43B8445-3287-4E3E-B5E7-56D0E9F3A9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ED89BF3-0FC1-42C6-B7F5-182C0F828D8F}"/>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5" name="Marcador de pie de página 4">
            <a:extLst>
              <a:ext uri="{FF2B5EF4-FFF2-40B4-BE49-F238E27FC236}">
                <a16:creationId xmlns:a16="http://schemas.microsoft.com/office/drawing/2014/main" id="{69FA3504-9EAD-4B8E-9482-87649572FAA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566B6E8-8070-4123-97F1-10E21219DDA3}"/>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3807962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DDCCC5-8B82-4BF0-91B5-A684F483E5D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8B37738-DF6D-44D5-8C82-5F206B1DF54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F4073D0-1E3E-40C9-8D60-0CB2B751622E}"/>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5" name="Marcador de pie de página 4">
            <a:extLst>
              <a:ext uri="{FF2B5EF4-FFF2-40B4-BE49-F238E27FC236}">
                <a16:creationId xmlns:a16="http://schemas.microsoft.com/office/drawing/2014/main" id="{D04F8432-432E-4259-86D8-475C828E51F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12CB0BD-C243-4BF2-ADA9-AAFDB46B1B6B}"/>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52061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5D299-66D4-4E45-978B-731CF44FAF0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AC9E6D0-92BD-469F-AFA1-5076C8AE3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819973C-0BC8-4A94-A2DF-C6950C571D1A}"/>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5" name="Marcador de pie de página 4">
            <a:extLst>
              <a:ext uri="{FF2B5EF4-FFF2-40B4-BE49-F238E27FC236}">
                <a16:creationId xmlns:a16="http://schemas.microsoft.com/office/drawing/2014/main" id="{5749633B-8570-4DCE-A959-20B1260163F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2DDC15E-D82F-4FCB-9182-560541BB1C3B}"/>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6072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14E059-C3F2-4975-B3F3-DE182066E09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EC78042-F737-44FB-BCB8-B99616FEDB7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A882A5F4-E817-4E53-B470-DCAA1DB89E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26AE9689-9E76-4B53-A0AD-45120274E23B}"/>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6" name="Marcador de pie de página 5">
            <a:extLst>
              <a:ext uri="{FF2B5EF4-FFF2-40B4-BE49-F238E27FC236}">
                <a16:creationId xmlns:a16="http://schemas.microsoft.com/office/drawing/2014/main" id="{6CD491D6-226F-4687-953E-6468BE524C0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285CCFF-227B-40A9-A626-67AB10872080}"/>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328949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BA945A-6F24-4527-90B0-96C869011AD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72BF65F-8B7D-4102-9A84-0DE760DD7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025C3B-8625-4AEE-A281-BEFB5A79C4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B9427102-9245-44D6-8E16-F13039F97D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FE03201-FC58-41AC-BF23-6AE1DB309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3FD93D46-1B43-44EC-BDCF-36E3F195008E}"/>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8" name="Marcador de pie de página 7">
            <a:extLst>
              <a:ext uri="{FF2B5EF4-FFF2-40B4-BE49-F238E27FC236}">
                <a16:creationId xmlns:a16="http://schemas.microsoft.com/office/drawing/2014/main" id="{01DF26DE-F8FD-4F88-861E-8AD6A89AFD1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9E9A568-A7E9-4132-B9D1-F4A9BD8A23BD}"/>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423327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56EB3-106A-432D-B778-1E9B7B6BDF5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EC497FE9-7F87-4555-A7D9-0BB0211A32CB}"/>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4" name="Marcador de pie de página 3">
            <a:extLst>
              <a:ext uri="{FF2B5EF4-FFF2-40B4-BE49-F238E27FC236}">
                <a16:creationId xmlns:a16="http://schemas.microsoft.com/office/drawing/2014/main" id="{D859837B-718B-4B9C-A225-1A619F629227}"/>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71DC15C-4CC8-4457-8ACB-7AF09533A2C1}"/>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340988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A630C04-D36C-49AD-9423-44668951B37E}"/>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3" name="Marcador de pie de página 2">
            <a:extLst>
              <a:ext uri="{FF2B5EF4-FFF2-40B4-BE49-F238E27FC236}">
                <a16:creationId xmlns:a16="http://schemas.microsoft.com/office/drawing/2014/main" id="{91B08AB4-C357-4F72-AAD7-CE58A47995CD}"/>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1FF5BB70-BA0C-4A14-85B5-B1370F1A60CD}"/>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32765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CDAE9-D288-4F15-9354-083BB34FCA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5A0EAA0-2DDC-4148-9199-A6DBA71BA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87C0FD0F-3CAD-456D-B6A7-9E9DBDAA4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3C7F2C4-B3E1-4605-AF92-F1DDA555998F}"/>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6" name="Marcador de pie de página 5">
            <a:extLst>
              <a:ext uri="{FF2B5EF4-FFF2-40B4-BE49-F238E27FC236}">
                <a16:creationId xmlns:a16="http://schemas.microsoft.com/office/drawing/2014/main" id="{BB5FB46B-BA57-4DD1-971F-70096AFFF7F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CD760FF-B70C-49A8-8FF9-99167116167D}"/>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807069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F5F17-041A-480F-A1D3-15A8AA177B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58785EFA-86BD-42D0-9F9B-3291C4D53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D4FF86FB-CD0D-45C2-BBC1-5BE2ED7EC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660A9-2448-4452-BCB9-7C8EDCF427CA}"/>
              </a:ext>
            </a:extLst>
          </p:cNvPr>
          <p:cNvSpPr>
            <a:spLocks noGrp="1"/>
          </p:cNvSpPr>
          <p:nvPr>
            <p:ph type="dt" sz="half" idx="10"/>
          </p:nvPr>
        </p:nvSpPr>
        <p:spPr/>
        <p:txBody>
          <a:bodyPr/>
          <a:lstStyle/>
          <a:p>
            <a:fld id="{D34363FA-5752-4A57-9568-ABDF850AC149}" type="datetimeFigureOut">
              <a:rPr lang="es-CL" smtClean="0"/>
              <a:t>30-09-2021</a:t>
            </a:fld>
            <a:endParaRPr lang="es-CL"/>
          </a:p>
        </p:txBody>
      </p:sp>
      <p:sp>
        <p:nvSpPr>
          <p:cNvPr id="6" name="Marcador de pie de página 5">
            <a:extLst>
              <a:ext uri="{FF2B5EF4-FFF2-40B4-BE49-F238E27FC236}">
                <a16:creationId xmlns:a16="http://schemas.microsoft.com/office/drawing/2014/main" id="{F66643E3-9978-466E-ACCB-1CFD7AE5158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82358A2-4BEC-45BC-8339-86936A85D233}"/>
              </a:ext>
            </a:extLst>
          </p:cNvPr>
          <p:cNvSpPr>
            <a:spLocks noGrp="1"/>
          </p:cNvSpPr>
          <p:nvPr>
            <p:ph type="sldNum" sz="quarter" idx="12"/>
          </p:nvPr>
        </p:nvSpPr>
        <p:spPr/>
        <p:txBody>
          <a:bodyPr/>
          <a:lstStyle/>
          <a:p>
            <a:fld id="{0001F84C-CCCF-4339-9B80-3BDD6337DAE7}" type="slidenum">
              <a:rPr lang="es-CL" smtClean="0"/>
              <a:t>‹Nº›</a:t>
            </a:fld>
            <a:endParaRPr lang="es-CL"/>
          </a:p>
        </p:txBody>
      </p:sp>
    </p:spTree>
    <p:extLst>
      <p:ext uri="{BB962C8B-B14F-4D97-AF65-F5344CB8AC3E}">
        <p14:creationId xmlns:p14="http://schemas.microsoft.com/office/powerpoint/2010/main" val="270376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6BFB31-E46F-4DCC-B65D-9DD83604C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0C590788-CDAE-4866-9C6C-8E800DBCC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B463845-1C70-4415-9AB1-BFA4DECF9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363FA-5752-4A57-9568-ABDF850AC149}" type="datetimeFigureOut">
              <a:rPr lang="es-CL" smtClean="0"/>
              <a:t>30-09-2021</a:t>
            </a:fld>
            <a:endParaRPr lang="es-CL"/>
          </a:p>
        </p:txBody>
      </p:sp>
      <p:sp>
        <p:nvSpPr>
          <p:cNvPr id="5" name="Marcador de pie de página 4">
            <a:extLst>
              <a:ext uri="{FF2B5EF4-FFF2-40B4-BE49-F238E27FC236}">
                <a16:creationId xmlns:a16="http://schemas.microsoft.com/office/drawing/2014/main" id="{AF871DC6-2A9C-4CC3-94A5-2FD02A047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CFBD2C6C-BE77-4954-9B94-9E40B60A5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1F84C-CCCF-4339-9B80-3BDD6337DAE7}" type="slidenum">
              <a:rPr lang="es-CL" smtClean="0"/>
              <a:t>‹Nº›</a:t>
            </a:fld>
            <a:endParaRPr lang="es-CL"/>
          </a:p>
        </p:txBody>
      </p:sp>
    </p:spTree>
    <p:extLst>
      <p:ext uri="{BB962C8B-B14F-4D97-AF65-F5344CB8AC3E}">
        <p14:creationId xmlns:p14="http://schemas.microsoft.com/office/powerpoint/2010/main" val="2437821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Logotipo, nombre de la empresa&#10;&#10;Descripción generada automáticamente">
            <a:extLst>
              <a:ext uri="{FF2B5EF4-FFF2-40B4-BE49-F238E27FC236}">
                <a16:creationId xmlns:a16="http://schemas.microsoft.com/office/drawing/2014/main" id="{F108816C-AED7-423C-92DB-31C718083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896"/>
            <a:ext cx="2276475" cy="1895475"/>
          </a:xfrm>
          <a:prstGeom prst="rect">
            <a:avLst/>
          </a:prstGeom>
        </p:spPr>
      </p:pic>
      <p:pic>
        <p:nvPicPr>
          <p:cNvPr id="5" name="Imagen 4">
            <a:extLst>
              <a:ext uri="{FF2B5EF4-FFF2-40B4-BE49-F238E27FC236}">
                <a16:creationId xmlns:a16="http://schemas.microsoft.com/office/drawing/2014/main" id="{80BA59BB-AEFA-4E95-9544-4AD946E51CDA}"/>
              </a:ext>
            </a:extLst>
          </p:cNvPr>
          <p:cNvPicPr>
            <a:picLocks noChangeAspect="1"/>
          </p:cNvPicPr>
          <p:nvPr/>
        </p:nvPicPr>
        <p:blipFill>
          <a:blip r:embed="rId3"/>
          <a:stretch>
            <a:fillRect/>
          </a:stretch>
        </p:blipFill>
        <p:spPr>
          <a:xfrm>
            <a:off x="-138545" y="0"/>
            <a:ext cx="12330545" cy="6858000"/>
          </a:xfrm>
          <a:prstGeom prst="rect">
            <a:avLst/>
          </a:prstGeom>
        </p:spPr>
      </p:pic>
      <p:sp>
        <p:nvSpPr>
          <p:cNvPr id="6" name="Rectángulo 5">
            <a:extLst>
              <a:ext uri="{FF2B5EF4-FFF2-40B4-BE49-F238E27FC236}">
                <a16:creationId xmlns:a16="http://schemas.microsoft.com/office/drawing/2014/main" id="{F5002F7F-1ACE-4095-B5B2-9041D5C14A5D}"/>
              </a:ext>
            </a:extLst>
          </p:cNvPr>
          <p:cNvSpPr/>
          <p:nvPr/>
        </p:nvSpPr>
        <p:spPr>
          <a:xfrm>
            <a:off x="3372172" y="2513355"/>
            <a:ext cx="5447655" cy="915645"/>
          </a:xfrm>
          <a:prstGeom prst="rect">
            <a:avLst/>
          </a:prstGeom>
          <a:solidFill>
            <a:schemeClr val="accent2">
              <a:lumMod val="40000"/>
              <a:lumOff val="60000"/>
            </a:schemeClr>
          </a:solid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Regiones de Chile </a:t>
            </a:r>
          </a:p>
        </p:txBody>
      </p:sp>
    </p:spTree>
    <p:extLst>
      <p:ext uri="{BB962C8B-B14F-4D97-AF65-F5344CB8AC3E}">
        <p14:creationId xmlns:p14="http://schemas.microsoft.com/office/powerpoint/2010/main" val="30145612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a montaña con pasto verde&#10;&#10;Descripción generada automáticamente">
            <a:extLst>
              <a:ext uri="{FF2B5EF4-FFF2-40B4-BE49-F238E27FC236}">
                <a16:creationId xmlns:a16="http://schemas.microsoft.com/office/drawing/2014/main" id="{68EFA0BD-BF0A-41B3-8389-899DC4A7B73E}"/>
              </a:ext>
            </a:extLst>
          </p:cNvPr>
          <p:cNvPicPr>
            <a:picLocks noChangeAspect="1"/>
          </p:cNvPicPr>
          <p:nvPr/>
        </p:nvPicPr>
        <p:blipFill rotWithShape="1">
          <a:blip r:embed="rId2"/>
          <a:srcRect l="8304" r="2024" b="1"/>
          <a:stretch/>
        </p:blipFill>
        <p:spPr>
          <a:xfrm>
            <a:off x="121918" y="0"/>
            <a:ext cx="12423720" cy="6858000"/>
          </a:xfrm>
          <a:prstGeom prst="rect">
            <a:avLst/>
          </a:prstGeom>
        </p:spPr>
      </p:pic>
      <p:sp>
        <p:nvSpPr>
          <p:cNvPr id="5" name="Rectángulo 4">
            <a:extLst>
              <a:ext uri="{FF2B5EF4-FFF2-40B4-BE49-F238E27FC236}">
                <a16:creationId xmlns:a16="http://schemas.microsoft.com/office/drawing/2014/main" id="{5BE51011-6919-4894-84EE-89AA432E84A7}"/>
              </a:ext>
            </a:extLst>
          </p:cNvPr>
          <p:cNvSpPr/>
          <p:nvPr/>
        </p:nvSpPr>
        <p:spPr>
          <a:xfrm>
            <a:off x="271782" y="1294229"/>
            <a:ext cx="6621388" cy="424731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cap="none" spc="0" dirty="0">
                <a:ln/>
                <a:solidFill>
                  <a:schemeClr val="accent4"/>
                </a:solidFill>
                <a:effectLst/>
              </a:rPr>
              <a:t>Región Metropolitana </a:t>
            </a:r>
          </a:p>
          <a:p>
            <a:pPr algn="ctr"/>
            <a:r>
              <a:rPr lang="es-ES" sz="5400" b="1" dirty="0">
                <a:ln/>
                <a:solidFill>
                  <a:schemeClr val="accent4"/>
                </a:solidFill>
              </a:rPr>
              <a:t>Región de O'Higgins</a:t>
            </a:r>
          </a:p>
          <a:p>
            <a:pPr algn="ctr"/>
            <a:r>
              <a:rPr lang="es-ES" sz="5400" b="1" cap="none" spc="0" dirty="0">
                <a:ln/>
                <a:solidFill>
                  <a:schemeClr val="accent4"/>
                </a:solidFill>
                <a:effectLst/>
              </a:rPr>
              <a:t>Región Del Maule </a:t>
            </a:r>
          </a:p>
          <a:p>
            <a:pPr algn="ctr"/>
            <a:r>
              <a:rPr lang="es-ES" sz="5400" b="1" dirty="0">
                <a:ln/>
                <a:solidFill>
                  <a:schemeClr val="accent4"/>
                </a:solidFill>
              </a:rPr>
              <a:t>Región del Ñuble </a:t>
            </a:r>
          </a:p>
          <a:p>
            <a:pPr algn="ctr"/>
            <a:r>
              <a:rPr lang="es-ES" sz="5400" b="1" cap="none" spc="0" dirty="0">
                <a:ln/>
                <a:solidFill>
                  <a:schemeClr val="accent4"/>
                </a:solidFill>
                <a:effectLst/>
              </a:rPr>
              <a:t>Región del Bio </a:t>
            </a:r>
            <a:r>
              <a:rPr lang="es-ES" sz="5400" b="1" cap="none" spc="0" dirty="0" err="1">
                <a:ln/>
                <a:solidFill>
                  <a:schemeClr val="accent4"/>
                </a:solidFill>
                <a:effectLst/>
              </a:rPr>
              <a:t>Bio</a:t>
            </a:r>
            <a:r>
              <a:rPr lang="es-ES" sz="5400" b="1" cap="none" spc="0" dirty="0">
                <a:ln/>
                <a:solidFill>
                  <a:schemeClr val="accent4"/>
                </a:solidFill>
                <a:effectLst/>
              </a:rPr>
              <a:t> </a:t>
            </a:r>
          </a:p>
        </p:txBody>
      </p:sp>
      <p:pic>
        <p:nvPicPr>
          <p:cNvPr id="6" name="Imagen 5">
            <a:extLst>
              <a:ext uri="{FF2B5EF4-FFF2-40B4-BE49-F238E27FC236}">
                <a16:creationId xmlns:a16="http://schemas.microsoft.com/office/drawing/2014/main" id="{BD16794D-4ADC-432F-9E45-2E66F11E4696}"/>
              </a:ext>
            </a:extLst>
          </p:cNvPr>
          <p:cNvPicPr>
            <a:picLocks noChangeAspect="1"/>
          </p:cNvPicPr>
          <p:nvPr/>
        </p:nvPicPr>
        <p:blipFill>
          <a:blip r:embed="rId3"/>
          <a:stretch>
            <a:fillRect/>
          </a:stretch>
        </p:blipFill>
        <p:spPr>
          <a:xfrm>
            <a:off x="7013564" y="0"/>
            <a:ext cx="2861424" cy="1910951"/>
          </a:xfrm>
          <a:prstGeom prst="rect">
            <a:avLst/>
          </a:prstGeom>
        </p:spPr>
      </p:pic>
      <p:pic>
        <p:nvPicPr>
          <p:cNvPr id="7" name="Imagen 6">
            <a:extLst>
              <a:ext uri="{FF2B5EF4-FFF2-40B4-BE49-F238E27FC236}">
                <a16:creationId xmlns:a16="http://schemas.microsoft.com/office/drawing/2014/main" id="{17F001AA-789B-4450-BD2D-445804BD70CF}"/>
              </a:ext>
            </a:extLst>
          </p:cNvPr>
          <p:cNvPicPr>
            <a:picLocks noChangeAspect="1"/>
          </p:cNvPicPr>
          <p:nvPr/>
        </p:nvPicPr>
        <p:blipFill>
          <a:blip r:embed="rId4"/>
          <a:stretch>
            <a:fillRect/>
          </a:stretch>
        </p:blipFill>
        <p:spPr>
          <a:xfrm>
            <a:off x="9796209" y="-76930"/>
            <a:ext cx="2749429" cy="1987881"/>
          </a:xfrm>
          <a:prstGeom prst="rect">
            <a:avLst/>
          </a:prstGeom>
        </p:spPr>
      </p:pic>
      <p:pic>
        <p:nvPicPr>
          <p:cNvPr id="8" name="Imagen 7">
            <a:extLst>
              <a:ext uri="{FF2B5EF4-FFF2-40B4-BE49-F238E27FC236}">
                <a16:creationId xmlns:a16="http://schemas.microsoft.com/office/drawing/2014/main" id="{3A3F258F-144D-439E-8847-17DFC5837690}"/>
              </a:ext>
            </a:extLst>
          </p:cNvPr>
          <p:cNvPicPr>
            <a:picLocks noChangeAspect="1"/>
          </p:cNvPicPr>
          <p:nvPr/>
        </p:nvPicPr>
        <p:blipFill>
          <a:blip r:embed="rId5"/>
          <a:stretch>
            <a:fillRect/>
          </a:stretch>
        </p:blipFill>
        <p:spPr>
          <a:xfrm>
            <a:off x="6922598" y="1910951"/>
            <a:ext cx="2873611" cy="1910951"/>
          </a:xfrm>
          <a:prstGeom prst="rect">
            <a:avLst/>
          </a:prstGeom>
        </p:spPr>
      </p:pic>
      <p:pic>
        <p:nvPicPr>
          <p:cNvPr id="10" name="Imagen 9">
            <a:extLst>
              <a:ext uri="{FF2B5EF4-FFF2-40B4-BE49-F238E27FC236}">
                <a16:creationId xmlns:a16="http://schemas.microsoft.com/office/drawing/2014/main" id="{7327538C-248E-4762-9CAC-4979BA9DE81B}"/>
              </a:ext>
            </a:extLst>
          </p:cNvPr>
          <p:cNvPicPr>
            <a:picLocks noChangeAspect="1"/>
          </p:cNvPicPr>
          <p:nvPr/>
        </p:nvPicPr>
        <p:blipFill>
          <a:blip r:embed="rId6"/>
          <a:stretch>
            <a:fillRect/>
          </a:stretch>
        </p:blipFill>
        <p:spPr>
          <a:xfrm>
            <a:off x="9732224" y="1908556"/>
            <a:ext cx="2873611" cy="1915741"/>
          </a:xfrm>
          <a:prstGeom prst="rect">
            <a:avLst/>
          </a:prstGeom>
        </p:spPr>
      </p:pic>
      <p:pic>
        <p:nvPicPr>
          <p:cNvPr id="11" name="Imagen 10">
            <a:extLst>
              <a:ext uri="{FF2B5EF4-FFF2-40B4-BE49-F238E27FC236}">
                <a16:creationId xmlns:a16="http://schemas.microsoft.com/office/drawing/2014/main" id="{5DE8A3A8-BD84-4679-8235-3A7FF5E9575F}"/>
              </a:ext>
            </a:extLst>
          </p:cNvPr>
          <p:cNvPicPr>
            <a:picLocks noChangeAspect="1"/>
          </p:cNvPicPr>
          <p:nvPr/>
        </p:nvPicPr>
        <p:blipFill>
          <a:blip r:embed="rId7"/>
          <a:stretch>
            <a:fillRect/>
          </a:stretch>
        </p:blipFill>
        <p:spPr>
          <a:xfrm>
            <a:off x="8549724" y="3827046"/>
            <a:ext cx="2571750" cy="1714500"/>
          </a:xfrm>
          <a:prstGeom prst="rect">
            <a:avLst/>
          </a:prstGeom>
        </p:spPr>
      </p:pic>
    </p:spTree>
    <p:extLst>
      <p:ext uri="{BB962C8B-B14F-4D97-AF65-F5344CB8AC3E}">
        <p14:creationId xmlns:p14="http://schemas.microsoft.com/office/powerpoint/2010/main" val="414481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C1C961A-C605-4DEF-88C0-9EF4E259EE5F}"/>
              </a:ext>
            </a:extLst>
          </p:cNvPr>
          <p:cNvSpPr>
            <a:spLocks noGrp="1"/>
          </p:cNvSpPr>
          <p:nvPr>
            <p:ph type="title"/>
          </p:nvPr>
        </p:nvSpPr>
        <p:spPr>
          <a:xfrm>
            <a:off x="1000452" y="1610024"/>
            <a:ext cx="3058621" cy="1457002"/>
          </a:xfrm>
        </p:spPr>
        <p:txBody>
          <a:bodyPr vert="horz" lIns="91440" tIns="45720" rIns="91440" bIns="45720" rtlCol="0" anchor="b">
            <a:normAutofit/>
          </a:bodyPr>
          <a:lstStyle/>
          <a:p>
            <a:r>
              <a:rPr lang="en-US" sz="4000" kern="1200">
                <a:solidFill>
                  <a:schemeClr val="tx1"/>
                </a:solidFill>
                <a:latin typeface="+mj-lt"/>
                <a:ea typeface="+mj-ea"/>
                <a:cs typeface="+mj-cs"/>
              </a:rPr>
              <a:t>Clima y vegetación </a:t>
            </a:r>
          </a:p>
        </p:txBody>
      </p:sp>
      <p:grpSp>
        <p:nvGrpSpPr>
          <p:cNvPr id="22" name="Group 2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CuadroTexto 4">
            <a:extLst>
              <a:ext uri="{FF2B5EF4-FFF2-40B4-BE49-F238E27FC236}">
                <a16:creationId xmlns:a16="http://schemas.microsoft.com/office/drawing/2014/main" id="{64E3FEE2-E679-4A8F-8054-064A53F356F9}"/>
              </a:ext>
            </a:extLst>
          </p:cNvPr>
          <p:cNvSpPr txBox="1"/>
          <p:nvPr/>
        </p:nvSpPr>
        <p:spPr>
          <a:xfrm>
            <a:off x="1000450" y="3067026"/>
            <a:ext cx="3058623" cy="327232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La Zona Central de Chile se identifica con los climas de tipo templado. En esta parte del territorio, las condiciones climáticas se presentan más moderadas, combinando un monto considerable de precipitaciones con una mayor amplitud de distribución de las mismas. La vegetación la forman árboles, arbustos y matorrales, existe una gran variedad de especies de plantas </a:t>
            </a:r>
          </a:p>
        </p:txBody>
      </p:sp>
      <p:pic>
        <p:nvPicPr>
          <p:cNvPr id="6" name="Imagen 5" descr="Un grupo de árboles&#10;&#10;Descripción generada automáticamente con confianza media">
            <a:extLst>
              <a:ext uri="{FF2B5EF4-FFF2-40B4-BE49-F238E27FC236}">
                <a16:creationId xmlns:a16="http://schemas.microsoft.com/office/drawing/2014/main" id="{0DB72435-B2B2-4746-B3BA-FEE6F543071A}"/>
              </a:ext>
            </a:extLst>
          </p:cNvPr>
          <p:cNvPicPr>
            <a:picLocks noChangeAspect="1"/>
          </p:cNvPicPr>
          <p:nvPr/>
        </p:nvPicPr>
        <p:blipFill rotWithShape="1">
          <a:blip r:embed="rId2"/>
          <a:srcRect l="24428" r="1322"/>
          <a:stretch/>
        </p:blipFill>
        <p:spPr>
          <a:xfrm>
            <a:off x="4636963" y="10"/>
            <a:ext cx="7555037" cy="3383270"/>
          </a:xfrm>
          <a:prstGeom prst="rect">
            <a:avLst/>
          </a:prstGeom>
        </p:spPr>
      </p:pic>
      <p:pic>
        <p:nvPicPr>
          <p:cNvPr id="7" name="Imagen 6" descr="Una montaña con pinos&#10;&#10;Descripción generada automáticamente con confianza media">
            <a:extLst>
              <a:ext uri="{FF2B5EF4-FFF2-40B4-BE49-F238E27FC236}">
                <a16:creationId xmlns:a16="http://schemas.microsoft.com/office/drawing/2014/main" id="{CCEA0007-16BA-4233-B904-D40FB1C08387}"/>
              </a:ext>
            </a:extLst>
          </p:cNvPr>
          <p:cNvPicPr>
            <a:picLocks noChangeAspect="1"/>
          </p:cNvPicPr>
          <p:nvPr/>
        </p:nvPicPr>
        <p:blipFill rotWithShape="1">
          <a:blip r:embed="rId3"/>
          <a:srcRect t="32701" r="-2" b="7373"/>
          <a:stretch/>
        </p:blipFill>
        <p:spPr>
          <a:xfrm>
            <a:off x="4639056" y="3474720"/>
            <a:ext cx="7552944" cy="3383280"/>
          </a:xfrm>
          <a:prstGeom prst="rect">
            <a:avLst/>
          </a:prstGeom>
        </p:spPr>
      </p:pic>
    </p:spTree>
    <p:extLst>
      <p:ext uri="{BB962C8B-B14F-4D97-AF65-F5344CB8AC3E}">
        <p14:creationId xmlns:p14="http://schemas.microsoft.com/office/powerpoint/2010/main" val="251446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Pizza con aceitunas negras&#10;&#10;Descripción generada automáticamente">
            <a:extLst>
              <a:ext uri="{FF2B5EF4-FFF2-40B4-BE49-F238E27FC236}">
                <a16:creationId xmlns:a16="http://schemas.microsoft.com/office/drawing/2014/main" id="{A67B9489-B931-45D5-9CF1-CA9826D4D236}"/>
              </a:ext>
            </a:extLst>
          </p:cNvPr>
          <p:cNvPicPr>
            <a:picLocks noChangeAspect="1"/>
          </p:cNvPicPr>
          <p:nvPr/>
        </p:nvPicPr>
        <p:blipFill rotWithShape="1">
          <a:blip r:embed="rId2"/>
          <a:srcRect l="5902" r="5504" b="-2"/>
          <a:stretch/>
        </p:blipFill>
        <p:spPr>
          <a:xfrm>
            <a:off x="20" y="10"/>
            <a:ext cx="4003019" cy="3388883"/>
          </a:xfrm>
          <a:prstGeom prst="rect">
            <a:avLst/>
          </a:prstGeom>
        </p:spPr>
      </p:pic>
      <p:pic>
        <p:nvPicPr>
          <p:cNvPr id="7" name="Imagen 6" descr="Comida en un sartén&#10;&#10;Descripción generada automáticamente con confianza baja">
            <a:extLst>
              <a:ext uri="{FF2B5EF4-FFF2-40B4-BE49-F238E27FC236}">
                <a16:creationId xmlns:a16="http://schemas.microsoft.com/office/drawing/2014/main" id="{C0808171-A983-481D-B2D6-819544198DCE}"/>
              </a:ext>
            </a:extLst>
          </p:cNvPr>
          <p:cNvPicPr>
            <a:picLocks noChangeAspect="1"/>
          </p:cNvPicPr>
          <p:nvPr/>
        </p:nvPicPr>
        <p:blipFill rotWithShape="1">
          <a:blip r:embed="rId3"/>
          <a:srcRect l="19843" r="17276" b="1"/>
          <a:stretch/>
        </p:blipFill>
        <p:spPr>
          <a:xfrm>
            <a:off x="4094479" y="10"/>
            <a:ext cx="4014047" cy="3383270"/>
          </a:xfrm>
          <a:prstGeom prst="rect">
            <a:avLst/>
          </a:prstGeom>
        </p:spPr>
      </p:pic>
      <p:pic>
        <p:nvPicPr>
          <p:cNvPr id="5" name="Imagen 4" descr="Comida en una mesa de madera&#10;&#10;Descripción generada automáticamente con confianza baja">
            <a:extLst>
              <a:ext uri="{FF2B5EF4-FFF2-40B4-BE49-F238E27FC236}">
                <a16:creationId xmlns:a16="http://schemas.microsoft.com/office/drawing/2014/main" id="{7194FEA1-798C-4423-A790-29ABBC45649D}"/>
              </a:ext>
            </a:extLst>
          </p:cNvPr>
          <p:cNvPicPr>
            <a:picLocks noChangeAspect="1"/>
          </p:cNvPicPr>
          <p:nvPr/>
        </p:nvPicPr>
        <p:blipFill rotWithShape="1">
          <a:blip r:embed="rId4"/>
          <a:srcRect l="4638" r="16382" b="-3"/>
          <a:stretch/>
        </p:blipFill>
        <p:spPr>
          <a:xfrm>
            <a:off x="8188960" y="10"/>
            <a:ext cx="4003039" cy="3383270"/>
          </a:xfrm>
          <a:prstGeom prst="rect">
            <a:avLst/>
          </a:prstGeom>
        </p:spPr>
      </p:pic>
      <p:pic>
        <p:nvPicPr>
          <p:cNvPr id="6" name="Imagen 5" descr="Comida encima de una superficie&#10;&#10;Descripción generada automáticamente">
            <a:extLst>
              <a:ext uri="{FF2B5EF4-FFF2-40B4-BE49-F238E27FC236}">
                <a16:creationId xmlns:a16="http://schemas.microsoft.com/office/drawing/2014/main" id="{86B0E350-A8D4-43D2-9D79-C3DD5D8F098E}"/>
              </a:ext>
            </a:extLst>
          </p:cNvPr>
          <p:cNvPicPr>
            <a:picLocks noChangeAspect="1"/>
          </p:cNvPicPr>
          <p:nvPr/>
        </p:nvPicPr>
        <p:blipFill rotWithShape="1">
          <a:blip r:embed="rId5"/>
          <a:srcRect l="9000" r="9199" b="-2"/>
          <a:stretch/>
        </p:blipFill>
        <p:spPr>
          <a:xfrm>
            <a:off x="20" y="3469102"/>
            <a:ext cx="4003019" cy="3388893"/>
          </a:xfrm>
          <a:prstGeom prst="rect">
            <a:avLst/>
          </a:prstGeom>
        </p:spPr>
      </p:pic>
      <p:pic>
        <p:nvPicPr>
          <p:cNvPr id="9" name="Imagen 8" descr="Un tazón con frutas&#10;&#10;Descripción generada automáticamente">
            <a:extLst>
              <a:ext uri="{FF2B5EF4-FFF2-40B4-BE49-F238E27FC236}">
                <a16:creationId xmlns:a16="http://schemas.microsoft.com/office/drawing/2014/main" id="{416AEEC7-3F44-47F4-8773-216B818AD0BD}"/>
              </a:ext>
            </a:extLst>
          </p:cNvPr>
          <p:cNvPicPr>
            <a:picLocks noChangeAspect="1"/>
          </p:cNvPicPr>
          <p:nvPr/>
        </p:nvPicPr>
        <p:blipFill rotWithShape="1">
          <a:blip r:embed="rId6"/>
          <a:srcRect l="12024" r="8779" b="-4"/>
          <a:stretch/>
        </p:blipFill>
        <p:spPr>
          <a:xfrm>
            <a:off x="4094479" y="3469102"/>
            <a:ext cx="4014047" cy="3383280"/>
          </a:xfrm>
          <a:prstGeom prst="rect">
            <a:avLst/>
          </a:prstGeom>
        </p:spPr>
      </p:pic>
      <p:pic>
        <p:nvPicPr>
          <p:cNvPr id="4" name="Imagen 3" descr="Tazón con comida dentro&#10;&#10;Descripción generada automáticamente">
            <a:extLst>
              <a:ext uri="{FF2B5EF4-FFF2-40B4-BE49-F238E27FC236}">
                <a16:creationId xmlns:a16="http://schemas.microsoft.com/office/drawing/2014/main" id="{C29AD6ED-454E-4305-95F4-71D8DBD0D71F}"/>
              </a:ext>
            </a:extLst>
          </p:cNvPr>
          <p:cNvPicPr>
            <a:picLocks noChangeAspect="1"/>
          </p:cNvPicPr>
          <p:nvPr/>
        </p:nvPicPr>
        <p:blipFill rotWithShape="1">
          <a:blip r:embed="rId7"/>
          <a:srcRect t="11421" r="2" b="16847"/>
          <a:stretch/>
        </p:blipFill>
        <p:spPr>
          <a:xfrm>
            <a:off x="8199966" y="3469102"/>
            <a:ext cx="3992034" cy="3388893"/>
          </a:xfrm>
          <a:prstGeom prst="rect">
            <a:avLst/>
          </a:prstGeom>
        </p:spPr>
      </p:pic>
      <p:sp>
        <p:nvSpPr>
          <p:cNvPr id="2" name="Rectángulo 1">
            <a:extLst>
              <a:ext uri="{FF2B5EF4-FFF2-40B4-BE49-F238E27FC236}">
                <a16:creationId xmlns:a16="http://schemas.microsoft.com/office/drawing/2014/main" id="{11605767-621E-4242-9567-ECA3D5EEEED6}"/>
              </a:ext>
            </a:extLst>
          </p:cNvPr>
          <p:cNvSpPr/>
          <p:nvPr/>
        </p:nvSpPr>
        <p:spPr>
          <a:xfrm>
            <a:off x="0" y="5929052"/>
            <a:ext cx="4821192" cy="923330"/>
          </a:xfrm>
          <a:prstGeom prst="rect">
            <a:avLst/>
          </a:prstGeom>
          <a:noFill/>
        </p:spPr>
        <p:txBody>
          <a:bodyPr wrap="none" lIns="91440" tIns="45720" rIns="91440" bIns="45720">
            <a:spAutoFit/>
          </a:bodyPr>
          <a:lstStyle/>
          <a:p>
            <a:pPr algn="ctr"/>
            <a:r>
              <a:rPr lang="es-ES" sz="5400" b="0" cap="none" spc="0" dirty="0">
                <a:ln w="0"/>
                <a:solidFill>
                  <a:schemeClr val="bg1"/>
                </a:solidFill>
                <a:effectLst>
                  <a:outerShdw blurRad="38100" dist="25400" dir="5400000" algn="ctr" rotWithShape="0">
                    <a:srgbClr val="6E747A">
                      <a:alpha val="43000"/>
                    </a:srgbClr>
                  </a:outerShdw>
                </a:effectLst>
              </a:rPr>
              <a:t>Comidas Típicas </a:t>
            </a:r>
          </a:p>
        </p:txBody>
      </p:sp>
    </p:spTree>
    <p:extLst>
      <p:ext uri="{BB962C8B-B14F-4D97-AF65-F5344CB8AC3E}">
        <p14:creationId xmlns:p14="http://schemas.microsoft.com/office/powerpoint/2010/main" val="1301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par de personas de pie&#10;&#10;Descripción generada automáticamente con confianza baja">
            <a:extLst>
              <a:ext uri="{FF2B5EF4-FFF2-40B4-BE49-F238E27FC236}">
                <a16:creationId xmlns:a16="http://schemas.microsoft.com/office/drawing/2014/main" id="{5BA12AA3-AA1B-4D6C-BAEE-9DD4B4D40CE4}"/>
              </a:ext>
            </a:extLst>
          </p:cNvPr>
          <p:cNvPicPr>
            <a:picLocks noChangeAspect="1"/>
          </p:cNvPicPr>
          <p:nvPr/>
        </p:nvPicPr>
        <p:blipFill rotWithShape="1">
          <a:blip r:embed="rId2"/>
          <a:srcRect l="28934" r="26639" b="1"/>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Grupo de personas en una cancha&#10;&#10;Descripción generada automáticamente">
            <a:extLst>
              <a:ext uri="{FF2B5EF4-FFF2-40B4-BE49-F238E27FC236}">
                <a16:creationId xmlns:a16="http://schemas.microsoft.com/office/drawing/2014/main" id="{93FECB96-05D7-499E-B161-58BACDA47B12}"/>
              </a:ext>
            </a:extLst>
          </p:cNvPr>
          <p:cNvPicPr>
            <a:picLocks noChangeAspect="1"/>
          </p:cNvPicPr>
          <p:nvPr/>
        </p:nvPicPr>
        <p:blipFill rotWithShape="1">
          <a:blip r:embed="rId3"/>
          <a:srcRect l="20660" r="18338" b="1"/>
          <a:stretch/>
        </p:blipFill>
        <p:spPr>
          <a:xfrm>
            <a:off x="641180" y="643467"/>
            <a:ext cx="5129784" cy="5571066"/>
          </a:xfrm>
          <a:prstGeom prst="rect">
            <a:avLst/>
          </a:prstGeom>
        </p:spPr>
      </p:pic>
    </p:spTree>
    <p:extLst>
      <p:ext uri="{BB962C8B-B14F-4D97-AF65-F5344CB8AC3E}">
        <p14:creationId xmlns:p14="http://schemas.microsoft.com/office/powerpoint/2010/main" val="674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E6944AC-C5FE-45CA-A824-73DE82CBB446}"/>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Lugares en la zona central de Chile </a:t>
            </a:r>
          </a:p>
        </p:txBody>
      </p:sp>
      <p:cxnSp>
        <p:nvCxnSpPr>
          <p:cNvPr id="20" name="Straight Connector 12">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Imagen 5" descr="Una cascada de agua&#10;&#10;Descripción generada automáticamente">
            <a:extLst>
              <a:ext uri="{FF2B5EF4-FFF2-40B4-BE49-F238E27FC236}">
                <a16:creationId xmlns:a16="http://schemas.microsoft.com/office/drawing/2014/main" id="{C48B32E7-76EB-49BA-84A2-DC8876CC52CA}"/>
              </a:ext>
            </a:extLst>
          </p:cNvPr>
          <p:cNvPicPr>
            <a:picLocks noChangeAspect="1"/>
          </p:cNvPicPr>
          <p:nvPr/>
        </p:nvPicPr>
        <p:blipFill rotWithShape="1">
          <a:blip r:embed="rId2"/>
          <a:srcRect r="-1" b="293"/>
          <a:stretch/>
        </p:blipFill>
        <p:spPr>
          <a:xfrm>
            <a:off x="317635" y="321733"/>
            <a:ext cx="4160452" cy="6214534"/>
          </a:xfrm>
          <a:prstGeom prst="rect">
            <a:avLst/>
          </a:prstGeom>
        </p:spPr>
      </p:pic>
      <p:pic>
        <p:nvPicPr>
          <p:cNvPr id="4" name="Imagen 3" descr="Una montaña de roca&#10;&#10;Descripción generada automáticamente con confianza media">
            <a:extLst>
              <a:ext uri="{FF2B5EF4-FFF2-40B4-BE49-F238E27FC236}">
                <a16:creationId xmlns:a16="http://schemas.microsoft.com/office/drawing/2014/main" id="{11D57F2A-E78B-45E3-B02C-BC37DA181C2A}"/>
              </a:ext>
            </a:extLst>
          </p:cNvPr>
          <p:cNvPicPr>
            <a:picLocks noChangeAspect="1"/>
          </p:cNvPicPr>
          <p:nvPr/>
        </p:nvPicPr>
        <p:blipFill rotWithShape="1">
          <a:blip r:embed="rId3"/>
          <a:srcRect t="1281" r="1" b="7242"/>
          <a:stretch/>
        </p:blipFill>
        <p:spPr>
          <a:xfrm>
            <a:off x="4638955" y="321733"/>
            <a:ext cx="3539976" cy="2985818"/>
          </a:xfrm>
          <a:prstGeom prst="rect">
            <a:avLst/>
          </a:prstGeom>
        </p:spPr>
      </p:pic>
      <p:pic>
        <p:nvPicPr>
          <p:cNvPr id="5" name="Imagen 4">
            <a:extLst>
              <a:ext uri="{FF2B5EF4-FFF2-40B4-BE49-F238E27FC236}">
                <a16:creationId xmlns:a16="http://schemas.microsoft.com/office/drawing/2014/main" id="{5AFD8797-6741-436C-B080-9195089CE8C7}"/>
              </a:ext>
            </a:extLst>
          </p:cNvPr>
          <p:cNvPicPr>
            <a:picLocks noChangeAspect="1"/>
          </p:cNvPicPr>
          <p:nvPr/>
        </p:nvPicPr>
        <p:blipFill rotWithShape="1">
          <a:blip r:embed="rId4"/>
          <a:srcRect l="25454" r="3499" b="1"/>
          <a:stretch/>
        </p:blipFill>
        <p:spPr>
          <a:xfrm>
            <a:off x="8348570" y="321734"/>
            <a:ext cx="3535590" cy="2985818"/>
          </a:xfrm>
          <a:prstGeom prst="rect">
            <a:avLst/>
          </a:prstGeom>
        </p:spPr>
      </p:pic>
    </p:spTree>
    <p:extLst>
      <p:ext uri="{BB962C8B-B14F-4D97-AF65-F5344CB8AC3E}">
        <p14:creationId xmlns:p14="http://schemas.microsoft.com/office/powerpoint/2010/main" val="345122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2431448-717F-4B82-A9B7-E653ADD75ACD}"/>
              </a:ext>
            </a:extLst>
          </p:cNvPr>
          <p:cNvSpPr/>
          <p:nvPr/>
        </p:nvSpPr>
        <p:spPr>
          <a:xfrm>
            <a:off x="648929" y="629266"/>
            <a:ext cx="3505495" cy="16223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cap="none" spc="0">
                <a:ln w="12700" cmpd="sng">
                  <a:solidFill>
                    <a:schemeClr val="accent4"/>
                  </a:solidFill>
                  <a:prstDash val="solid"/>
                </a:ln>
                <a:solidFill>
                  <a:schemeClr val="tx1"/>
                </a:solidFill>
                <a:effectLst/>
                <a:latin typeface="+mj-lt"/>
                <a:ea typeface="+mj-ea"/>
                <a:cs typeface="+mj-cs"/>
              </a:rPr>
              <a:t>Región del Maule </a:t>
            </a:r>
          </a:p>
        </p:txBody>
      </p:sp>
      <p:sp>
        <p:nvSpPr>
          <p:cNvPr id="6" name="CuadroTexto 5">
            <a:extLst>
              <a:ext uri="{FF2B5EF4-FFF2-40B4-BE49-F238E27FC236}">
                <a16:creationId xmlns:a16="http://schemas.microsoft.com/office/drawing/2014/main" id="{FD526B3A-6FD5-489B-B6BF-70686295BCC4}"/>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a:t>Comuna de Talca </a:t>
            </a:r>
          </a:p>
          <a:p>
            <a:pPr indent="-228600">
              <a:lnSpc>
                <a:spcPct val="90000"/>
              </a:lnSpc>
              <a:spcAft>
                <a:spcPts val="600"/>
              </a:spcAft>
              <a:buFont typeface="Arial" panose="020B0604020202020204" pitchFamily="34" charset="0"/>
              <a:buChar char="•"/>
            </a:pPr>
            <a:r>
              <a:rPr lang="en-US" sz="2000" b="1"/>
              <a:t>Comuna de Curicó</a:t>
            </a:r>
          </a:p>
          <a:p>
            <a:pPr indent="-228600">
              <a:lnSpc>
                <a:spcPct val="90000"/>
              </a:lnSpc>
              <a:spcAft>
                <a:spcPts val="600"/>
              </a:spcAft>
              <a:buFont typeface="Arial" panose="020B0604020202020204" pitchFamily="34" charset="0"/>
              <a:buChar char="•"/>
            </a:pPr>
            <a:r>
              <a:rPr lang="en-US" sz="2000" b="1"/>
              <a:t>Comuna de Linares. </a:t>
            </a:r>
          </a:p>
          <a:p>
            <a:pPr indent="-228600">
              <a:lnSpc>
                <a:spcPct val="90000"/>
              </a:lnSpc>
              <a:spcAft>
                <a:spcPts val="600"/>
              </a:spcAft>
              <a:buFont typeface="Arial" panose="020B0604020202020204" pitchFamily="34" charset="0"/>
              <a:buChar char="•"/>
            </a:pPr>
            <a:r>
              <a:rPr lang="en-US" sz="2000" b="1"/>
              <a:t>Comuna de Colbún. </a:t>
            </a:r>
          </a:p>
          <a:p>
            <a:pPr indent="-228600">
              <a:lnSpc>
                <a:spcPct val="90000"/>
              </a:lnSpc>
              <a:spcAft>
                <a:spcPts val="600"/>
              </a:spcAft>
              <a:buFont typeface="Arial" panose="020B0604020202020204" pitchFamily="34" charset="0"/>
              <a:buChar char="•"/>
            </a:pPr>
            <a:r>
              <a:rPr lang="en-US" sz="2000" b="1"/>
              <a:t>Comuna de Longaví. </a:t>
            </a:r>
          </a:p>
          <a:p>
            <a:pPr indent="-228600">
              <a:lnSpc>
                <a:spcPct val="90000"/>
              </a:lnSpc>
              <a:spcAft>
                <a:spcPts val="600"/>
              </a:spcAft>
              <a:buFont typeface="Arial" panose="020B0604020202020204" pitchFamily="34" charset="0"/>
              <a:buChar char="•"/>
            </a:pPr>
            <a:r>
              <a:rPr lang="en-US" sz="2000" b="1"/>
              <a:t>Comuna de Parral. </a:t>
            </a:r>
          </a:p>
          <a:p>
            <a:pPr indent="-228600">
              <a:lnSpc>
                <a:spcPct val="90000"/>
              </a:lnSpc>
              <a:spcAft>
                <a:spcPts val="600"/>
              </a:spcAft>
              <a:buFont typeface="Arial" panose="020B0604020202020204" pitchFamily="34" charset="0"/>
              <a:buChar char="•"/>
            </a:pPr>
            <a:r>
              <a:rPr lang="en-US" sz="2000" b="1"/>
              <a:t>Comuna de Retiro. </a:t>
            </a:r>
          </a:p>
          <a:p>
            <a:pPr indent="-228600">
              <a:lnSpc>
                <a:spcPct val="90000"/>
              </a:lnSpc>
              <a:spcAft>
                <a:spcPts val="600"/>
              </a:spcAft>
              <a:buFont typeface="Arial" panose="020B0604020202020204" pitchFamily="34" charset="0"/>
              <a:buChar char="•"/>
            </a:pPr>
            <a:r>
              <a:rPr lang="en-US" sz="2000" b="1"/>
              <a:t>Comuna de San Javier. </a:t>
            </a:r>
          </a:p>
          <a:p>
            <a:pPr indent="-228600">
              <a:lnSpc>
                <a:spcPct val="90000"/>
              </a:lnSpc>
              <a:spcAft>
                <a:spcPts val="600"/>
              </a:spcAft>
              <a:buFont typeface="Arial" panose="020B0604020202020204" pitchFamily="34" charset="0"/>
              <a:buChar char="•"/>
            </a:pPr>
            <a:r>
              <a:rPr lang="en-US" sz="2000" b="1"/>
              <a:t>Comuna de Villa Alegre</a:t>
            </a:r>
            <a:r>
              <a:rPr lang="en-US" sz="2000"/>
              <a:t>.</a:t>
            </a:r>
          </a:p>
        </p:txBody>
      </p:sp>
      <p:sp>
        <p:nvSpPr>
          <p:cNvPr id="24" name="Rectangle 1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6A888EE-367B-4E3E-9654-1DA2D8A5CF29}"/>
              </a:ext>
            </a:extLst>
          </p:cNvPr>
          <p:cNvPicPr>
            <a:picLocks noChangeAspect="1"/>
          </p:cNvPicPr>
          <p:nvPr/>
        </p:nvPicPr>
        <p:blipFill>
          <a:blip r:embed="rId2"/>
          <a:stretch>
            <a:fillRect/>
          </a:stretch>
        </p:blipFill>
        <p:spPr>
          <a:xfrm>
            <a:off x="5405862" y="1424581"/>
            <a:ext cx="6019331" cy="4005591"/>
          </a:xfrm>
          <a:prstGeom prst="rect">
            <a:avLst/>
          </a:prstGeom>
          <a:effectLst/>
        </p:spPr>
      </p:pic>
    </p:spTree>
    <p:extLst>
      <p:ext uri="{BB962C8B-B14F-4D97-AF65-F5344CB8AC3E}">
        <p14:creationId xmlns:p14="http://schemas.microsoft.com/office/powerpoint/2010/main" val="2234728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11BB"/>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22ABC60-E924-4BB5-9147-AAB361ECD280}"/>
              </a:ext>
            </a:extLst>
          </p:cNvPr>
          <p:cNvSpPr>
            <a:spLocks noGrp="1"/>
          </p:cNvSpPr>
          <p:nvPr>
            <p:ph type="title"/>
          </p:nvPr>
        </p:nvSpPr>
        <p:spPr>
          <a:xfrm>
            <a:off x="838200" y="4669978"/>
            <a:ext cx="4391024" cy="1173700"/>
          </a:xfrm>
        </p:spPr>
        <p:txBody>
          <a:bodyPr vert="horz" lIns="91440" tIns="45720" rIns="91440" bIns="45720" rtlCol="0" anchor="t">
            <a:normAutofit/>
          </a:bodyPr>
          <a:lstStyle/>
          <a:p>
            <a:r>
              <a:rPr lang="en-US" sz="4000" kern="1200">
                <a:solidFill>
                  <a:schemeClr val="bg1"/>
                </a:solidFill>
                <a:latin typeface="+mj-lt"/>
                <a:ea typeface="+mj-ea"/>
                <a:cs typeface="+mj-cs"/>
              </a:rPr>
              <a:t>Clima y vegetación </a:t>
            </a:r>
          </a:p>
        </p:txBody>
      </p:sp>
      <p:pic>
        <p:nvPicPr>
          <p:cNvPr id="8" name="Imagen 7" descr="Vista de una montaña&#10;&#10;Descripción generada automáticamente">
            <a:extLst>
              <a:ext uri="{FF2B5EF4-FFF2-40B4-BE49-F238E27FC236}">
                <a16:creationId xmlns:a16="http://schemas.microsoft.com/office/drawing/2014/main" id="{5B1D7939-82E1-409D-84DD-0B7143216987}"/>
              </a:ext>
            </a:extLst>
          </p:cNvPr>
          <p:cNvPicPr>
            <a:picLocks noChangeAspect="1"/>
          </p:cNvPicPr>
          <p:nvPr/>
        </p:nvPicPr>
        <p:blipFill rotWithShape="1">
          <a:blip r:embed="rId2"/>
          <a:srcRect l="16166" r="6996"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Imagen 5" descr="Un dibujo de un árbol&#10;&#10;Descripción generada automáticamente con confianza baja">
            <a:extLst>
              <a:ext uri="{FF2B5EF4-FFF2-40B4-BE49-F238E27FC236}">
                <a16:creationId xmlns:a16="http://schemas.microsoft.com/office/drawing/2014/main" id="{32DAFA42-6175-4A9F-B4D8-0C8D95FF4C83}"/>
              </a:ext>
            </a:extLst>
          </p:cNvPr>
          <p:cNvPicPr>
            <a:picLocks noChangeAspect="1"/>
          </p:cNvPicPr>
          <p:nvPr/>
        </p:nvPicPr>
        <p:blipFill rotWithShape="1">
          <a:blip r:embed="rId3"/>
          <a:srcRect l="20262" r="27293" b="-1"/>
          <a:stretch/>
        </p:blipFill>
        <p:spPr>
          <a:xfrm>
            <a:off x="4000500" y="-2959"/>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grpSp>
        <p:nvGrpSpPr>
          <p:cNvPr id="18" name="Group 17">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5D2C2B09-64F3-4D08-8E2D-356EE73CDC18}"/>
              </a:ext>
            </a:extLst>
          </p:cNvPr>
          <p:cNvSpPr txBox="1"/>
          <p:nvPr/>
        </p:nvSpPr>
        <p:spPr>
          <a:xfrm>
            <a:off x="5664201" y="4766267"/>
            <a:ext cx="5692774" cy="107741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a:solidFill>
                  <a:schemeClr val="bg1">
                    <a:alpha val="80000"/>
                  </a:schemeClr>
                </a:solidFill>
              </a:rPr>
              <a:t>Clima templado mediterráneo cálido que cambia a un clima templado mediterráneo de altura en la precordillera. La vegetación predominante son bosques nativos, siendo ésta región donde se concentra la mayor cantidad de especies típicas de Chile. </a:t>
            </a:r>
          </a:p>
        </p:txBody>
      </p:sp>
      <p:pic>
        <p:nvPicPr>
          <p:cNvPr id="3" name="Imagen 2">
            <a:extLst>
              <a:ext uri="{FF2B5EF4-FFF2-40B4-BE49-F238E27FC236}">
                <a16:creationId xmlns:a16="http://schemas.microsoft.com/office/drawing/2014/main" id="{617E543E-6741-47E8-9D24-722FE71CB5CC}"/>
              </a:ext>
            </a:extLst>
          </p:cNvPr>
          <p:cNvPicPr>
            <a:picLocks noChangeAspect="1"/>
          </p:cNvPicPr>
          <p:nvPr/>
        </p:nvPicPr>
        <p:blipFill>
          <a:blip r:embed="rId5"/>
          <a:stretch>
            <a:fillRect/>
          </a:stretch>
        </p:blipFill>
        <p:spPr>
          <a:xfrm>
            <a:off x="7712171" y="38304"/>
            <a:ext cx="4479809" cy="3863617"/>
          </a:xfrm>
          <a:prstGeom prst="rect">
            <a:avLst/>
          </a:prstGeom>
        </p:spPr>
      </p:pic>
    </p:spTree>
    <p:extLst>
      <p:ext uri="{BB962C8B-B14F-4D97-AF65-F5344CB8AC3E}">
        <p14:creationId xmlns:p14="http://schemas.microsoft.com/office/powerpoint/2010/main" val="24861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F02FE776-3760-4420-A4AC-97523E5B659D}"/>
              </a:ext>
            </a:extLst>
          </p:cNvPr>
          <p:cNvPicPr>
            <a:picLocks noChangeAspect="1"/>
          </p:cNvPicPr>
          <p:nvPr/>
        </p:nvPicPr>
        <p:blipFill rotWithShape="1">
          <a:blip r:embed="rId2"/>
          <a:srcRect l="21253" r="20140" b="-4"/>
          <a:stretch/>
        </p:blipFill>
        <p:spPr>
          <a:xfrm>
            <a:off x="1" y="1"/>
            <a:ext cx="2970465" cy="3383279"/>
          </a:xfrm>
          <a:prstGeom prst="rect">
            <a:avLst/>
          </a:prstGeom>
        </p:spPr>
      </p:pic>
      <p:pic>
        <p:nvPicPr>
          <p:cNvPr id="9" name="Imagen 8">
            <a:extLst>
              <a:ext uri="{FF2B5EF4-FFF2-40B4-BE49-F238E27FC236}">
                <a16:creationId xmlns:a16="http://schemas.microsoft.com/office/drawing/2014/main" id="{0D8EF85A-6613-451F-92F9-13E9F5870B06}"/>
              </a:ext>
            </a:extLst>
          </p:cNvPr>
          <p:cNvPicPr>
            <a:picLocks noChangeAspect="1"/>
          </p:cNvPicPr>
          <p:nvPr/>
        </p:nvPicPr>
        <p:blipFill rotWithShape="1">
          <a:blip r:embed="rId3"/>
          <a:srcRect l="16591" r="9047" b="-3"/>
          <a:stretch/>
        </p:blipFill>
        <p:spPr>
          <a:xfrm>
            <a:off x="3072956" y="10"/>
            <a:ext cx="2970465" cy="3383268"/>
          </a:xfrm>
          <a:prstGeom prst="rect">
            <a:avLst/>
          </a:prstGeom>
        </p:spPr>
      </p:pic>
      <p:pic>
        <p:nvPicPr>
          <p:cNvPr id="15" name="Imagen 14">
            <a:extLst>
              <a:ext uri="{FF2B5EF4-FFF2-40B4-BE49-F238E27FC236}">
                <a16:creationId xmlns:a16="http://schemas.microsoft.com/office/drawing/2014/main" id="{9E885389-E529-4F92-BFF7-4C2443D3E735}"/>
              </a:ext>
            </a:extLst>
          </p:cNvPr>
          <p:cNvPicPr>
            <a:picLocks noChangeAspect="1"/>
          </p:cNvPicPr>
          <p:nvPr/>
        </p:nvPicPr>
        <p:blipFill rotWithShape="1">
          <a:blip r:embed="rId4"/>
          <a:srcRect l="18461" r="22250" b="3"/>
          <a:stretch/>
        </p:blipFill>
        <p:spPr>
          <a:xfrm>
            <a:off x="6118470" y="91449"/>
            <a:ext cx="2971800" cy="3383268"/>
          </a:xfrm>
          <a:prstGeom prst="rect">
            <a:avLst/>
          </a:prstGeom>
        </p:spPr>
      </p:pic>
      <p:pic>
        <p:nvPicPr>
          <p:cNvPr id="8" name="Imagen 7">
            <a:extLst>
              <a:ext uri="{FF2B5EF4-FFF2-40B4-BE49-F238E27FC236}">
                <a16:creationId xmlns:a16="http://schemas.microsoft.com/office/drawing/2014/main" id="{4B98D203-8FA6-4A4D-877F-4F4D4402C271}"/>
              </a:ext>
            </a:extLst>
          </p:cNvPr>
          <p:cNvPicPr>
            <a:picLocks noChangeAspect="1"/>
          </p:cNvPicPr>
          <p:nvPr/>
        </p:nvPicPr>
        <p:blipFill rotWithShape="1">
          <a:blip r:embed="rId5"/>
          <a:srcRect l="12383" r="23932" b="-4"/>
          <a:stretch/>
        </p:blipFill>
        <p:spPr>
          <a:xfrm>
            <a:off x="9220200" y="10"/>
            <a:ext cx="2971800" cy="3383268"/>
          </a:xfrm>
          <a:prstGeom prst="rect">
            <a:avLst/>
          </a:prstGeom>
        </p:spPr>
      </p:pic>
      <p:pic>
        <p:nvPicPr>
          <p:cNvPr id="7" name="Imagen 6">
            <a:extLst>
              <a:ext uri="{FF2B5EF4-FFF2-40B4-BE49-F238E27FC236}">
                <a16:creationId xmlns:a16="http://schemas.microsoft.com/office/drawing/2014/main" id="{4DAD1825-579E-43A2-B893-13ED3D761FA6}"/>
              </a:ext>
            </a:extLst>
          </p:cNvPr>
          <p:cNvPicPr>
            <a:picLocks noChangeAspect="1"/>
          </p:cNvPicPr>
          <p:nvPr/>
        </p:nvPicPr>
        <p:blipFill rotWithShape="1">
          <a:blip r:embed="rId6"/>
          <a:srcRect l="26943" r="22133" b="-1"/>
          <a:stretch/>
        </p:blipFill>
        <p:spPr>
          <a:xfrm>
            <a:off x="-1017" y="3474720"/>
            <a:ext cx="2970465" cy="3383280"/>
          </a:xfrm>
          <a:prstGeom prst="rect">
            <a:avLst/>
          </a:prstGeom>
        </p:spPr>
      </p:pic>
      <p:sp>
        <p:nvSpPr>
          <p:cNvPr id="45" name="Rectangle 44">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D5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C2927A94-D9AE-4E74-A181-0F585C410A0D}"/>
              </a:ext>
            </a:extLst>
          </p:cNvPr>
          <p:cNvPicPr>
            <a:picLocks noChangeAspect="1"/>
          </p:cNvPicPr>
          <p:nvPr/>
        </p:nvPicPr>
        <p:blipFill rotWithShape="1">
          <a:blip r:embed="rId7"/>
          <a:srcRect l="22319" r="19074" b="-4"/>
          <a:stretch/>
        </p:blipFill>
        <p:spPr>
          <a:xfrm>
            <a:off x="3059902" y="3474719"/>
            <a:ext cx="2970466" cy="3383280"/>
          </a:xfrm>
          <a:prstGeom prst="rect">
            <a:avLst/>
          </a:prstGeom>
        </p:spPr>
      </p:pic>
      <p:sp>
        <p:nvSpPr>
          <p:cNvPr id="2" name="Rectángulo 1">
            <a:extLst>
              <a:ext uri="{FF2B5EF4-FFF2-40B4-BE49-F238E27FC236}">
                <a16:creationId xmlns:a16="http://schemas.microsoft.com/office/drawing/2014/main" id="{B5B3F5C0-3651-41A7-ACB6-701D6C06B617}"/>
              </a:ext>
            </a:extLst>
          </p:cNvPr>
          <p:cNvSpPr/>
          <p:nvPr/>
        </p:nvSpPr>
        <p:spPr>
          <a:xfrm>
            <a:off x="6030368" y="360616"/>
            <a:ext cx="5366610" cy="1758732"/>
          </a:xfrm>
          <a:prstGeom prst="ellipse">
            <a:avLst/>
          </a:prstGeom>
        </p:spPr>
        <p:txBody>
          <a:bodyPr vert="horz" lIns="91440" tIns="45720" rIns="91440" bIns="45720" rtlCol="0">
            <a:normAutofit/>
            <a:scene3d>
              <a:camera prst="orthographicFront"/>
              <a:lightRig rig="soft" dir="t">
                <a:rot lat="0" lon="0" rev="15600000"/>
              </a:lightRig>
            </a:scene3d>
            <a:sp3d extrusionH="57150" prstMaterial="softEdge">
              <a:bevelT w="25400" h="38100"/>
            </a:sp3d>
          </a:bodyPr>
          <a:lstStyle/>
          <a:p>
            <a:pPr indent="-228600">
              <a:lnSpc>
                <a:spcPct val="90000"/>
              </a:lnSpc>
              <a:spcBef>
                <a:spcPct val="0"/>
              </a:spcBef>
              <a:spcAft>
                <a:spcPts val="600"/>
              </a:spcAft>
              <a:buFont typeface="Arial" panose="020B0604020202020204" pitchFamily="34" charset="0"/>
              <a:buChar char="•"/>
            </a:pPr>
            <a:r>
              <a:rPr lang="en-US" sz="2400" b="1" cap="none" spc="0" dirty="0" err="1">
                <a:ln/>
                <a:solidFill>
                  <a:schemeClr val="bg1"/>
                </a:solidFill>
                <a:effectLst/>
                <a:highlight>
                  <a:srgbClr val="FFFF00"/>
                </a:highlight>
              </a:rPr>
              <a:t>Comidas</a:t>
            </a:r>
            <a:r>
              <a:rPr lang="en-US" sz="2400" b="1" cap="none" spc="0" dirty="0">
                <a:ln/>
                <a:solidFill>
                  <a:schemeClr val="bg1"/>
                </a:solidFill>
                <a:effectLst/>
                <a:highlight>
                  <a:srgbClr val="FFFF00"/>
                </a:highlight>
              </a:rPr>
              <a:t> </a:t>
            </a:r>
            <a:r>
              <a:rPr lang="en-US" sz="2400" b="1" cap="none" spc="0" dirty="0" err="1">
                <a:ln/>
                <a:solidFill>
                  <a:schemeClr val="bg1"/>
                </a:solidFill>
                <a:effectLst/>
                <a:highlight>
                  <a:srgbClr val="FFFF00"/>
                </a:highlight>
              </a:rPr>
              <a:t>Típicas</a:t>
            </a:r>
            <a:r>
              <a:rPr lang="en-US" sz="2400" b="1" cap="none" spc="0" dirty="0">
                <a:ln/>
                <a:solidFill>
                  <a:schemeClr val="bg1"/>
                </a:solidFill>
                <a:effectLst/>
                <a:highlight>
                  <a:srgbClr val="FFFF00"/>
                </a:highlight>
              </a:rPr>
              <a:t> </a:t>
            </a:r>
          </a:p>
        </p:txBody>
      </p:sp>
      <p:pic>
        <p:nvPicPr>
          <p:cNvPr id="17" name="Imagen 16">
            <a:extLst>
              <a:ext uri="{FF2B5EF4-FFF2-40B4-BE49-F238E27FC236}">
                <a16:creationId xmlns:a16="http://schemas.microsoft.com/office/drawing/2014/main" id="{06B5E9F9-E75B-4D49-836A-64C2913A369B}"/>
              </a:ext>
            </a:extLst>
          </p:cNvPr>
          <p:cNvPicPr>
            <a:picLocks noChangeAspect="1"/>
          </p:cNvPicPr>
          <p:nvPr/>
        </p:nvPicPr>
        <p:blipFill>
          <a:blip r:embed="rId8"/>
          <a:stretch>
            <a:fillRect/>
          </a:stretch>
        </p:blipFill>
        <p:spPr>
          <a:xfrm>
            <a:off x="6171358" y="3474718"/>
            <a:ext cx="6004920" cy="3383282"/>
          </a:xfrm>
          <a:prstGeom prst="rect">
            <a:avLst/>
          </a:prstGeom>
        </p:spPr>
      </p:pic>
    </p:spTree>
    <p:extLst>
      <p:ext uri="{BB962C8B-B14F-4D97-AF65-F5344CB8AC3E}">
        <p14:creationId xmlns:p14="http://schemas.microsoft.com/office/powerpoint/2010/main" val="16255337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agen 3" descr="Un par de personas de pie sobre pasto&#10;&#10;Descripción generada automáticamente con confianza baja">
            <a:extLst>
              <a:ext uri="{FF2B5EF4-FFF2-40B4-BE49-F238E27FC236}">
                <a16:creationId xmlns:a16="http://schemas.microsoft.com/office/drawing/2014/main" id="{96D59491-FC49-44D7-9A48-A1BCA02FD459}"/>
              </a:ext>
            </a:extLst>
          </p:cNvPr>
          <p:cNvPicPr>
            <a:picLocks noChangeAspect="1"/>
          </p:cNvPicPr>
          <p:nvPr/>
        </p:nvPicPr>
        <p:blipFill rotWithShape="1">
          <a:blip r:embed="rId2"/>
          <a:srcRect t="1927" r="-1" b="1112"/>
          <a:stretch/>
        </p:blipFill>
        <p:spPr>
          <a:xfrm>
            <a:off x="321733" y="321733"/>
            <a:ext cx="11548534" cy="6214534"/>
          </a:xfrm>
          <a:prstGeom prst="rect">
            <a:avLst/>
          </a:prstGeom>
        </p:spPr>
      </p:pic>
    </p:spTree>
    <p:extLst>
      <p:ext uri="{BB962C8B-B14F-4D97-AF65-F5344CB8AC3E}">
        <p14:creationId xmlns:p14="http://schemas.microsoft.com/office/powerpoint/2010/main" val="20874860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descr="Una imagen de una roca&#10;&#10;Descripción generada automáticamente con confianza baja">
            <a:extLst>
              <a:ext uri="{FF2B5EF4-FFF2-40B4-BE49-F238E27FC236}">
                <a16:creationId xmlns:a16="http://schemas.microsoft.com/office/drawing/2014/main" id="{F026D77F-B05A-455A-8FDF-41866F50FEDA}"/>
              </a:ext>
            </a:extLst>
          </p:cNvPr>
          <p:cNvPicPr>
            <a:picLocks noChangeAspect="1"/>
          </p:cNvPicPr>
          <p:nvPr/>
        </p:nvPicPr>
        <p:blipFill rotWithShape="1">
          <a:blip r:embed="rId2"/>
          <a:srcRect t="5970" b="14562"/>
          <a:stretch/>
        </p:blipFill>
        <p:spPr>
          <a:xfrm>
            <a:off x="0" y="0"/>
            <a:ext cx="5996627" cy="3339137"/>
          </a:xfrm>
          <a:prstGeom prst="rect">
            <a:avLst/>
          </a:prstGeom>
        </p:spPr>
      </p:pic>
      <p:pic>
        <p:nvPicPr>
          <p:cNvPr id="4" name="Imagen 3" descr="Una roca en el agua&#10;&#10;Descripción generada automáticamente con confianza media">
            <a:extLst>
              <a:ext uri="{FF2B5EF4-FFF2-40B4-BE49-F238E27FC236}">
                <a16:creationId xmlns:a16="http://schemas.microsoft.com/office/drawing/2014/main" id="{4F87A94B-2C58-43C4-A577-56A8B5BF281F}"/>
              </a:ext>
            </a:extLst>
          </p:cNvPr>
          <p:cNvPicPr>
            <a:picLocks noChangeAspect="1"/>
          </p:cNvPicPr>
          <p:nvPr/>
        </p:nvPicPr>
        <p:blipFill rotWithShape="1">
          <a:blip r:embed="rId3"/>
          <a:srcRect t="8444" r="-2" b="4153"/>
          <a:stretch/>
        </p:blipFill>
        <p:spPr>
          <a:xfrm>
            <a:off x="0" y="3339137"/>
            <a:ext cx="5996627" cy="3510852"/>
          </a:xfrm>
          <a:prstGeom prst="rect">
            <a:avLst/>
          </a:prstGeom>
        </p:spPr>
      </p:pic>
      <p:pic>
        <p:nvPicPr>
          <p:cNvPr id="6" name="Imagen 5" descr="Una roca en el agua&#10;&#10;Descripción generada automáticamente con confianza media">
            <a:extLst>
              <a:ext uri="{FF2B5EF4-FFF2-40B4-BE49-F238E27FC236}">
                <a16:creationId xmlns:a16="http://schemas.microsoft.com/office/drawing/2014/main" id="{15A20148-E874-45C7-8836-08A3D1C3078A}"/>
              </a:ext>
            </a:extLst>
          </p:cNvPr>
          <p:cNvPicPr>
            <a:picLocks noChangeAspect="1"/>
          </p:cNvPicPr>
          <p:nvPr/>
        </p:nvPicPr>
        <p:blipFill rotWithShape="1">
          <a:blip r:embed="rId4"/>
          <a:srcRect l="2950" r="2" b="2"/>
          <a:stretch/>
        </p:blipFill>
        <p:spPr>
          <a:xfrm>
            <a:off x="5995103" y="0"/>
            <a:ext cx="6195373" cy="6858000"/>
          </a:xfrm>
          <a:prstGeom prst="rect">
            <a:avLst/>
          </a:prstGeom>
          <a:pattFill prst="pct5">
            <a:fgClr>
              <a:srgbClr val="00B0F0"/>
            </a:fgClr>
            <a:bgClr>
              <a:schemeClr val="bg1"/>
            </a:bgClr>
          </a:pattFill>
        </p:spPr>
      </p:pic>
    </p:spTree>
    <p:extLst>
      <p:ext uri="{BB962C8B-B14F-4D97-AF65-F5344CB8AC3E}">
        <p14:creationId xmlns:p14="http://schemas.microsoft.com/office/powerpoint/2010/main" val="40264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0">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magen 3" descr="Una caricatura de una persona&#10;&#10;Descripción generada automáticamente con confianza media">
            <a:extLst>
              <a:ext uri="{FF2B5EF4-FFF2-40B4-BE49-F238E27FC236}">
                <a16:creationId xmlns:a16="http://schemas.microsoft.com/office/drawing/2014/main" id="{735B4E69-0FAA-4A27-BDF7-9FD9144FE1E7}"/>
              </a:ext>
            </a:extLst>
          </p:cNvPr>
          <p:cNvPicPr>
            <a:picLocks noChangeAspect="1"/>
          </p:cNvPicPr>
          <p:nvPr/>
        </p:nvPicPr>
        <p:blipFill rotWithShape="1">
          <a:blip r:embed="rId2">
            <a:alphaModFix amt="60000"/>
          </a:blip>
          <a:srcRect b="1747"/>
          <a:stretch/>
        </p:blipFill>
        <p:spPr>
          <a:xfrm>
            <a:off x="-3049" y="-85857"/>
            <a:ext cx="12192001" cy="6857990"/>
          </a:xfrm>
          <a:prstGeom prst="rect">
            <a:avLst/>
          </a:prstGeom>
        </p:spPr>
      </p:pic>
      <p:sp>
        <p:nvSpPr>
          <p:cNvPr id="5" name="Rectángulo 4">
            <a:extLst>
              <a:ext uri="{FF2B5EF4-FFF2-40B4-BE49-F238E27FC236}">
                <a16:creationId xmlns:a16="http://schemas.microsoft.com/office/drawing/2014/main" id="{AD76120A-35AE-4D55-B551-60AC88F07A38}"/>
              </a:ext>
            </a:extLst>
          </p:cNvPr>
          <p:cNvSpPr/>
          <p:nvPr/>
        </p:nvSpPr>
        <p:spPr>
          <a:xfrm>
            <a:off x="838200" y="557189"/>
            <a:ext cx="4155825" cy="55718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0" cap="none" spc="0">
                <a:ln w="0"/>
                <a:solidFill>
                  <a:srgbClr val="FFFFFF"/>
                </a:solidFill>
                <a:effectLst>
                  <a:outerShdw blurRad="38100" dist="19050" dir="2700000" algn="tl" rotWithShape="0">
                    <a:schemeClr val="dk1">
                      <a:alpha val="40000"/>
                    </a:schemeClr>
                  </a:outerShdw>
                </a:effectLst>
                <a:latin typeface="+mj-lt"/>
                <a:ea typeface="+mj-ea"/>
                <a:cs typeface="+mj-cs"/>
              </a:rPr>
              <a:t>Objetivo de la clase </a:t>
            </a:r>
          </a:p>
        </p:txBody>
      </p:sp>
      <p:sp>
        <p:nvSpPr>
          <p:cNvPr id="6" name="CuadroTexto 5">
            <a:extLst>
              <a:ext uri="{FF2B5EF4-FFF2-40B4-BE49-F238E27FC236}">
                <a16:creationId xmlns:a16="http://schemas.microsoft.com/office/drawing/2014/main" id="{21361818-E60A-4570-B7BF-0008C214640A}"/>
              </a:ext>
            </a:extLst>
          </p:cNvPr>
          <p:cNvSpPr txBox="1"/>
          <p:nvPr/>
        </p:nvSpPr>
        <p:spPr>
          <a:xfrm>
            <a:off x="5186552" y="557189"/>
            <a:ext cx="6167246" cy="557189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solidFill>
                <a:srgbClr val="FFFFFF"/>
              </a:solidFill>
            </a:endParaRPr>
          </a:p>
        </p:txBody>
      </p:sp>
      <p:sp>
        <p:nvSpPr>
          <p:cNvPr id="9" name="CuadroTexto 8">
            <a:extLst>
              <a:ext uri="{FF2B5EF4-FFF2-40B4-BE49-F238E27FC236}">
                <a16:creationId xmlns:a16="http://schemas.microsoft.com/office/drawing/2014/main" id="{691B8568-9598-4CC7-8720-F7031CCBA5D5}"/>
              </a:ext>
            </a:extLst>
          </p:cNvPr>
          <p:cNvSpPr txBox="1"/>
          <p:nvPr/>
        </p:nvSpPr>
        <p:spPr>
          <a:xfrm>
            <a:off x="4660883" y="3256205"/>
            <a:ext cx="6192982" cy="646331"/>
          </a:xfrm>
          <a:prstGeom prst="rect">
            <a:avLst/>
          </a:prstGeom>
          <a:noFill/>
        </p:spPr>
        <p:txBody>
          <a:bodyPr wrap="square">
            <a:spAutoFit/>
          </a:bodyPr>
          <a:lstStyle/>
          <a:p>
            <a:r>
              <a:rPr lang="es-ES" b="1" dirty="0">
                <a:solidFill>
                  <a:schemeClr val="bg1"/>
                </a:solidFill>
              </a:rPr>
              <a:t>Conocer las regiones de nuestro país, específicamente la región del maule. </a:t>
            </a:r>
            <a:endParaRPr lang="es-CL" b="1" dirty="0">
              <a:solidFill>
                <a:schemeClr val="bg1"/>
              </a:solidFill>
            </a:endParaRPr>
          </a:p>
        </p:txBody>
      </p:sp>
    </p:spTree>
    <p:extLst>
      <p:ext uri="{BB962C8B-B14F-4D97-AF65-F5344CB8AC3E}">
        <p14:creationId xmlns:p14="http://schemas.microsoft.com/office/powerpoint/2010/main" val="5937279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ciervo en el campo&#10;&#10;Descripción generada automáticamente">
            <a:extLst>
              <a:ext uri="{FF2B5EF4-FFF2-40B4-BE49-F238E27FC236}">
                <a16:creationId xmlns:a16="http://schemas.microsoft.com/office/drawing/2014/main" id="{62C136E5-6B7E-42B9-9A26-01FDD9D180EF}"/>
              </a:ext>
            </a:extLst>
          </p:cNvPr>
          <p:cNvPicPr>
            <a:picLocks noChangeAspect="1"/>
          </p:cNvPicPr>
          <p:nvPr/>
        </p:nvPicPr>
        <p:blipFill rotWithShape="1">
          <a:blip r:embed="rId2"/>
          <a:srcRect l="18276" r="3467" b="-2"/>
          <a:stretch/>
        </p:blipFill>
        <p:spPr>
          <a:xfrm>
            <a:off x="20" y="10"/>
            <a:ext cx="4003019" cy="3388883"/>
          </a:xfrm>
          <a:prstGeom prst="rect">
            <a:avLst/>
          </a:prstGeom>
        </p:spPr>
      </p:pic>
      <p:pic>
        <p:nvPicPr>
          <p:cNvPr id="9" name="Imagen 8" descr="Roedor de color gris&#10;&#10;Descripción generada automáticamente">
            <a:extLst>
              <a:ext uri="{FF2B5EF4-FFF2-40B4-BE49-F238E27FC236}">
                <a16:creationId xmlns:a16="http://schemas.microsoft.com/office/drawing/2014/main" id="{5E0E583D-DCEE-4898-8AB0-78667520D9D3}"/>
              </a:ext>
            </a:extLst>
          </p:cNvPr>
          <p:cNvPicPr>
            <a:picLocks noChangeAspect="1"/>
          </p:cNvPicPr>
          <p:nvPr/>
        </p:nvPicPr>
        <p:blipFill rotWithShape="1">
          <a:blip r:embed="rId3"/>
          <a:srcRect l="13759" r="19505" b="2"/>
          <a:stretch/>
        </p:blipFill>
        <p:spPr>
          <a:xfrm>
            <a:off x="4094479" y="10"/>
            <a:ext cx="4014047" cy="3383270"/>
          </a:xfrm>
          <a:prstGeom prst="rect">
            <a:avLst/>
          </a:prstGeom>
        </p:spPr>
      </p:pic>
      <p:pic>
        <p:nvPicPr>
          <p:cNvPr id="6" name="Imagen 5" descr="Un águila con las alas extendidas&#10;&#10;Descripción generada automáticamente">
            <a:extLst>
              <a:ext uri="{FF2B5EF4-FFF2-40B4-BE49-F238E27FC236}">
                <a16:creationId xmlns:a16="http://schemas.microsoft.com/office/drawing/2014/main" id="{0AAC303F-B986-4AEF-B4D6-E46B0E087815}"/>
              </a:ext>
            </a:extLst>
          </p:cNvPr>
          <p:cNvPicPr>
            <a:picLocks noChangeAspect="1"/>
          </p:cNvPicPr>
          <p:nvPr/>
        </p:nvPicPr>
        <p:blipFill rotWithShape="1">
          <a:blip r:embed="rId4"/>
          <a:srcRect l="13868" r="19579" b="2"/>
          <a:stretch/>
        </p:blipFill>
        <p:spPr>
          <a:xfrm>
            <a:off x="8188960" y="10"/>
            <a:ext cx="4003039" cy="3383270"/>
          </a:xfrm>
          <a:prstGeom prst="rect">
            <a:avLst/>
          </a:prstGeom>
        </p:spPr>
      </p:pic>
      <p:pic>
        <p:nvPicPr>
          <p:cNvPr id="7" name="Imagen 6" descr="Animal parado en el pasto&#10;&#10;Descripción generada automáticamente">
            <a:extLst>
              <a:ext uri="{FF2B5EF4-FFF2-40B4-BE49-F238E27FC236}">
                <a16:creationId xmlns:a16="http://schemas.microsoft.com/office/drawing/2014/main" id="{4E8C5129-E6B7-4660-8DAB-CDC9B59FBD42}"/>
              </a:ext>
            </a:extLst>
          </p:cNvPr>
          <p:cNvPicPr>
            <a:picLocks noChangeAspect="1"/>
          </p:cNvPicPr>
          <p:nvPr/>
        </p:nvPicPr>
        <p:blipFill rotWithShape="1">
          <a:blip r:embed="rId5"/>
          <a:srcRect l="17121" r="9055" b="3"/>
          <a:stretch/>
        </p:blipFill>
        <p:spPr>
          <a:xfrm>
            <a:off x="20" y="3469102"/>
            <a:ext cx="4003019" cy="3388893"/>
          </a:xfrm>
          <a:prstGeom prst="rect">
            <a:avLst/>
          </a:prstGeom>
        </p:spPr>
      </p:pic>
      <p:pic>
        <p:nvPicPr>
          <p:cNvPr id="5" name="Imagen 4" descr="Un reptil sobre una rama&#10;&#10;Descripción generada automáticamente">
            <a:extLst>
              <a:ext uri="{FF2B5EF4-FFF2-40B4-BE49-F238E27FC236}">
                <a16:creationId xmlns:a16="http://schemas.microsoft.com/office/drawing/2014/main" id="{4D637A81-8540-4174-A3CA-89DE5E267767}"/>
              </a:ext>
            </a:extLst>
          </p:cNvPr>
          <p:cNvPicPr>
            <a:picLocks noChangeAspect="1"/>
          </p:cNvPicPr>
          <p:nvPr/>
        </p:nvPicPr>
        <p:blipFill rotWithShape="1">
          <a:blip r:embed="rId6"/>
          <a:srcRect l="10960" r="21413"/>
          <a:stretch/>
        </p:blipFill>
        <p:spPr>
          <a:xfrm>
            <a:off x="4094479" y="3469102"/>
            <a:ext cx="4014047" cy="3383280"/>
          </a:xfrm>
          <a:prstGeom prst="rect">
            <a:avLst/>
          </a:prstGeom>
        </p:spPr>
      </p:pic>
      <p:pic>
        <p:nvPicPr>
          <p:cNvPr id="4" name="Imagen 3" descr="Un búho sobre una rama de árbol&#10;&#10;Descripción generada automáticamente">
            <a:extLst>
              <a:ext uri="{FF2B5EF4-FFF2-40B4-BE49-F238E27FC236}">
                <a16:creationId xmlns:a16="http://schemas.microsoft.com/office/drawing/2014/main" id="{A71F2394-E542-40F4-90D1-67912CDDDB76}"/>
              </a:ext>
            </a:extLst>
          </p:cNvPr>
          <p:cNvPicPr>
            <a:picLocks noChangeAspect="1"/>
          </p:cNvPicPr>
          <p:nvPr/>
        </p:nvPicPr>
        <p:blipFill rotWithShape="1">
          <a:blip r:embed="rId7"/>
          <a:srcRect r="11649" b="-3"/>
          <a:stretch/>
        </p:blipFill>
        <p:spPr>
          <a:xfrm>
            <a:off x="8199966" y="3469102"/>
            <a:ext cx="3992034" cy="3388893"/>
          </a:xfrm>
          <a:prstGeom prst="rect">
            <a:avLst/>
          </a:prstGeom>
        </p:spPr>
      </p:pic>
      <p:sp>
        <p:nvSpPr>
          <p:cNvPr id="2" name="Rectángulo 1">
            <a:extLst>
              <a:ext uri="{FF2B5EF4-FFF2-40B4-BE49-F238E27FC236}">
                <a16:creationId xmlns:a16="http://schemas.microsoft.com/office/drawing/2014/main" id="{88BE266E-5974-40F6-ACB0-7AA254EBC32D}"/>
              </a:ext>
            </a:extLst>
          </p:cNvPr>
          <p:cNvSpPr/>
          <p:nvPr/>
        </p:nvSpPr>
        <p:spPr>
          <a:xfrm>
            <a:off x="10190479" y="-1"/>
            <a:ext cx="190981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dirty="0">
                <a:ln/>
                <a:solidFill>
                  <a:schemeClr val="accent4"/>
                </a:solidFill>
                <a:highlight>
                  <a:srgbClr val="000000"/>
                </a:highlight>
              </a:rPr>
              <a:t>Fauna</a:t>
            </a:r>
            <a:endParaRPr lang="es-ES" sz="5400" b="1" cap="none" spc="0" dirty="0">
              <a:ln/>
              <a:solidFill>
                <a:schemeClr val="accent4"/>
              </a:solidFill>
              <a:effectLst/>
              <a:highlight>
                <a:srgbClr val="000000"/>
              </a:highlight>
            </a:endParaRPr>
          </a:p>
        </p:txBody>
      </p:sp>
    </p:spTree>
    <p:extLst>
      <p:ext uri="{BB962C8B-B14F-4D97-AF65-F5344CB8AC3E}">
        <p14:creationId xmlns:p14="http://schemas.microsoft.com/office/powerpoint/2010/main" val="243901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Vista de un lago rodeado de montañas&#10;&#10;Descripción generada automáticamente">
            <a:extLst>
              <a:ext uri="{FF2B5EF4-FFF2-40B4-BE49-F238E27FC236}">
                <a16:creationId xmlns:a16="http://schemas.microsoft.com/office/drawing/2014/main" id="{37BD6EDD-B56E-443C-81D7-0222B565316C}"/>
              </a:ext>
            </a:extLst>
          </p:cNvPr>
          <p:cNvPicPr>
            <a:picLocks noChangeAspect="1"/>
          </p:cNvPicPr>
          <p:nvPr/>
        </p:nvPicPr>
        <p:blipFill rotWithShape="1">
          <a:blip r:embed="rId2"/>
          <a:srcRect l="10633" r="47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EEAE13CF-828C-4C0A-A5E7-189BAABA7FCB}"/>
              </a:ext>
            </a:extLst>
          </p:cNvPr>
          <p:cNvSpPr/>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a:ln w="12700" cmpd="sng">
                  <a:solidFill>
                    <a:schemeClr val="accent4"/>
                  </a:solidFill>
                  <a:prstDash val="solid"/>
                </a:ln>
                <a:solidFill>
                  <a:schemeClr val="tx1">
                    <a:lumMod val="85000"/>
                    <a:lumOff val="15000"/>
                  </a:schemeClr>
                </a:solidFill>
                <a:latin typeface="+mj-lt"/>
                <a:ea typeface="+mj-ea"/>
                <a:cs typeface="+mj-cs"/>
              </a:rPr>
              <a:t>Regiones z</a:t>
            </a:r>
            <a:r>
              <a:rPr lang="en-US" sz="3600" b="1" cap="none" spc="0">
                <a:ln w="12700" cmpd="sng">
                  <a:solidFill>
                    <a:schemeClr val="accent4"/>
                  </a:solidFill>
                  <a:prstDash val="solid"/>
                </a:ln>
                <a:solidFill>
                  <a:schemeClr val="tx1">
                    <a:lumMod val="85000"/>
                    <a:lumOff val="15000"/>
                  </a:schemeClr>
                </a:solidFill>
                <a:effectLst/>
                <a:latin typeface="+mj-lt"/>
                <a:ea typeface="+mj-ea"/>
                <a:cs typeface="+mj-cs"/>
              </a:rPr>
              <a:t>ona Sur de Chile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40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DA339E-5863-4A4A-92E2-7E9DF7C44144}"/>
              </a:ext>
            </a:extLst>
          </p:cNvPr>
          <p:cNvPicPr>
            <a:picLocks noChangeAspect="1"/>
          </p:cNvPicPr>
          <p:nvPr/>
        </p:nvPicPr>
        <p:blipFill rotWithShape="1">
          <a:blip r:embed="rId2"/>
          <a:srcRect t="28251" r="-1" b="-1"/>
          <a:stretch/>
        </p:blipFill>
        <p:spPr>
          <a:xfrm>
            <a:off x="321733" y="321733"/>
            <a:ext cx="11548534" cy="6214534"/>
          </a:xfrm>
          <a:prstGeom prst="rect">
            <a:avLst/>
          </a:prstGeom>
        </p:spPr>
      </p:pic>
      <p:sp>
        <p:nvSpPr>
          <p:cNvPr id="5" name="Rectángulo 4">
            <a:extLst>
              <a:ext uri="{FF2B5EF4-FFF2-40B4-BE49-F238E27FC236}">
                <a16:creationId xmlns:a16="http://schemas.microsoft.com/office/drawing/2014/main" id="{5B55825A-D9CA-4370-A176-BA9DBD30BE45}"/>
              </a:ext>
            </a:extLst>
          </p:cNvPr>
          <p:cNvSpPr/>
          <p:nvPr/>
        </p:nvSpPr>
        <p:spPr>
          <a:xfrm>
            <a:off x="-576160" y="608448"/>
            <a:ext cx="8050386" cy="3785652"/>
          </a:xfrm>
          <a:prstGeom prst="rect">
            <a:avLst/>
          </a:prstGeom>
          <a:noFill/>
        </p:spPr>
        <p:txBody>
          <a:bodyPr wrap="square" lIns="91440" tIns="45720" rIns="91440" bIns="45720">
            <a:spAutoFit/>
          </a:bodyPr>
          <a:lstStyle/>
          <a:p>
            <a:pPr algn="ctr"/>
            <a:r>
              <a:rPr lang="es-E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Región de la Araucanía </a:t>
            </a:r>
          </a:p>
          <a:p>
            <a:pPr algn="ctr"/>
            <a:r>
              <a:rPr lang="es-E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Región de los Ríos </a:t>
            </a:r>
          </a:p>
          <a:p>
            <a:pPr algn="ctr"/>
            <a:r>
              <a:rPr lang="es-E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Región de los Lagos </a:t>
            </a:r>
          </a:p>
          <a:p>
            <a:pPr algn="ctr"/>
            <a:r>
              <a:rPr lang="es-E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Región de Aysén </a:t>
            </a:r>
          </a:p>
          <a:p>
            <a:pPr algn="ctr"/>
            <a:r>
              <a:rPr lang="es-E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Región de Magallanes y de la Antártica Chilena</a:t>
            </a:r>
          </a:p>
        </p:txBody>
      </p:sp>
      <p:pic>
        <p:nvPicPr>
          <p:cNvPr id="6" name="Imagen 5">
            <a:extLst>
              <a:ext uri="{FF2B5EF4-FFF2-40B4-BE49-F238E27FC236}">
                <a16:creationId xmlns:a16="http://schemas.microsoft.com/office/drawing/2014/main" id="{19CAB334-AE48-4187-94DE-95EA35A294FA}"/>
              </a:ext>
            </a:extLst>
          </p:cNvPr>
          <p:cNvPicPr>
            <a:picLocks noChangeAspect="1"/>
          </p:cNvPicPr>
          <p:nvPr/>
        </p:nvPicPr>
        <p:blipFill>
          <a:blip r:embed="rId3"/>
          <a:stretch>
            <a:fillRect/>
          </a:stretch>
        </p:blipFill>
        <p:spPr>
          <a:xfrm>
            <a:off x="9978058" y="0"/>
            <a:ext cx="2213942" cy="1475961"/>
          </a:xfrm>
          <a:prstGeom prst="rect">
            <a:avLst/>
          </a:prstGeom>
        </p:spPr>
      </p:pic>
      <p:pic>
        <p:nvPicPr>
          <p:cNvPr id="7" name="Imagen 6">
            <a:extLst>
              <a:ext uri="{FF2B5EF4-FFF2-40B4-BE49-F238E27FC236}">
                <a16:creationId xmlns:a16="http://schemas.microsoft.com/office/drawing/2014/main" id="{F555A0F6-DE51-4DF7-A119-1DF36337BE3B}"/>
              </a:ext>
            </a:extLst>
          </p:cNvPr>
          <p:cNvPicPr>
            <a:picLocks noChangeAspect="1"/>
          </p:cNvPicPr>
          <p:nvPr/>
        </p:nvPicPr>
        <p:blipFill>
          <a:blip r:embed="rId4"/>
          <a:stretch>
            <a:fillRect/>
          </a:stretch>
        </p:blipFill>
        <p:spPr>
          <a:xfrm>
            <a:off x="7474226" y="0"/>
            <a:ext cx="2503832" cy="1475961"/>
          </a:xfrm>
          <a:prstGeom prst="rect">
            <a:avLst/>
          </a:prstGeom>
        </p:spPr>
      </p:pic>
      <p:pic>
        <p:nvPicPr>
          <p:cNvPr id="8" name="Imagen 7">
            <a:extLst>
              <a:ext uri="{FF2B5EF4-FFF2-40B4-BE49-F238E27FC236}">
                <a16:creationId xmlns:a16="http://schemas.microsoft.com/office/drawing/2014/main" id="{E282D451-0136-41FD-B602-EB9B18494B58}"/>
              </a:ext>
            </a:extLst>
          </p:cNvPr>
          <p:cNvPicPr>
            <a:picLocks noChangeAspect="1"/>
          </p:cNvPicPr>
          <p:nvPr/>
        </p:nvPicPr>
        <p:blipFill>
          <a:blip r:embed="rId5"/>
          <a:stretch>
            <a:fillRect/>
          </a:stretch>
        </p:blipFill>
        <p:spPr>
          <a:xfrm>
            <a:off x="9978058" y="1475961"/>
            <a:ext cx="2213943" cy="1669221"/>
          </a:xfrm>
          <a:prstGeom prst="rect">
            <a:avLst/>
          </a:prstGeom>
        </p:spPr>
      </p:pic>
      <p:pic>
        <p:nvPicPr>
          <p:cNvPr id="9" name="Imagen 8">
            <a:extLst>
              <a:ext uri="{FF2B5EF4-FFF2-40B4-BE49-F238E27FC236}">
                <a16:creationId xmlns:a16="http://schemas.microsoft.com/office/drawing/2014/main" id="{FE0CDF45-1648-456F-A14C-0E9CB465FD4E}"/>
              </a:ext>
            </a:extLst>
          </p:cNvPr>
          <p:cNvPicPr>
            <a:picLocks noChangeAspect="1"/>
          </p:cNvPicPr>
          <p:nvPr/>
        </p:nvPicPr>
        <p:blipFill>
          <a:blip r:embed="rId6"/>
          <a:stretch>
            <a:fillRect/>
          </a:stretch>
        </p:blipFill>
        <p:spPr>
          <a:xfrm>
            <a:off x="7467831" y="1475961"/>
            <a:ext cx="2503832" cy="1669221"/>
          </a:xfrm>
          <a:prstGeom prst="rect">
            <a:avLst/>
          </a:prstGeom>
        </p:spPr>
      </p:pic>
      <p:pic>
        <p:nvPicPr>
          <p:cNvPr id="10" name="Imagen 9">
            <a:extLst>
              <a:ext uri="{FF2B5EF4-FFF2-40B4-BE49-F238E27FC236}">
                <a16:creationId xmlns:a16="http://schemas.microsoft.com/office/drawing/2014/main" id="{2699AC4C-F598-46A0-BDF9-FADE5B53535A}"/>
              </a:ext>
            </a:extLst>
          </p:cNvPr>
          <p:cNvPicPr>
            <a:picLocks noChangeAspect="1"/>
          </p:cNvPicPr>
          <p:nvPr/>
        </p:nvPicPr>
        <p:blipFill>
          <a:blip r:embed="rId7"/>
          <a:stretch>
            <a:fillRect/>
          </a:stretch>
        </p:blipFill>
        <p:spPr>
          <a:xfrm>
            <a:off x="8578163" y="3145182"/>
            <a:ext cx="2506866" cy="1669221"/>
          </a:xfrm>
          <a:prstGeom prst="rect">
            <a:avLst/>
          </a:prstGeom>
        </p:spPr>
      </p:pic>
    </p:spTree>
    <p:extLst>
      <p:ext uri="{BB962C8B-B14F-4D97-AF65-F5344CB8AC3E}">
        <p14:creationId xmlns:p14="http://schemas.microsoft.com/office/powerpoint/2010/main" val="339705776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EAA65-4501-43F9-9A56-5AA371E76540}"/>
              </a:ext>
            </a:extLst>
          </p:cNvPr>
          <p:cNvSpPr>
            <a:spLocks noGrp="1"/>
          </p:cNvSpPr>
          <p:nvPr>
            <p:ph type="title"/>
          </p:nvPr>
        </p:nvSpPr>
        <p:spPr/>
        <p:txBody>
          <a:bodyPr/>
          <a:lstStyle/>
          <a:p>
            <a:r>
              <a:rPr lang="es-CL" dirty="0"/>
              <a:t>Clima y vegetación </a:t>
            </a:r>
          </a:p>
        </p:txBody>
      </p:sp>
      <p:sp>
        <p:nvSpPr>
          <p:cNvPr id="5" name="CuadroTexto 4">
            <a:extLst>
              <a:ext uri="{FF2B5EF4-FFF2-40B4-BE49-F238E27FC236}">
                <a16:creationId xmlns:a16="http://schemas.microsoft.com/office/drawing/2014/main" id="{8B0A6713-DF10-4401-BE77-136C32F44B7D}"/>
              </a:ext>
            </a:extLst>
          </p:cNvPr>
          <p:cNvSpPr txBox="1"/>
          <p:nvPr/>
        </p:nvSpPr>
        <p:spPr>
          <a:xfrm>
            <a:off x="265044" y="1897222"/>
            <a:ext cx="6096000" cy="923330"/>
          </a:xfrm>
          <a:prstGeom prst="rect">
            <a:avLst/>
          </a:prstGeom>
          <a:noFill/>
        </p:spPr>
        <p:txBody>
          <a:bodyPr wrap="square">
            <a:spAutoFit/>
          </a:bodyPr>
          <a:lstStyle/>
          <a:p>
            <a:r>
              <a:rPr lang="es-ES" dirty="0"/>
              <a:t>Clima llamado oceánico, en la clasificación, templado húmedo (con precipitaciones durante todo el año), su vegetación es escasa y está compuesta por lengas, mañíos y cipreses.  </a:t>
            </a:r>
            <a:endParaRPr lang="es-CL" dirty="0"/>
          </a:p>
        </p:txBody>
      </p:sp>
      <p:sp>
        <p:nvSpPr>
          <p:cNvPr id="7" name="CuadroTexto 6">
            <a:extLst>
              <a:ext uri="{FF2B5EF4-FFF2-40B4-BE49-F238E27FC236}">
                <a16:creationId xmlns:a16="http://schemas.microsoft.com/office/drawing/2014/main" id="{A731BD06-7295-4536-BF9E-864D8A538467}"/>
              </a:ext>
            </a:extLst>
          </p:cNvPr>
          <p:cNvSpPr txBox="1"/>
          <p:nvPr/>
        </p:nvSpPr>
        <p:spPr>
          <a:xfrm>
            <a:off x="209887" y="3078409"/>
            <a:ext cx="6096000" cy="646331"/>
          </a:xfrm>
          <a:prstGeom prst="rect">
            <a:avLst/>
          </a:prstGeom>
          <a:noFill/>
        </p:spPr>
        <p:txBody>
          <a:bodyPr wrap="square">
            <a:spAutoFit/>
          </a:bodyPr>
          <a:lstStyle/>
          <a:p>
            <a:r>
              <a:rPr lang="es-ES" dirty="0"/>
              <a:t>La </a:t>
            </a:r>
            <a:r>
              <a:rPr lang="es-ES" dirty="0" err="1"/>
              <a:t>antartica</a:t>
            </a:r>
            <a:r>
              <a:rPr lang="es-ES" dirty="0"/>
              <a:t> tiene un clima que refleja las bajas temperaturas y fuertes vientos durante todo el año, su vegetación es escaza</a:t>
            </a:r>
            <a:endParaRPr lang="es-CL" dirty="0"/>
          </a:p>
        </p:txBody>
      </p:sp>
      <p:pic>
        <p:nvPicPr>
          <p:cNvPr id="8" name="Imagen 7">
            <a:extLst>
              <a:ext uri="{FF2B5EF4-FFF2-40B4-BE49-F238E27FC236}">
                <a16:creationId xmlns:a16="http://schemas.microsoft.com/office/drawing/2014/main" id="{CCB4B288-090D-4ECC-875D-A2624EB4E3FF}"/>
              </a:ext>
            </a:extLst>
          </p:cNvPr>
          <p:cNvPicPr>
            <a:picLocks noChangeAspect="1"/>
          </p:cNvPicPr>
          <p:nvPr/>
        </p:nvPicPr>
        <p:blipFill>
          <a:blip r:embed="rId2"/>
          <a:stretch>
            <a:fillRect/>
          </a:stretch>
        </p:blipFill>
        <p:spPr>
          <a:xfrm>
            <a:off x="7297155" y="56017"/>
            <a:ext cx="4684958" cy="3269342"/>
          </a:xfrm>
          <a:prstGeom prst="rect">
            <a:avLst/>
          </a:prstGeom>
        </p:spPr>
      </p:pic>
      <p:pic>
        <p:nvPicPr>
          <p:cNvPr id="9" name="Imagen 8">
            <a:extLst>
              <a:ext uri="{FF2B5EF4-FFF2-40B4-BE49-F238E27FC236}">
                <a16:creationId xmlns:a16="http://schemas.microsoft.com/office/drawing/2014/main" id="{39651E38-D945-4D01-8063-BD0B4FCD80DE}"/>
              </a:ext>
            </a:extLst>
          </p:cNvPr>
          <p:cNvPicPr>
            <a:picLocks noChangeAspect="1"/>
          </p:cNvPicPr>
          <p:nvPr/>
        </p:nvPicPr>
        <p:blipFill>
          <a:blip r:embed="rId3"/>
          <a:stretch>
            <a:fillRect/>
          </a:stretch>
        </p:blipFill>
        <p:spPr>
          <a:xfrm>
            <a:off x="7694138" y="3435078"/>
            <a:ext cx="4392475" cy="3366905"/>
          </a:xfrm>
          <a:prstGeom prst="rect">
            <a:avLst/>
          </a:prstGeom>
        </p:spPr>
      </p:pic>
      <p:pic>
        <p:nvPicPr>
          <p:cNvPr id="10" name="Imagen 9">
            <a:extLst>
              <a:ext uri="{FF2B5EF4-FFF2-40B4-BE49-F238E27FC236}">
                <a16:creationId xmlns:a16="http://schemas.microsoft.com/office/drawing/2014/main" id="{BE7EAC46-7F67-4159-9F95-4FECD617C045}"/>
              </a:ext>
            </a:extLst>
          </p:cNvPr>
          <p:cNvPicPr>
            <a:picLocks noChangeAspect="1"/>
          </p:cNvPicPr>
          <p:nvPr/>
        </p:nvPicPr>
        <p:blipFill>
          <a:blip r:embed="rId4"/>
          <a:stretch>
            <a:fillRect/>
          </a:stretch>
        </p:blipFill>
        <p:spPr>
          <a:xfrm>
            <a:off x="-1" y="3982598"/>
            <a:ext cx="3526943" cy="2875402"/>
          </a:xfrm>
          <a:prstGeom prst="rect">
            <a:avLst/>
          </a:prstGeom>
        </p:spPr>
      </p:pic>
      <p:pic>
        <p:nvPicPr>
          <p:cNvPr id="11" name="Imagen 10">
            <a:extLst>
              <a:ext uri="{FF2B5EF4-FFF2-40B4-BE49-F238E27FC236}">
                <a16:creationId xmlns:a16="http://schemas.microsoft.com/office/drawing/2014/main" id="{9CBBF1AE-72C1-4FBA-B895-7BDD042CED78}"/>
              </a:ext>
            </a:extLst>
          </p:cNvPr>
          <p:cNvPicPr>
            <a:picLocks noChangeAspect="1"/>
          </p:cNvPicPr>
          <p:nvPr/>
        </p:nvPicPr>
        <p:blipFill>
          <a:blip r:embed="rId5"/>
          <a:stretch>
            <a:fillRect/>
          </a:stretch>
        </p:blipFill>
        <p:spPr>
          <a:xfrm>
            <a:off x="3526942" y="4037449"/>
            <a:ext cx="4167196" cy="2802988"/>
          </a:xfrm>
          <a:prstGeom prst="rect">
            <a:avLst/>
          </a:prstGeom>
        </p:spPr>
      </p:pic>
    </p:spTree>
    <p:extLst>
      <p:ext uri="{BB962C8B-B14F-4D97-AF65-F5344CB8AC3E}">
        <p14:creationId xmlns:p14="http://schemas.microsoft.com/office/powerpoint/2010/main" val="111569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n 5" descr="Sartén con comida dentro&#10;&#10;Descripción generada automáticamente">
            <a:extLst>
              <a:ext uri="{FF2B5EF4-FFF2-40B4-BE49-F238E27FC236}">
                <a16:creationId xmlns:a16="http://schemas.microsoft.com/office/drawing/2014/main" id="{21A2885A-40D4-4008-923B-A24827902F29}"/>
              </a:ext>
            </a:extLst>
          </p:cNvPr>
          <p:cNvPicPr>
            <a:picLocks noChangeAspect="1"/>
          </p:cNvPicPr>
          <p:nvPr/>
        </p:nvPicPr>
        <p:blipFill rotWithShape="1">
          <a:blip r:embed="rId2"/>
          <a:srcRect t="7818" r="2" b="21288"/>
          <a:stretch/>
        </p:blipFill>
        <p:spPr>
          <a:xfrm>
            <a:off x="321730" y="321732"/>
            <a:ext cx="5674897" cy="3017405"/>
          </a:xfrm>
          <a:prstGeom prst="rect">
            <a:avLst/>
          </a:prstGeom>
        </p:spPr>
      </p:pic>
      <p:pic>
        <p:nvPicPr>
          <p:cNvPr id="5" name="Imagen 4" descr="Un plato de sopa&#10;&#10;Descripción generada automáticamente">
            <a:extLst>
              <a:ext uri="{FF2B5EF4-FFF2-40B4-BE49-F238E27FC236}">
                <a16:creationId xmlns:a16="http://schemas.microsoft.com/office/drawing/2014/main" id="{B1259C64-990D-4C49-B5B1-45DE9403369F}"/>
              </a:ext>
            </a:extLst>
          </p:cNvPr>
          <p:cNvPicPr>
            <a:picLocks noChangeAspect="1"/>
          </p:cNvPicPr>
          <p:nvPr/>
        </p:nvPicPr>
        <p:blipFill rotWithShape="1">
          <a:blip r:embed="rId3"/>
          <a:srcRect r="-2" b="20401"/>
          <a:stretch/>
        </p:blipFill>
        <p:spPr>
          <a:xfrm>
            <a:off x="321730" y="3510853"/>
            <a:ext cx="5674897" cy="2789954"/>
          </a:xfrm>
          <a:prstGeom prst="rect">
            <a:avLst/>
          </a:prstGeom>
        </p:spPr>
      </p:pic>
      <p:pic>
        <p:nvPicPr>
          <p:cNvPr id="7" name="Imagen 6" descr="Un plato con comida&#10;&#10;Descripción generada automáticamente">
            <a:extLst>
              <a:ext uri="{FF2B5EF4-FFF2-40B4-BE49-F238E27FC236}">
                <a16:creationId xmlns:a16="http://schemas.microsoft.com/office/drawing/2014/main" id="{D7E6AFCE-190E-4AA0-A8F9-36F05B7EB087}"/>
              </a:ext>
            </a:extLst>
          </p:cNvPr>
          <p:cNvPicPr>
            <a:picLocks noChangeAspect="1"/>
          </p:cNvPicPr>
          <p:nvPr/>
        </p:nvPicPr>
        <p:blipFill rotWithShape="1">
          <a:blip r:embed="rId4"/>
          <a:srcRect l="11963" r="16852" b="-1"/>
          <a:stretch/>
        </p:blipFill>
        <p:spPr>
          <a:xfrm>
            <a:off x="6195373" y="321733"/>
            <a:ext cx="5674897" cy="5979074"/>
          </a:xfrm>
          <a:prstGeom prst="rect">
            <a:avLst/>
          </a:prstGeom>
        </p:spPr>
      </p:pic>
      <p:sp>
        <p:nvSpPr>
          <p:cNvPr id="2" name="Rectángulo 1">
            <a:extLst>
              <a:ext uri="{FF2B5EF4-FFF2-40B4-BE49-F238E27FC236}">
                <a16:creationId xmlns:a16="http://schemas.microsoft.com/office/drawing/2014/main" id="{8779DEF1-8862-47A9-BB85-83755CF80994}"/>
              </a:ext>
            </a:extLst>
          </p:cNvPr>
          <p:cNvSpPr/>
          <p:nvPr/>
        </p:nvSpPr>
        <p:spPr>
          <a:xfrm>
            <a:off x="3906237" y="6020528"/>
            <a:ext cx="4821192"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highlight>
                  <a:srgbClr val="FFFF00"/>
                </a:highlight>
              </a:rPr>
              <a:t>Comidas Típicas </a:t>
            </a:r>
          </a:p>
        </p:txBody>
      </p:sp>
    </p:spTree>
    <p:extLst>
      <p:ext uri="{BB962C8B-B14F-4D97-AF65-F5344CB8AC3E}">
        <p14:creationId xmlns:p14="http://schemas.microsoft.com/office/powerpoint/2010/main" val="35645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dibujo de un personaje animado&#10;&#10;Descripción generada automáticamente con confianza media">
            <a:extLst>
              <a:ext uri="{FF2B5EF4-FFF2-40B4-BE49-F238E27FC236}">
                <a16:creationId xmlns:a16="http://schemas.microsoft.com/office/drawing/2014/main" id="{F7524810-9913-4981-905F-3F94DFC66C86}"/>
              </a:ext>
            </a:extLst>
          </p:cNvPr>
          <p:cNvPicPr>
            <a:picLocks noChangeAspect="1"/>
          </p:cNvPicPr>
          <p:nvPr/>
        </p:nvPicPr>
        <p:blipFill rotWithShape="1">
          <a:blip r:embed="rId2"/>
          <a:srcRect r="-2" b="32427"/>
          <a:stretch/>
        </p:blipFill>
        <p:spPr>
          <a:xfrm>
            <a:off x="641276" y="557186"/>
            <a:ext cx="4013020" cy="2228759"/>
          </a:xfrm>
          <a:prstGeom prst="rect">
            <a:avLst/>
          </a:prstGeom>
        </p:spPr>
      </p:pic>
      <p:pic>
        <p:nvPicPr>
          <p:cNvPr id="6" name="Imagen 5" descr="Un par de personas de pie&#10;&#10;Descripción generada automáticamente con confianza media">
            <a:extLst>
              <a:ext uri="{FF2B5EF4-FFF2-40B4-BE49-F238E27FC236}">
                <a16:creationId xmlns:a16="http://schemas.microsoft.com/office/drawing/2014/main" id="{BC0D1ECE-4C92-47C1-A98A-1D8F32A718BA}"/>
              </a:ext>
            </a:extLst>
          </p:cNvPr>
          <p:cNvPicPr>
            <a:picLocks noChangeAspect="1"/>
          </p:cNvPicPr>
          <p:nvPr/>
        </p:nvPicPr>
        <p:blipFill rotWithShape="1">
          <a:blip r:embed="rId3"/>
          <a:srcRect r="-1" b="43307"/>
          <a:stretch/>
        </p:blipFill>
        <p:spPr>
          <a:xfrm>
            <a:off x="643467" y="2957665"/>
            <a:ext cx="4010830" cy="3343135"/>
          </a:xfrm>
          <a:prstGeom prst="rect">
            <a:avLst/>
          </a:prstGeom>
        </p:spPr>
      </p:pic>
      <p:pic>
        <p:nvPicPr>
          <p:cNvPr id="5" name="Imagen 4" descr="Dibujo animado de una persona&#10;&#10;Descripción generada automáticamente con confianza media">
            <a:extLst>
              <a:ext uri="{FF2B5EF4-FFF2-40B4-BE49-F238E27FC236}">
                <a16:creationId xmlns:a16="http://schemas.microsoft.com/office/drawing/2014/main" id="{8B4D6AC0-CDC9-4857-B7C9-A766F12629B3}"/>
              </a:ext>
            </a:extLst>
          </p:cNvPr>
          <p:cNvPicPr>
            <a:picLocks noChangeAspect="1"/>
          </p:cNvPicPr>
          <p:nvPr/>
        </p:nvPicPr>
        <p:blipFill rotWithShape="1">
          <a:blip r:embed="rId4"/>
          <a:srcRect l="3590" r="-1" b="-1"/>
          <a:stretch/>
        </p:blipFill>
        <p:spPr>
          <a:xfrm>
            <a:off x="4846823" y="557189"/>
            <a:ext cx="6701710" cy="5743609"/>
          </a:xfrm>
          <a:prstGeom prst="rect">
            <a:avLst/>
          </a:prstGeom>
        </p:spPr>
      </p:pic>
    </p:spTree>
    <p:extLst>
      <p:ext uri="{BB962C8B-B14F-4D97-AF65-F5344CB8AC3E}">
        <p14:creationId xmlns:p14="http://schemas.microsoft.com/office/powerpoint/2010/main" val="202023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Un muelle de madera a la orilla del mar&#10;&#10;Descripción generada automáticamente">
            <a:extLst>
              <a:ext uri="{FF2B5EF4-FFF2-40B4-BE49-F238E27FC236}">
                <a16:creationId xmlns:a16="http://schemas.microsoft.com/office/drawing/2014/main" id="{62A7FC99-49C0-497E-8AEE-B697FCE04F50}"/>
              </a:ext>
            </a:extLst>
          </p:cNvPr>
          <p:cNvPicPr>
            <a:picLocks noChangeAspect="1"/>
          </p:cNvPicPr>
          <p:nvPr/>
        </p:nvPicPr>
        <p:blipFill rotWithShape="1">
          <a:blip r:embed="rId2"/>
          <a:srcRect t="10492" b="5238"/>
          <a:stretch/>
        </p:blipFill>
        <p:spPr>
          <a:xfrm>
            <a:off x="20" y="10"/>
            <a:ext cx="6095980" cy="3428990"/>
          </a:xfrm>
          <a:prstGeom prst="rect">
            <a:avLst/>
          </a:prstGeom>
        </p:spPr>
      </p:pic>
      <p:pic>
        <p:nvPicPr>
          <p:cNvPr id="7" name="Imagen 6" descr="Un dibujo de una alberca&#10;&#10;Descripción generada automáticamente con confianza baja">
            <a:extLst>
              <a:ext uri="{FF2B5EF4-FFF2-40B4-BE49-F238E27FC236}">
                <a16:creationId xmlns:a16="http://schemas.microsoft.com/office/drawing/2014/main" id="{66B9B322-D267-4631-A2E3-B35B559F02C0}"/>
              </a:ext>
            </a:extLst>
          </p:cNvPr>
          <p:cNvPicPr>
            <a:picLocks noChangeAspect="1"/>
          </p:cNvPicPr>
          <p:nvPr/>
        </p:nvPicPr>
        <p:blipFill rotWithShape="1">
          <a:blip r:embed="rId3"/>
          <a:srcRect t="8700" r="1" b="16204"/>
          <a:stretch/>
        </p:blipFill>
        <p:spPr>
          <a:xfrm>
            <a:off x="6096000" y="10"/>
            <a:ext cx="6096000" cy="3428990"/>
          </a:xfrm>
          <a:prstGeom prst="rect">
            <a:avLst/>
          </a:prstGeom>
        </p:spPr>
      </p:pic>
      <p:pic>
        <p:nvPicPr>
          <p:cNvPr id="5" name="Imagen 4" descr="Un lago con una montaña al fondo&#10;&#10;Descripción generada automáticamente">
            <a:extLst>
              <a:ext uri="{FF2B5EF4-FFF2-40B4-BE49-F238E27FC236}">
                <a16:creationId xmlns:a16="http://schemas.microsoft.com/office/drawing/2014/main" id="{BD81767E-2C21-4399-84C6-C749AFCE473F}"/>
              </a:ext>
            </a:extLst>
          </p:cNvPr>
          <p:cNvPicPr>
            <a:picLocks noChangeAspect="1"/>
          </p:cNvPicPr>
          <p:nvPr/>
        </p:nvPicPr>
        <p:blipFill rotWithShape="1">
          <a:blip r:embed="rId4"/>
          <a:srcRect t="15730"/>
          <a:stretch/>
        </p:blipFill>
        <p:spPr>
          <a:xfrm>
            <a:off x="20" y="3429000"/>
            <a:ext cx="6095980" cy="3429000"/>
          </a:xfrm>
          <a:prstGeom prst="rect">
            <a:avLst/>
          </a:prstGeom>
        </p:spPr>
      </p:pic>
      <p:pic>
        <p:nvPicPr>
          <p:cNvPr id="6" name="Imagen 5" descr="Vista de una ciudad desde lo alto de una montaña&#10;&#10;Descripción generada automáticamente">
            <a:extLst>
              <a:ext uri="{FF2B5EF4-FFF2-40B4-BE49-F238E27FC236}">
                <a16:creationId xmlns:a16="http://schemas.microsoft.com/office/drawing/2014/main" id="{7EF09F40-53C1-47F9-8B65-A09225135058}"/>
              </a:ext>
            </a:extLst>
          </p:cNvPr>
          <p:cNvPicPr>
            <a:picLocks noChangeAspect="1"/>
          </p:cNvPicPr>
          <p:nvPr/>
        </p:nvPicPr>
        <p:blipFill rotWithShape="1">
          <a:blip r:embed="rId5"/>
          <a:srcRect l="2120" r="4101" b="-1"/>
          <a:stretch/>
        </p:blipFill>
        <p:spPr>
          <a:xfrm>
            <a:off x="6096000" y="3429000"/>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ítulo 1">
            <a:extLst>
              <a:ext uri="{FF2B5EF4-FFF2-40B4-BE49-F238E27FC236}">
                <a16:creationId xmlns:a16="http://schemas.microsoft.com/office/drawing/2014/main" id="{80064219-C87A-41BE-8C31-A2E75BBF01BD}"/>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Lugares del sur de Chile </a:t>
            </a:r>
          </a:p>
        </p:txBody>
      </p:sp>
    </p:spTree>
    <p:extLst>
      <p:ext uri="{BB962C8B-B14F-4D97-AF65-F5344CB8AC3E}">
        <p14:creationId xmlns:p14="http://schemas.microsoft.com/office/powerpoint/2010/main" val="16925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7A51F2DD-8BBD-4CE6-A93B-893ABF3B7EA7}"/>
              </a:ext>
            </a:extLst>
          </p:cNvPr>
          <p:cNvGraphicFramePr/>
          <p:nvPr>
            <p:extLst>
              <p:ext uri="{D42A27DB-BD31-4B8C-83A1-F6EECF244321}">
                <p14:modId xmlns:p14="http://schemas.microsoft.com/office/powerpoint/2010/main" val="3025474102"/>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9" name="Elipse 8">
            <a:extLst>
              <a:ext uri="{FF2B5EF4-FFF2-40B4-BE49-F238E27FC236}">
                <a16:creationId xmlns:a16="http://schemas.microsoft.com/office/drawing/2014/main" id="{09ECA429-68CB-482B-A55B-0A90130CDFF6}"/>
              </a:ext>
            </a:extLst>
          </p:cNvPr>
          <p:cNvSpPr/>
          <p:nvPr/>
        </p:nvSpPr>
        <p:spPr>
          <a:xfrm>
            <a:off x="742122" y="719666"/>
            <a:ext cx="2160104" cy="2036786"/>
          </a:xfrm>
          <a:prstGeom prst="ellipse">
            <a:avLst/>
          </a:prstGeom>
          <a:solidFill>
            <a:srgbClr val="EC407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GIRAR</a:t>
            </a:r>
          </a:p>
        </p:txBody>
      </p:sp>
      <p:sp>
        <p:nvSpPr>
          <p:cNvPr id="8" name="Flecha: hacia arriba 7">
            <a:extLst>
              <a:ext uri="{FF2B5EF4-FFF2-40B4-BE49-F238E27FC236}">
                <a16:creationId xmlns:a16="http://schemas.microsoft.com/office/drawing/2014/main" id="{1CDD10C4-8ABE-4864-8607-CB159872FBF7}"/>
              </a:ext>
            </a:extLst>
          </p:cNvPr>
          <p:cNvSpPr/>
          <p:nvPr/>
        </p:nvSpPr>
        <p:spPr>
          <a:xfrm rot="2795849">
            <a:off x="1842052" y="4187687"/>
            <a:ext cx="2107096" cy="2425148"/>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441065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Graphic spid="7" grpId="0">
        <p:bldAsOne/>
      </p:bldGraphic>
      <p:bldGraphic spid="7"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8788591E-1AD9-48CC-9123-28349E8A43D5}"/>
              </a:ext>
            </a:extLst>
          </p:cNvPr>
          <p:cNvGraphicFramePr/>
          <p:nvPr>
            <p:extLst>
              <p:ext uri="{D42A27DB-BD31-4B8C-83A1-F6EECF244321}">
                <p14:modId xmlns:p14="http://schemas.microsoft.com/office/powerpoint/2010/main" val="95306668"/>
              </p:ext>
            </p:extLst>
          </p:nvPr>
        </p:nvGraphicFramePr>
        <p:xfrm>
          <a:off x="2601842" y="-64237"/>
          <a:ext cx="9590158" cy="6986473"/>
        </p:xfrm>
        <a:graphic>
          <a:graphicData uri="http://schemas.openxmlformats.org/drawingml/2006/chart">
            <c:chart xmlns:c="http://schemas.openxmlformats.org/drawingml/2006/chart" xmlns:r="http://schemas.openxmlformats.org/officeDocument/2006/relationships" r:id="rId2"/>
          </a:graphicData>
        </a:graphic>
      </p:graphicFrame>
      <p:sp>
        <p:nvSpPr>
          <p:cNvPr id="8" name="Flecha: a la derecha 7">
            <a:extLst>
              <a:ext uri="{FF2B5EF4-FFF2-40B4-BE49-F238E27FC236}">
                <a16:creationId xmlns:a16="http://schemas.microsoft.com/office/drawing/2014/main" id="{6C049FD2-279F-4A2E-A8C8-725C3AAC9332}"/>
              </a:ext>
            </a:extLst>
          </p:cNvPr>
          <p:cNvSpPr/>
          <p:nvPr/>
        </p:nvSpPr>
        <p:spPr>
          <a:xfrm rot="20065579">
            <a:off x="2037096" y="4847080"/>
            <a:ext cx="2818297" cy="18354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Elipse 8">
            <a:extLst>
              <a:ext uri="{FF2B5EF4-FFF2-40B4-BE49-F238E27FC236}">
                <a16:creationId xmlns:a16="http://schemas.microsoft.com/office/drawing/2014/main" id="{F80DD2F3-49EF-4D81-8C1E-6A44EBDCDBF9}"/>
              </a:ext>
            </a:extLst>
          </p:cNvPr>
          <p:cNvSpPr/>
          <p:nvPr/>
        </p:nvSpPr>
        <p:spPr>
          <a:xfrm>
            <a:off x="757238" y="671513"/>
            <a:ext cx="2314575" cy="2228850"/>
          </a:xfrm>
          <a:prstGeom prst="ellipse">
            <a:avLst/>
          </a:prstGeom>
          <a:solidFill>
            <a:srgbClr val="46F12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t>GIRAR</a:t>
            </a:r>
          </a:p>
        </p:txBody>
      </p:sp>
    </p:spTree>
    <p:extLst>
      <p:ext uri="{BB962C8B-B14F-4D97-AF65-F5344CB8AC3E}">
        <p14:creationId xmlns:p14="http://schemas.microsoft.com/office/powerpoint/2010/main" val="2599756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Graphic spid="7" grpId="0">
        <p:bldAsOne/>
      </p:bldGraphic>
      <p:bldGraphic spid="7" grpId="1">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0A0BFB94-8F00-4872-8265-65716F894F87}"/>
              </a:ext>
            </a:extLst>
          </p:cNvPr>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0" cap="none" spc="0">
                <a:ln w="0"/>
                <a:solidFill>
                  <a:srgbClr val="FFFFFF"/>
                </a:solidFill>
                <a:effectLst>
                  <a:outerShdw blurRad="38100" dist="19050" dir="2700000" algn="tl" rotWithShape="0">
                    <a:schemeClr val="dk1">
                      <a:alpha val="40000"/>
                    </a:schemeClr>
                  </a:outerShdw>
                </a:effectLst>
                <a:latin typeface="+mj-lt"/>
                <a:ea typeface="+mj-ea"/>
                <a:cs typeface="+mj-cs"/>
              </a:rPr>
              <a:t>Actividad del cuadernillo.</a:t>
            </a:r>
          </a:p>
        </p:txBody>
      </p:sp>
      <p:cxnSp>
        <p:nvCxnSpPr>
          <p:cNvPr id="27"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697172C0-BAA3-4C44-AF73-FEBDA94DEB43}"/>
              </a:ext>
            </a:extLst>
          </p:cNvPr>
          <p:cNvPicPr>
            <a:picLocks noChangeAspect="1"/>
          </p:cNvPicPr>
          <p:nvPr/>
        </p:nvPicPr>
        <p:blipFill>
          <a:blip r:embed="rId2"/>
          <a:stretch>
            <a:fillRect/>
          </a:stretch>
        </p:blipFill>
        <p:spPr>
          <a:xfrm>
            <a:off x="358420" y="2426818"/>
            <a:ext cx="5402211" cy="3997637"/>
          </a:xfrm>
          <a:prstGeom prst="rect">
            <a:avLst/>
          </a:prstGeom>
        </p:spPr>
      </p:pic>
      <p:cxnSp>
        <p:nvCxnSpPr>
          <p:cNvPr id="29" name="Straight Connector 2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451B147A-20CC-4CC9-9E11-BB1E97CFB21B}"/>
              </a:ext>
            </a:extLst>
          </p:cNvPr>
          <p:cNvPicPr>
            <a:picLocks noChangeAspect="1"/>
          </p:cNvPicPr>
          <p:nvPr/>
        </p:nvPicPr>
        <p:blipFill>
          <a:blip r:embed="rId3"/>
          <a:stretch>
            <a:fillRect/>
          </a:stretch>
        </p:blipFill>
        <p:spPr>
          <a:xfrm>
            <a:off x="6445073" y="2918439"/>
            <a:ext cx="5455917" cy="3014395"/>
          </a:xfrm>
          <a:prstGeom prst="rect">
            <a:avLst/>
          </a:prstGeom>
        </p:spPr>
      </p:pic>
    </p:spTree>
    <p:extLst>
      <p:ext uri="{BB962C8B-B14F-4D97-AF65-F5344CB8AC3E}">
        <p14:creationId xmlns:p14="http://schemas.microsoft.com/office/powerpoint/2010/main" val="183489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Vista de una montaña&#10;&#10;Descripción generada automáticamente">
            <a:extLst>
              <a:ext uri="{FF2B5EF4-FFF2-40B4-BE49-F238E27FC236}">
                <a16:creationId xmlns:a16="http://schemas.microsoft.com/office/drawing/2014/main" id="{23862A51-16B6-4CA9-ADD0-C5B5126DDDE0}"/>
              </a:ext>
            </a:extLst>
          </p:cNvPr>
          <p:cNvPicPr>
            <a:picLocks noChangeAspect="1"/>
          </p:cNvPicPr>
          <p:nvPr/>
        </p:nvPicPr>
        <p:blipFill rotWithShape="1">
          <a:blip r:embed="rId2"/>
          <a:srcRect t="13225" b="16505"/>
          <a:stretch/>
        </p:blipFill>
        <p:spPr>
          <a:xfrm>
            <a:off x="457200" y="457200"/>
            <a:ext cx="11277600" cy="5943600"/>
          </a:xfrm>
          <a:prstGeom prst="rect">
            <a:avLst/>
          </a:prstGeom>
        </p:spPr>
      </p:pic>
      <p:sp>
        <p:nvSpPr>
          <p:cNvPr id="7" name="Rectángulo 6">
            <a:extLst>
              <a:ext uri="{FF2B5EF4-FFF2-40B4-BE49-F238E27FC236}">
                <a16:creationId xmlns:a16="http://schemas.microsoft.com/office/drawing/2014/main" id="{030F6781-B15F-471A-A467-428E354E9666}"/>
              </a:ext>
            </a:extLst>
          </p:cNvPr>
          <p:cNvSpPr/>
          <p:nvPr/>
        </p:nvSpPr>
        <p:spPr>
          <a:xfrm>
            <a:off x="2011074" y="2967335"/>
            <a:ext cx="8169865" cy="923330"/>
          </a:xfrm>
          <a:prstGeom prst="rect">
            <a:avLst/>
          </a:prstGeom>
          <a:noFill/>
        </p:spPr>
        <p:txBody>
          <a:bodyPr wrap="none" lIns="91440" tIns="45720" rIns="91440" bIns="45720">
            <a:spAutoFit/>
          </a:bodyPr>
          <a:lstStyle/>
          <a:p>
            <a:pPr algn="ctr"/>
            <a:r>
              <a:rPr lang="es-E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Regiones del norte de Chile </a:t>
            </a:r>
          </a:p>
        </p:txBody>
      </p:sp>
    </p:spTree>
    <p:extLst>
      <p:ext uri="{BB962C8B-B14F-4D97-AF65-F5344CB8AC3E}">
        <p14:creationId xmlns:p14="http://schemas.microsoft.com/office/powerpoint/2010/main" val="179419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a:extLst>
              <a:ext uri="{FF2B5EF4-FFF2-40B4-BE49-F238E27FC236}">
                <a16:creationId xmlns:a16="http://schemas.microsoft.com/office/drawing/2014/main" id="{5C8777FC-5592-436E-A6FC-8021644B4783}"/>
              </a:ext>
            </a:extLst>
          </p:cNvPr>
          <p:cNvPicPr>
            <a:picLocks noChangeAspect="1"/>
          </p:cNvPicPr>
          <p:nvPr/>
        </p:nvPicPr>
        <p:blipFill rotWithShape="1">
          <a:blip r:embed="rId2">
            <a:alphaModFix amt="35000"/>
          </a:blip>
          <a:srcRect t="15760" r="1" b="1"/>
          <a:stretch/>
        </p:blipFill>
        <p:spPr>
          <a:xfrm>
            <a:off x="-4243" y="-52185"/>
            <a:ext cx="12196243" cy="6857990"/>
          </a:xfrm>
          <a:prstGeom prst="rect">
            <a:avLst/>
          </a:prstGeom>
        </p:spPr>
      </p:pic>
      <p:sp>
        <p:nvSpPr>
          <p:cNvPr id="4" name="Rectángulo 3">
            <a:extLst>
              <a:ext uri="{FF2B5EF4-FFF2-40B4-BE49-F238E27FC236}">
                <a16:creationId xmlns:a16="http://schemas.microsoft.com/office/drawing/2014/main" id="{F01D1AE3-FA2C-4557-A9B1-6D54B40D0BA5}"/>
              </a:ext>
            </a:extLst>
          </p:cNvPr>
          <p:cNvSpPr/>
          <p:nvPr/>
        </p:nvSpPr>
        <p:spPr>
          <a:xfrm>
            <a:off x="643467" y="1782981"/>
            <a:ext cx="10905066"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b="1" cap="none" spc="0" dirty="0" err="1">
                <a:ln w="12700" cmpd="sng">
                  <a:solidFill>
                    <a:schemeClr val="accent4"/>
                  </a:solidFill>
                  <a:prstDash val="solid"/>
                </a:ln>
                <a:effectLst/>
              </a:rPr>
              <a:t>Región</a:t>
            </a:r>
            <a:r>
              <a:rPr lang="en-US" sz="3200" b="1" cap="none" spc="0" dirty="0">
                <a:ln w="12700" cmpd="sng">
                  <a:solidFill>
                    <a:schemeClr val="accent4"/>
                  </a:solidFill>
                  <a:prstDash val="solid"/>
                </a:ln>
                <a:effectLst/>
              </a:rPr>
              <a:t> de Arica y </a:t>
            </a:r>
            <a:r>
              <a:rPr lang="en-US" sz="3200" b="1" cap="none" spc="0" dirty="0" err="1">
                <a:ln w="12700" cmpd="sng">
                  <a:solidFill>
                    <a:schemeClr val="accent4"/>
                  </a:solidFill>
                  <a:prstDash val="solid"/>
                </a:ln>
                <a:effectLst/>
              </a:rPr>
              <a:t>Parinacota</a:t>
            </a:r>
            <a:r>
              <a:rPr lang="en-US" sz="3200" b="1" cap="none" spc="0" dirty="0">
                <a:ln w="12700" cmpd="sng">
                  <a:solidFill>
                    <a:schemeClr val="accent4"/>
                  </a:solidFill>
                  <a:prstDash val="solid"/>
                </a:ln>
                <a:effectLst/>
              </a:rPr>
              <a:t> </a:t>
            </a:r>
          </a:p>
          <a:p>
            <a:pPr indent="-228600">
              <a:lnSpc>
                <a:spcPct val="90000"/>
              </a:lnSpc>
              <a:spcAft>
                <a:spcPts val="600"/>
              </a:spcAft>
              <a:buFont typeface="Arial" panose="020B0604020202020204" pitchFamily="34" charset="0"/>
              <a:buChar char="•"/>
            </a:pPr>
            <a:r>
              <a:rPr lang="en-US" sz="3200" b="1" dirty="0" err="1">
                <a:ln w="12700" cmpd="sng">
                  <a:solidFill>
                    <a:schemeClr val="accent4"/>
                  </a:solidFill>
                  <a:prstDash val="solid"/>
                </a:ln>
              </a:rPr>
              <a:t>Región</a:t>
            </a:r>
            <a:r>
              <a:rPr lang="en-US" sz="3200" b="1" dirty="0">
                <a:ln w="12700" cmpd="sng">
                  <a:solidFill>
                    <a:schemeClr val="accent4"/>
                  </a:solidFill>
                  <a:prstDash val="solid"/>
                </a:ln>
              </a:rPr>
              <a:t> de Tarapacá </a:t>
            </a:r>
          </a:p>
          <a:p>
            <a:pPr indent="-228600">
              <a:lnSpc>
                <a:spcPct val="90000"/>
              </a:lnSpc>
              <a:spcAft>
                <a:spcPts val="600"/>
              </a:spcAft>
              <a:buFont typeface="Arial" panose="020B0604020202020204" pitchFamily="34" charset="0"/>
              <a:buChar char="•"/>
            </a:pPr>
            <a:r>
              <a:rPr lang="en-US" sz="3200" b="1" cap="none" spc="0" dirty="0" err="1">
                <a:ln w="12700" cmpd="sng">
                  <a:solidFill>
                    <a:schemeClr val="accent4"/>
                  </a:solidFill>
                  <a:prstDash val="solid"/>
                </a:ln>
                <a:effectLst/>
              </a:rPr>
              <a:t>Región</a:t>
            </a:r>
            <a:r>
              <a:rPr lang="en-US" sz="3200" b="1" cap="none" spc="0" dirty="0">
                <a:ln w="12700" cmpd="sng">
                  <a:solidFill>
                    <a:schemeClr val="accent4"/>
                  </a:solidFill>
                  <a:prstDash val="solid"/>
                </a:ln>
                <a:effectLst/>
              </a:rPr>
              <a:t> de Antofagasta </a:t>
            </a:r>
          </a:p>
          <a:p>
            <a:pPr indent="-228600">
              <a:lnSpc>
                <a:spcPct val="90000"/>
              </a:lnSpc>
              <a:spcAft>
                <a:spcPts val="600"/>
              </a:spcAft>
              <a:buFont typeface="Arial" panose="020B0604020202020204" pitchFamily="34" charset="0"/>
              <a:buChar char="•"/>
            </a:pPr>
            <a:r>
              <a:rPr lang="en-US" sz="3200" b="1" dirty="0" err="1">
                <a:ln w="12700" cmpd="sng">
                  <a:solidFill>
                    <a:schemeClr val="accent4"/>
                  </a:solidFill>
                  <a:prstDash val="solid"/>
                </a:ln>
              </a:rPr>
              <a:t>Región</a:t>
            </a:r>
            <a:r>
              <a:rPr lang="en-US" sz="3200" b="1" dirty="0">
                <a:ln w="12700" cmpd="sng">
                  <a:solidFill>
                    <a:schemeClr val="accent4"/>
                  </a:solidFill>
                  <a:prstDash val="solid"/>
                </a:ln>
              </a:rPr>
              <a:t> de Atacama </a:t>
            </a:r>
          </a:p>
          <a:p>
            <a:pPr indent="-228600">
              <a:lnSpc>
                <a:spcPct val="90000"/>
              </a:lnSpc>
              <a:spcAft>
                <a:spcPts val="600"/>
              </a:spcAft>
              <a:buFont typeface="Arial" panose="020B0604020202020204" pitchFamily="34" charset="0"/>
              <a:buChar char="•"/>
            </a:pPr>
            <a:r>
              <a:rPr lang="en-US" sz="3200" b="1" cap="none" spc="0" dirty="0" err="1">
                <a:ln w="12700" cmpd="sng">
                  <a:solidFill>
                    <a:schemeClr val="accent4"/>
                  </a:solidFill>
                  <a:prstDash val="solid"/>
                </a:ln>
                <a:effectLst/>
              </a:rPr>
              <a:t>Región</a:t>
            </a:r>
            <a:r>
              <a:rPr lang="en-US" sz="3200" b="1" cap="none" spc="0" dirty="0">
                <a:ln w="12700" cmpd="sng">
                  <a:solidFill>
                    <a:schemeClr val="accent4"/>
                  </a:solidFill>
                  <a:prstDash val="solid"/>
                </a:ln>
                <a:effectLst/>
              </a:rPr>
              <a:t> de </a:t>
            </a:r>
            <a:r>
              <a:rPr lang="en-US" sz="3200" b="1" dirty="0">
                <a:ln w="12700" cmpd="sng">
                  <a:solidFill>
                    <a:schemeClr val="accent4"/>
                  </a:solidFill>
                  <a:prstDash val="solid"/>
                </a:ln>
              </a:rPr>
              <a:t>Coquimbo </a:t>
            </a:r>
          </a:p>
          <a:p>
            <a:pPr indent="-228600">
              <a:lnSpc>
                <a:spcPct val="90000"/>
              </a:lnSpc>
              <a:spcAft>
                <a:spcPts val="600"/>
              </a:spcAft>
              <a:buFont typeface="Arial" panose="020B0604020202020204" pitchFamily="34" charset="0"/>
              <a:buChar char="•"/>
            </a:pPr>
            <a:r>
              <a:rPr lang="en-US" sz="3200" b="1" cap="none" spc="0" dirty="0" err="1">
                <a:ln w="12700" cmpd="sng">
                  <a:solidFill>
                    <a:schemeClr val="accent4"/>
                  </a:solidFill>
                  <a:prstDash val="solid"/>
                </a:ln>
                <a:effectLst/>
              </a:rPr>
              <a:t>Región</a:t>
            </a:r>
            <a:r>
              <a:rPr lang="en-US" sz="3200" b="1" cap="none" spc="0" dirty="0">
                <a:ln w="12700" cmpd="sng">
                  <a:solidFill>
                    <a:schemeClr val="accent4"/>
                  </a:solidFill>
                  <a:prstDash val="solid"/>
                </a:ln>
                <a:effectLst/>
              </a:rPr>
              <a:t> de </a:t>
            </a:r>
            <a:r>
              <a:rPr lang="en-US" sz="3200" b="1" dirty="0">
                <a:ln w="12700" cmpd="sng">
                  <a:solidFill>
                    <a:schemeClr val="accent4"/>
                  </a:solidFill>
                  <a:prstDash val="solid"/>
                </a:ln>
              </a:rPr>
              <a:t>Valparaíso </a:t>
            </a:r>
            <a:endParaRPr lang="en-US" sz="3200" b="1" cap="none" spc="0" dirty="0">
              <a:ln w="12700" cmpd="sng">
                <a:solidFill>
                  <a:schemeClr val="accent4"/>
                </a:solidFill>
                <a:prstDash val="solid"/>
              </a:ln>
              <a:effectLst/>
            </a:endParaRP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1B892F4-8C99-4D4E-A775-3AA76F1A06F0}"/>
              </a:ext>
            </a:extLst>
          </p:cNvPr>
          <p:cNvPicPr>
            <a:picLocks noChangeAspect="1"/>
          </p:cNvPicPr>
          <p:nvPr/>
        </p:nvPicPr>
        <p:blipFill>
          <a:blip r:embed="rId3"/>
          <a:stretch>
            <a:fillRect/>
          </a:stretch>
        </p:blipFill>
        <p:spPr>
          <a:xfrm>
            <a:off x="9418080" y="-27720"/>
            <a:ext cx="2773920" cy="1877731"/>
          </a:xfrm>
          <a:prstGeom prst="rect">
            <a:avLst/>
          </a:prstGeom>
        </p:spPr>
      </p:pic>
      <p:pic>
        <p:nvPicPr>
          <p:cNvPr id="9" name="Imagen 8">
            <a:extLst>
              <a:ext uri="{FF2B5EF4-FFF2-40B4-BE49-F238E27FC236}">
                <a16:creationId xmlns:a16="http://schemas.microsoft.com/office/drawing/2014/main" id="{C7788135-7229-4BCB-8115-CEC849706EE6}"/>
              </a:ext>
            </a:extLst>
          </p:cNvPr>
          <p:cNvPicPr>
            <a:picLocks noChangeAspect="1"/>
          </p:cNvPicPr>
          <p:nvPr/>
        </p:nvPicPr>
        <p:blipFill>
          <a:blip r:embed="rId4"/>
          <a:stretch>
            <a:fillRect/>
          </a:stretch>
        </p:blipFill>
        <p:spPr>
          <a:xfrm>
            <a:off x="6095999" y="-52184"/>
            <a:ext cx="3319959" cy="1877732"/>
          </a:xfrm>
          <a:prstGeom prst="rect">
            <a:avLst/>
          </a:prstGeom>
        </p:spPr>
      </p:pic>
      <p:pic>
        <p:nvPicPr>
          <p:cNvPr id="11" name="Imagen 10">
            <a:extLst>
              <a:ext uri="{FF2B5EF4-FFF2-40B4-BE49-F238E27FC236}">
                <a16:creationId xmlns:a16="http://schemas.microsoft.com/office/drawing/2014/main" id="{BA69C11E-728D-4985-A30C-58E3472EDD11}"/>
              </a:ext>
            </a:extLst>
          </p:cNvPr>
          <p:cNvPicPr>
            <a:picLocks noChangeAspect="1"/>
          </p:cNvPicPr>
          <p:nvPr/>
        </p:nvPicPr>
        <p:blipFill>
          <a:blip r:embed="rId5"/>
          <a:stretch>
            <a:fillRect/>
          </a:stretch>
        </p:blipFill>
        <p:spPr>
          <a:xfrm>
            <a:off x="9235184" y="1825548"/>
            <a:ext cx="2956816" cy="1975275"/>
          </a:xfrm>
          <a:prstGeom prst="rect">
            <a:avLst/>
          </a:prstGeom>
        </p:spPr>
      </p:pic>
      <p:pic>
        <p:nvPicPr>
          <p:cNvPr id="13" name="Imagen 12">
            <a:extLst>
              <a:ext uri="{FF2B5EF4-FFF2-40B4-BE49-F238E27FC236}">
                <a16:creationId xmlns:a16="http://schemas.microsoft.com/office/drawing/2014/main" id="{67B1AE10-AE05-4EF1-BB3E-C1B6CB26DE27}"/>
              </a:ext>
            </a:extLst>
          </p:cNvPr>
          <p:cNvPicPr>
            <a:picLocks noChangeAspect="1"/>
          </p:cNvPicPr>
          <p:nvPr/>
        </p:nvPicPr>
        <p:blipFill>
          <a:blip r:embed="rId6"/>
          <a:stretch>
            <a:fillRect/>
          </a:stretch>
        </p:blipFill>
        <p:spPr>
          <a:xfrm>
            <a:off x="6190895" y="1825548"/>
            <a:ext cx="3042168" cy="2024047"/>
          </a:xfrm>
          <a:prstGeom prst="rect">
            <a:avLst/>
          </a:prstGeom>
        </p:spPr>
      </p:pic>
      <p:pic>
        <p:nvPicPr>
          <p:cNvPr id="15" name="Imagen 14">
            <a:extLst>
              <a:ext uri="{FF2B5EF4-FFF2-40B4-BE49-F238E27FC236}">
                <a16:creationId xmlns:a16="http://schemas.microsoft.com/office/drawing/2014/main" id="{563BB9AE-A67F-4E52-8B5F-BD25D46C9EBF}"/>
              </a:ext>
            </a:extLst>
          </p:cNvPr>
          <p:cNvPicPr>
            <a:picLocks noChangeAspect="1"/>
          </p:cNvPicPr>
          <p:nvPr/>
        </p:nvPicPr>
        <p:blipFill>
          <a:blip r:embed="rId7"/>
          <a:stretch>
            <a:fillRect/>
          </a:stretch>
        </p:blipFill>
        <p:spPr>
          <a:xfrm>
            <a:off x="9222991" y="3802971"/>
            <a:ext cx="2969009" cy="1981372"/>
          </a:xfrm>
          <a:prstGeom prst="rect">
            <a:avLst/>
          </a:prstGeom>
        </p:spPr>
      </p:pic>
      <p:pic>
        <p:nvPicPr>
          <p:cNvPr id="17" name="Imagen 16">
            <a:extLst>
              <a:ext uri="{FF2B5EF4-FFF2-40B4-BE49-F238E27FC236}">
                <a16:creationId xmlns:a16="http://schemas.microsoft.com/office/drawing/2014/main" id="{00B7F02E-E50E-42DA-A440-D7AD18774075}"/>
              </a:ext>
            </a:extLst>
          </p:cNvPr>
          <p:cNvPicPr>
            <a:picLocks noChangeAspect="1"/>
          </p:cNvPicPr>
          <p:nvPr/>
        </p:nvPicPr>
        <p:blipFill>
          <a:blip r:embed="rId8"/>
          <a:stretch>
            <a:fillRect/>
          </a:stretch>
        </p:blipFill>
        <p:spPr>
          <a:xfrm>
            <a:off x="6190895" y="3823144"/>
            <a:ext cx="3042168" cy="2030144"/>
          </a:xfrm>
          <a:prstGeom prst="rect">
            <a:avLst/>
          </a:prstGeom>
        </p:spPr>
      </p:pic>
    </p:spTree>
    <p:extLst>
      <p:ext uri="{BB962C8B-B14F-4D97-AF65-F5344CB8AC3E}">
        <p14:creationId xmlns:p14="http://schemas.microsoft.com/office/powerpoint/2010/main" val="220970060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702222-3A41-4D17-8277-351106120E75}"/>
              </a:ext>
            </a:extLst>
          </p:cNvPr>
          <p:cNvSpPr>
            <a:spLocks noGrp="1"/>
          </p:cNvSpPr>
          <p:nvPr>
            <p:ph type="title"/>
          </p:nvPr>
        </p:nvSpPr>
        <p:spPr/>
        <p:txBody>
          <a:bodyPr/>
          <a:lstStyle/>
          <a:p>
            <a:r>
              <a:rPr lang="es-CL" dirty="0"/>
              <a:t>Clima y vegetación </a:t>
            </a:r>
          </a:p>
        </p:txBody>
      </p:sp>
      <p:sp>
        <p:nvSpPr>
          <p:cNvPr id="5" name="CuadroTexto 4">
            <a:extLst>
              <a:ext uri="{FF2B5EF4-FFF2-40B4-BE49-F238E27FC236}">
                <a16:creationId xmlns:a16="http://schemas.microsoft.com/office/drawing/2014/main" id="{2D090357-81E5-49A6-9FF6-B97EEFDEC729}"/>
              </a:ext>
            </a:extLst>
          </p:cNvPr>
          <p:cNvSpPr txBox="1"/>
          <p:nvPr/>
        </p:nvSpPr>
        <p:spPr>
          <a:xfrm>
            <a:off x="358980" y="2062671"/>
            <a:ext cx="6098344" cy="1200329"/>
          </a:xfrm>
          <a:prstGeom prst="rect">
            <a:avLst/>
          </a:prstGeom>
          <a:noFill/>
        </p:spPr>
        <p:txBody>
          <a:bodyPr wrap="square">
            <a:spAutoFit/>
          </a:bodyPr>
          <a:lstStyle/>
          <a:p>
            <a:r>
              <a:rPr lang="es-ES" dirty="0"/>
              <a:t>Climas secos, los que se caracterizan por la baja cantidad de precipitaciones durante todo el año, así como las altas temperaturas e insolación diaria. Escazas lluvias, presencia de desiertos, escaza vegetación. </a:t>
            </a:r>
            <a:endParaRPr lang="es-CL" dirty="0"/>
          </a:p>
        </p:txBody>
      </p:sp>
      <p:pic>
        <p:nvPicPr>
          <p:cNvPr id="6" name="Imagen 5">
            <a:extLst>
              <a:ext uri="{FF2B5EF4-FFF2-40B4-BE49-F238E27FC236}">
                <a16:creationId xmlns:a16="http://schemas.microsoft.com/office/drawing/2014/main" id="{204155FE-67B7-4D70-88B6-589CFF1FA863}"/>
              </a:ext>
            </a:extLst>
          </p:cNvPr>
          <p:cNvPicPr>
            <a:picLocks noChangeAspect="1"/>
          </p:cNvPicPr>
          <p:nvPr/>
        </p:nvPicPr>
        <p:blipFill>
          <a:blip r:embed="rId2"/>
          <a:stretch>
            <a:fillRect/>
          </a:stretch>
        </p:blipFill>
        <p:spPr>
          <a:xfrm>
            <a:off x="243634" y="3429000"/>
            <a:ext cx="9242975" cy="3063875"/>
          </a:xfrm>
          <a:prstGeom prst="rect">
            <a:avLst/>
          </a:prstGeom>
        </p:spPr>
      </p:pic>
      <p:pic>
        <p:nvPicPr>
          <p:cNvPr id="7" name="Imagen 6">
            <a:extLst>
              <a:ext uri="{FF2B5EF4-FFF2-40B4-BE49-F238E27FC236}">
                <a16:creationId xmlns:a16="http://schemas.microsoft.com/office/drawing/2014/main" id="{AAAB57D4-6225-43AD-87FF-9C718E6328E1}"/>
              </a:ext>
            </a:extLst>
          </p:cNvPr>
          <p:cNvPicPr>
            <a:picLocks noChangeAspect="1"/>
          </p:cNvPicPr>
          <p:nvPr/>
        </p:nvPicPr>
        <p:blipFill>
          <a:blip r:embed="rId3"/>
          <a:stretch>
            <a:fillRect/>
          </a:stretch>
        </p:blipFill>
        <p:spPr>
          <a:xfrm>
            <a:off x="6258765" y="-63003"/>
            <a:ext cx="5933235" cy="3507381"/>
          </a:xfrm>
          <a:prstGeom prst="rect">
            <a:avLst/>
          </a:prstGeom>
        </p:spPr>
      </p:pic>
    </p:spTree>
    <p:extLst>
      <p:ext uri="{BB962C8B-B14F-4D97-AF65-F5344CB8AC3E}">
        <p14:creationId xmlns:p14="http://schemas.microsoft.com/office/powerpoint/2010/main" val="923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Un plato con comida&#10;&#10;Descripción generada automáticamente">
            <a:extLst>
              <a:ext uri="{FF2B5EF4-FFF2-40B4-BE49-F238E27FC236}">
                <a16:creationId xmlns:a16="http://schemas.microsoft.com/office/drawing/2014/main" id="{A24CB389-B1D8-4FF9-B886-9FB91B0E57C1}"/>
              </a:ext>
            </a:extLst>
          </p:cNvPr>
          <p:cNvPicPr>
            <a:picLocks noChangeAspect="1"/>
          </p:cNvPicPr>
          <p:nvPr/>
        </p:nvPicPr>
        <p:blipFill rotWithShape="1">
          <a:blip r:embed="rId2"/>
          <a:srcRect t="12333" b="13803"/>
          <a:stretch/>
        </p:blipFill>
        <p:spPr>
          <a:xfrm>
            <a:off x="20" y="10"/>
            <a:ext cx="4003019" cy="3388883"/>
          </a:xfrm>
          <a:prstGeom prst="rect">
            <a:avLst/>
          </a:prstGeom>
        </p:spPr>
      </p:pic>
      <p:pic>
        <p:nvPicPr>
          <p:cNvPr id="5" name="Imagen 4" descr="Un plato con comida&#10;&#10;Descripción generada automáticamente">
            <a:extLst>
              <a:ext uri="{FF2B5EF4-FFF2-40B4-BE49-F238E27FC236}">
                <a16:creationId xmlns:a16="http://schemas.microsoft.com/office/drawing/2014/main" id="{35E543F1-390C-459C-8267-2CDEAD4AF471}"/>
              </a:ext>
            </a:extLst>
          </p:cNvPr>
          <p:cNvPicPr>
            <a:picLocks noChangeAspect="1"/>
          </p:cNvPicPr>
          <p:nvPr/>
        </p:nvPicPr>
        <p:blipFill rotWithShape="1">
          <a:blip r:embed="rId3"/>
          <a:srcRect l="19255" r="14009" b="2"/>
          <a:stretch/>
        </p:blipFill>
        <p:spPr>
          <a:xfrm>
            <a:off x="4094479" y="10"/>
            <a:ext cx="4014047" cy="3383270"/>
          </a:xfrm>
          <a:prstGeom prst="rect">
            <a:avLst/>
          </a:prstGeom>
        </p:spPr>
      </p:pic>
      <p:pic>
        <p:nvPicPr>
          <p:cNvPr id="6" name="Imagen 5" descr="Plato con alimentos y bebidas&#10;&#10;Descripción generada automáticamente">
            <a:extLst>
              <a:ext uri="{FF2B5EF4-FFF2-40B4-BE49-F238E27FC236}">
                <a16:creationId xmlns:a16="http://schemas.microsoft.com/office/drawing/2014/main" id="{2E453765-DAFC-4E77-89A2-6336A1B5105D}"/>
              </a:ext>
            </a:extLst>
          </p:cNvPr>
          <p:cNvPicPr>
            <a:picLocks noChangeAspect="1"/>
          </p:cNvPicPr>
          <p:nvPr/>
        </p:nvPicPr>
        <p:blipFill rotWithShape="1">
          <a:blip r:embed="rId4"/>
          <a:srcRect l="2179" r="10859" b="2"/>
          <a:stretch/>
        </p:blipFill>
        <p:spPr>
          <a:xfrm>
            <a:off x="8188960" y="10"/>
            <a:ext cx="4003039" cy="3383270"/>
          </a:xfrm>
          <a:prstGeom prst="rect">
            <a:avLst/>
          </a:prstGeom>
        </p:spPr>
      </p:pic>
      <p:pic>
        <p:nvPicPr>
          <p:cNvPr id="7" name="Imagen 6" descr="Comida encima de un plato&#10;&#10;Descripción generada automáticamente">
            <a:extLst>
              <a:ext uri="{FF2B5EF4-FFF2-40B4-BE49-F238E27FC236}">
                <a16:creationId xmlns:a16="http://schemas.microsoft.com/office/drawing/2014/main" id="{5DD2C020-1962-4A66-B059-C19E6A832201}"/>
              </a:ext>
            </a:extLst>
          </p:cNvPr>
          <p:cNvPicPr>
            <a:picLocks noChangeAspect="1"/>
          </p:cNvPicPr>
          <p:nvPr/>
        </p:nvPicPr>
        <p:blipFill rotWithShape="1">
          <a:blip r:embed="rId5"/>
          <a:srcRect r="5" b="10418"/>
          <a:stretch/>
        </p:blipFill>
        <p:spPr>
          <a:xfrm>
            <a:off x="20" y="3469102"/>
            <a:ext cx="4003019" cy="3388893"/>
          </a:xfrm>
          <a:prstGeom prst="rect">
            <a:avLst/>
          </a:prstGeom>
        </p:spPr>
      </p:pic>
      <p:pic>
        <p:nvPicPr>
          <p:cNvPr id="4" name="Imagen 3" descr="Una bandeja con comida&#10;&#10;Descripción generada automáticamente">
            <a:extLst>
              <a:ext uri="{FF2B5EF4-FFF2-40B4-BE49-F238E27FC236}">
                <a16:creationId xmlns:a16="http://schemas.microsoft.com/office/drawing/2014/main" id="{153FBB1A-F3B3-4E2A-A5A1-C3CD62552F4F}"/>
              </a:ext>
            </a:extLst>
          </p:cNvPr>
          <p:cNvPicPr>
            <a:picLocks noChangeAspect="1"/>
          </p:cNvPicPr>
          <p:nvPr/>
        </p:nvPicPr>
        <p:blipFill rotWithShape="1">
          <a:blip r:embed="rId6"/>
          <a:srcRect l="14776" r="18487" b="1"/>
          <a:stretch/>
        </p:blipFill>
        <p:spPr>
          <a:xfrm>
            <a:off x="4094479" y="3469102"/>
            <a:ext cx="4014047" cy="3383280"/>
          </a:xfrm>
          <a:prstGeom prst="rect">
            <a:avLst/>
          </a:prstGeom>
        </p:spPr>
      </p:pic>
      <p:pic>
        <p:nvPicPr>
          <p:cNvPr id="8" name="Imagen 7" descr="Una caja con donas de diferentes sabores&#10;&#10;Descripción generada automáticamente">
            <a:extLst>
              <a:ext uri="{FF2B5EF4-FFF2-40B4-BE49-F238E27FC236}">
                <a16:creationId xmlns:a16="http://schemas.microsoft.com/office/drawing/2014/main" id="{134916ED-44B1-43AF-B715-8B29355F2811}"/>
              </a:ext>
            </a:extLst>
          </p:cNvPr>
          <p:cNvPicPr>
            <a:picLocks noChangeAspect="1"/>
          </p:cNvPicPr>
          <p:nvPr/>
        </p:nvPicPr>
        <p:blipFill rotWithShape="1">
          <a:blip r:embed="rId7"/>
          <a:srcRect t="17741" r="3" b="8830"/>
          <a:stretch/>
        </p:blipFill>
        <p:spPr>
          <a:xfrm>
            <a:off x="8199966" y="3469102"/>
            <a:ext cx="3992034" cy="3388893"/>
          </a:xfrm>
          <a:prstGeom prst="rect">
            <a:avLst/>
          </a:prstGeom>
        </p:spPr>
      </p:pic>
      <p:sp>
        <p:nvSpPr>
          <p:cNvPr id="2" name="Rectángulo 1">
            <a:extLst>
              <a:ext uri="{FF2B5EF4-FFF2-40B4-BE49-F238E27FC236}">
                <a16:creationId xmlns:a16="http://schemas.microsoft.com/office/drawing/2014/main" id="{AFDE2ECE-DA0F-4C22-BB46-585D87E857FA}"/>
              </a:ext>
            </a:extLst>
          </p:cNvPr>
          <p:cNvSpPr/>
          <p:nvPr/>
        </p:nvSpPr>
        <p:spPr>
          <a:xfrm>
            <a:off x="0" y="6014874"/>
            <a:ext cx="4814908" cy="923330"/>
          </a:xfrm>
          <a:prstGeom prst="rect">
            <a:avLst/>
          </a:prstGeom>
          <a:noFill/>
        </p:spPr>
        <p:txBody>
          <a:bodyPr wrap="none" lIns="91440" tIns="45720" rIns="91440" bIns="45720">
            <a:spAutoFit/>
          </a:bodyPr>
          <a:lstStyle/>
          <a:p>
            <a:pPr algn="ctr"/>
            <a:r>
              <a:rPr lang="es-ES" sz="5400" b="1" dirty="0">
                <a:ln w="0"/>
                <a:solidFill>
                  <a:schemeClr val="bg1"/>
                </a:solidFill>
                <a:effectLst>
                  <a:outerShdw blurRad="38100" dist="25400" dir="5400000" algn="ctr" rotWithShape="0">
                    <a:srgbClr val="6E747A">
                      <a:alpha val="43000"/>
                    </a:srgbClr>
                  </a:outerShdw>
                </a:effectLst>
                <a:highlight>
                  <a:srgbClr val="FFFF00"/>
                </a:highlight>
              </a:rPr>
              <a:t>Comidas típicas </a:t>
            </a:r>
            <a:endParaRPr lang="es-ES" sz="5400" b="1" cap="none" spc="0" dirty="0">
              <a:ln w="0"/>
              <a:solidFill>
                <a:schemeClr val="bg1"/>
              </a:solidFill>
              <a:effectLst>
                <a:outerShdw blurRad="38100" dist="25400" dir="5400000" algn="ctr" rotWithShape="0">
                  <a:srgbClr val="6E747A">
                    <a:alpha val="43000"/>
                  </a:srgbClr>
                </a:outerShdw>
              </a:effectLst>
              <a:highlight>
                <a:srgbClr val="FFFF00"/>
              </a:highlight>
            </a:endParaRPr>
          </a:p>
        </p:txBody>
      </p:sp>
    </p:spTree>
    <p:extLst>
      <p:ext uri="{BB962C8B-B14F-4D97-AF65-F5344CB8AC3E}">
        <p14:creationId xmlns:p14="http://schemas.microsoft.com/office/powerpoint/2010/main" val="366851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Juguete de plástico de colores&#10;&#10;Descripción generada automáticamente con confianza baja">
            <a:extLst>
              <a:ext uri="{FF2B5EF4-FFF2-40B4-BE49-F238E27FC236}">
                <a16:creationId xmlns:a16="http://schemas.microsoft.com/office/drawing/2014/main" id="{CB0745C1-9FDF-4E43-A7EC-AF755EAB05E0}"/>
              </a:ext>
            </a:extLst>
          </p:cNvPr>
          <p:cNvPicPr>
            <a:picLocks noChangeAspect="1"/>
          </p:cNvPicPr>
          <p:nvPr/>
        </p:nvPicPr>
        <p:blipFill rotWithShape="1">
          <a:blip r:embed="rId2"/>
          <a:srcRect t="13619" r="2" b="7650"/>
          <a:stretch/>
        </p:blipFill>
        <p:spPr>
          <a:xfrm>
            <a:off x="20" y="10"/>
            <a:ext cx="4003019" cy="3388883"/>
          </a:xfrm>
          <a:prstGeom prst="rect">
            <a:avLst/>
          </a:prstGeom>
        </p:spPr>
      </p:pic>
      <p:pic>
        <p:nvPicPr>
          <p:cNvPr id="6" name="Imagen 5" descr="Multitud de personas&#10;&#10;Descripción generada automáticamente">
            <a:extLst>
              <a:ext uri="{FF2B5EF4-FFF2-40B4-BE49-F238E27FC236}">
                <a16:creationId xmlns:a16="http://schemas.microsoft.com/office/drawing/2014/main" id="{BAF824D9-9E21-4EF1-A90B-039D096DEEDB}"/>
              </a:ext>
            </a:extLst>
          </p:cNvPr>
          <p:cNvPicPr>
            <a:picLocks noChangeAspect="1"/>
          </p:cNvPicPr>
          <p:nvPr/>
        </p:nvPicPr>
        <p:blipFill rotWithShape="1">
          <a:blip r:embed="rId3"/>
          <a:srcRect r="11020" b="4"/>
          <a:stretch/>
        </p:blipFill>
        <p:spPr>
          <a:xfrm>
            <a:off x="4094479" y="10"/>
            <a:ext cx="4014047" cy="3383270"/>
          </a:xfrm>
          <a:prstGeom prst="rect">
            <a:avLst/>
          </a:prstGeom>
        </p:spPr>
      </p:pic>
      <p:pic>
        <p:nvPicPr>
          <p:cNvPr id="8" name="Imagen 7" descr="Un grupo de personas de pie&#10;&#10;Descripción generada automáticamente">
            <a:extLst>
              <a:ext uri="{FF2B5EF4-FFF2-40B4-BE49-F238E27FC236}">
                <a16:creationId xmlns:a16="http://schemas.microsoft.com/office/drawing/2014/main" id="{A6B6C450-BC10-4A77-B63D-16AFF817CE30}"/>
              </a:ext>
            </a:extLst>
          </p:cNvPr>
          <p:cNvPicPr>
            <a:picLocks noChangeAspect="1"/>
          </p:cNvPicPr>
          <p:nvPr/>
        </p:nvPicPr>
        <p:blipFill rotWithShape="1">
          <a:blip r:embed="rId4"/>
          <a:srcRect l="7879" r="14920" b="2"/>
          <a:stretch/>
        </p:blipFill>
        <p:spPr>
          <a:xfrm>
            <a:off x="8188960" y="10"/>
            <a:ext cx="4003039" cy="3383270"/>
          </a:xfrm>
          <a:prstGeom prst="rect">
            <a:avLst/>
          </a:prstGeom>
        </p:spPr>
      </p:pic>
      <p:pic>
        <p:nvPicPr>
          <p:cNvPr id="9" name="Imagen 8" descr="Grupo de personas caminando en la calle&#10;&#10;Descripción generada automáticamente">
            <a:extLst>
              <a:ext uri="{FF2B5EF4-FFF2-40B4-BE49-F238E27FC236}">
                <a16:creationId xmlns:a16="http://schemas.microsoft.com/office/drawing/2014/main" id="{BAFBDF59-22EB-42F1-92E0-BEEC636DDDE8}"/>
              </a:ext>
            </a:extLst>
          </p:cNvPr>
          <p:cNvPicPr>
            <a:picLocks noChangeAspect="1"/>
          </p:cNvPicPr>
          <p:nvPr/>
        </p:nvPicPr>
        <p:blipFill rotWithShape="1">
          <a:blip r:embed="rId5"/>
          <a:srcRect l="16243" r="4908" b="-4"/>
          <a:stretch/>
        </p:blipFill>
        <p:spPr>
          <a:xfrm>
            <a:off x="20" y="3469102"/>
            <a:ext cx="4003019" cy="3388893"/>
          </a:xfrm>
          <a:prstGeom prst="rect">
            <a:avLst/>
          </a:prstGeom>
        </p:spPr>
      </p:pic>
      <p:pic>
        <p:nvPicPr>
          <p:cNvPr id="5" name="Imagen 4" descr="Un grupo de personas en un evento&#10;&#10;Descripción generada automáticamente con confianza media">
            <a:extLst>
              <a:ext uri="{FF2B5EF4-FFF2-40B4-BE49-F238E27FC236}">
                <a16:creationId xmlns:a16="http://schemas.microsoft.com/office/drawing/2014/main" id="{1BEC7A74-6DE8-4635-84A0-1BA24DCA5976}"/>
              </a:ext>
            </a:extLst>
          </p:cNvPr>
          <p:cNvPicPr>
            <a:picLocks noChangeAspect="1"/>
          </p:cNvPicPr>
          <p:nvPr/>
        </p:nvPicPr>
        <p:blipFill rotWithShape="1">
          <a:blip r:embed="rId6"/>
          <a:srcRect l="8695" r="24568" b="1"/>
          <a:stretch/>
        </p:blipFill>
        <p:spPr>
          <a:xfrm>
            <a:off x="4094479" y="3469102"/>
            <a:ext cx="4014047" cy="3383280"/>
          </a:xfrm>
          <a:prstGeom prst="rect">
            <a:avLst/>
          </a:prstGeom>
        </p:spPr>
      </p:pic>
      <p:pic>
        <p:nvPicPr>
          <p:cNvPr id="10" name="Imagen 9" descr="Un grupo de personas en un escenario&#10;&#10;Descripción generada automáticamente con confianza media">
            <a:extLst>
              <a:ext uri="{FF2B5EF4-FFF2-40B4-BE49-F238E27FC236}">
                <a16:creationId xmlns:a16="http://schemas.microsoft.com/office/drawing/2014/main" id="{2F4A2D4F-336F-451B-A155-85CAD8ACB1E5}"/>
              </a:ext>
            </a:extLst>
          </p:cNvPr>
          <p:cNvPicPr>
            <a:picLocks noChangeAspect="1"/>
          </p:cNvPicPr>
          <p:nvPr/>
        </p:nvPicPr>
        <p:blipFill rotWithShape="1">
          <a:blip r:embed="rId7"/>
          <a:srcRect r="-1" b="14681"/>
          <a:stretch/>
        </p:blipFill>
        <p:spPr>
          <a:xfrm>
            <a:off x="8199966" y="3469102"/>
            <a:ext cx="3992034" cy="3388893"/>
          </a:xfrm>
          <a:prstGeom prst="rect">
            <a:avLst/>
          </a:prstGeom>
        </p:spPr>
      </p:pic>
      <p:sp>
        <p:nvSpPr>
          <p:cNvPr id="3" name="Rectángulo 2">
            <a:extLst>
              <a:ext uri="{FF2B5EF4-FFF2-40B4-BE49-F238E27FC236}">
                <a16:creationId xmlns:a16="http://schemas.microsoft.com/office/drawing/2014/main" id="{4B57CA89-6419-4F38-8C52-ED24AC553C6F}"/>
              </a:ext>
            </a:extLst>
          </p:cNvPr>
          <p:cNvSpPr/>
          <p:nvPr/>
        </p:nvSpPr>
        <p:spPr>
          <a:xfrm>
            <a:off x="-139251" y="5943811"/>
            <a:ext cx="6152390" cy="923330"/>
          </a:xfrm>
          <a:prstGeom prst="rect">
            <a:avLst/>
          </a:prstGeom>
          <a:noFill/>
        </p:spPr>
        <p:txBody>
          <a:bodyPr wrap="none" lIns="91440" tIns="45720" rIns="91440" bIns="45720">
            <a:spAutoFit/>
          </a:bodyPr>
          <a:lstStyle/>
          <a:p>
            <a:pPr algn="ctr"/>
            <a:r>
              <a:rPr lang="es-ES" sz="5400" b="1" cap="none" spc="0" dirty="0">
                <a:ln w="0"/>
                <a:solidFill>
                  <a:schemeClr val="bg1"/>
                </a:solidFill>
                <a:effectLst>
                  <a:outerShdw blurRad="38100" dist="19050" dir="2700000" algn="tl" rotWithShape="0">
                    <a:schemeClr val="dk1">
                      <a:alpha val="40000"/>
                    </a:schemeClr>
                  </a:outerShdw>
                </a:effectLst>
              </a:rPr>
              <a:t>Bailes y vestimentas </a:t>
            </a:r>
          </a:p>
        </p:txBody>
      </p:sp>
    </p:spTree>
    <p:extLst>
      <p:ext uri="{BB962C8B-B14F-4D97-AF65-F5344CB8AC3E}">
        <p14:creationId xmlns:p14="http://schemas.microsoft.com/office/powerpoint/2010/main" val="297444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6D5AE-07D9-462A-B888-D500E81AD995}"/>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Lugares zona norte de Chile </a:t>
            </a:r>
          </a:p>
        </p:txBody>
      </p:sp>
      <p:pic>
        <p:nvPicPr>
          <p:cNvPr id="5" name="Imagen 4" descr="Vista de una montaña&#10;&#10;Descripción generada automáticamente">
            <a:extLst>
              <a:ext uri="{FF2B5EF4-FFF2-40B4-BE49-F238E27FC236}">
                <a16:creationId xmlns:a16="http://schemas.microsoft.com/office/drawing/2014/main" id="{19A2F5C3-136B-4738-9E24-A175BF1E2E49}"/>
              </a:ext>
            </a:extLst>
          </p:cNvPr>
          <p:cNvPicPr>
            <a:picLocks noChangeAspect="1"/>
          </p:cNvPicPr>
          <p:nvPr/>
        </p:nvPicPr>
        <p:blipFill rotWithShape="1">
          <a:blip r:embed="rId2"/>
          <a:srcRect l="16213" r="20283" b="-1"/>
          <a:stretch/>
        </p:blipFill>
        <p:spPr>
          <a:xfrm>
            <a:off x="20" y="10"/>
            <a:ext cx="4059916" cy="4242806"/>
          </a:xfrm>
          <a:prstGeom prst="rect">
            <a:avLst/>
          </a:prstGeom>
        </p:spPr>
      </p:pic>
      <p:pic>
        <p:nvPicPr>
          <p:cNvPr id="6" name="Imagen 5" descr="Una playa con el mar de fondo&#10;&#10;Descripción generada automáticamente">
            <a:extLst>
              <a:ext uri="{FF2B5EF4-FFF2-40B4-BE49-F238E27FC236}">
                <a16:creationId xmlns:a16="http://schemas.microsoft.com/office/drawing/2014/main" id="{8DE01B8A-0735-4F93-87FA-D448E6F6AA5F}"/>
              </a:ext>
            </a:extLst>
          </p:cNvPr>
          <p:cNvPicPr>
            <a:picLocks noChangeAspect="1"/>
          </p:cNvPicPr>
          <p:nvPr/>
        </p:nvPicPr>
        <p:blipFill rotWithShape="1">
          <a:blip r:embed="rId3"/>
          <a:srcRect l="11227" r="25091" b="-3"/>
          <a:stretch/>
        </p:blipFill>
        <p:spPr>
          <a:xfrm>
            <a:off x="4090482" y="-1"/>
            <a:ext cx="4062918" cy="4242816"/>
          </a:xfrm>
          <a:prstGeom prst="rect">
            <a:avLst/>
          </a:prstGeom>
        </p:spPr>
      </p:pic>
      <p:pic>
        <p:nvPicPr>
          <p:cNvPr id="4" name="Imagen 3" descr="Una imagen de una montaña&#10;&#10;Descripción generada automáticamente con confianza baja">
            <a:extLst>
              <a:ext uri="{FF2B5EF4-FFF2-40B4-BE49-F238E27FC236}">
                <a16:creationId xmlns:a16="http://schemas.microsoft.com/office/drawing/2014/main" id="{42CA9075-C261-47F9-AD66-F380EABDD96B}"/>
              </a:ext>
            </a:extLst>
          </p:cNvPr>
          <p:cNvPicPr>
            <a:picLocks noChangeAspect="1"/>
          </p:cNvPicPr>
          <p:nvPr/>
        </p:nvPicPr>
        <p:blipFill rotWithShape="1">
          <a:blip r:embed="rId4"/>
          <a:srcRect l="18461" r="30823" b="-1"/>
          <a:stretch/>
        </p:blipFill>
        <p:spPr>
          <a:xfrm>
            <a:off x="8132064" y="10"/>
            <a:ext cx="4059936" cy="4242806"/>
          </a:xfrm>
          <a:prstGeom prst="rect">
            <a:avLst/>
          </a:prstGeom>
        </p:spPr>
      </p:pic>
      <p:cxnSp>
        <p:nvCxnSpPr>
          <p:cNvPr id="14" name="Straight Connector 1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B2673DEF-14EF-4E2B-B574-485752CBBC45}"/>
              </a:ext>
            </a:extLst>
          </p:cNvPr>
          <p:cNvSpPr txBox="1"/>
          <p:nvPr/>
        </p:nvSpPr>
        <p:spPr>
          <a:xfrm>
            <a:off x="10111409" y="4717774"/>
            <a:ext cx="1881808" cy="1477328"/>
          </a:xfrm>
          <a:prstGeom prst="rect">
            <a:avLst/>
          </a:prstGeom>
          <a:noFill/>
        </p:spPr>
        <p:txBody>
          <a:bodyPr wrap="square" rtlCol="0">
            <a:spAutoFit/>
          </a:bodyPr>
          <a:lstStyle/>
          <a:p>
            <a:r>
              <a:rPr lang="es-CL" dirty="0"/>
              <a:t>Valle del Elqui</a:t>
            </a:r>
          </a:p>
          <a:p>
            <a:r>
              <a:rPr lang="es-CL" dirty="0"/>
              <a:t>Desierto de Atacama </a:t>
            </a:r>
          </a:p>
          <a:p>
            <a:r>
              <a:rPr lang="es-CL" dirty="0"/>
              <a:t>Parque de los tres nevados.</a:t>
            </a:r>
          </a:p>
        </p:txBody>
      </p:sp>
    </p:spTree>
    <p:extLst>
      <p:ext uri="{BB962C8B-B14F-4D97-AF65-F5344CB8AC3E}">
        <p14:creationId xmlns:p14="http://schemas.microsoft.com/office/powerpoint/2010/main" val="19899282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Atardecer en el campo&#10;&#10;Descripción generada automáticamente">
            <a:extLst>
              <a:ext uri="{FF2B5EF4-FFF2-40B4-BE49-F238E27FC236}">
                <a16:creationId xmlns:a16="http://schemas.microsoft.com/office/drawing/2014/main" id="{1201B04B-81D2-46DE-A6B0-6BB13A726D5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630FFDD9-701E-450A-B709-165991270A51}"/>
              </a:ext>
            </a:extLst>
          </p:cNvPr>
          <p:cNvSpPr/>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cap="none" spc="0">
                <a:ln w="12700" cmpd="sng">
                  <a:solidFill>
                    <a:schemeClr val="accent4"/>
                  </a:solidFill>
                  <a:prstDash val="solid"/>
                </a:ln>
                <a:solidFill>
                  <a:schemeClr val="tx1">
                    <a:lumMod val="85000"/>
                    <a:lumOff val="15000"/>
                  </a:schemeClr>
                </a:solidFill>
                <a:effectLst/>
                <a:latin typeface="+mj-lt"/>
                <a:ea typeface="+mj-ea"/>
                <a:cs typeface="+mj-cs"/>
              </a:rPr>
              <a:t>Regiones zona central de Chile </a:t>
            </a: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8438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TotalTime>
  <Words>384</Words>
  <Application>Microsoft Office PowerPoint</Application>
  <PresentationFormat>Panorámica</PresentationFormat>
  <Paragraphs>57</Paragraphs>
  <Slides>29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29</vt:i4>
      </vt:variant>
    </vt:vector>
  </HeadingPairs>
  <TitlesOfParts>
    <vt:vector size="3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Clima y vegetación </vt:lpstr>
      <vt:lpstr>Presentación de PowerPoint</vt:lpstr>
      <vt:lpstr>Presentación de PowerPoint</vt:lpstr>
      <vt:lpstr>Lugares zona norte de Chile </vt:lpstr>
      <vt:lpstr>Presentación de PowerPoint</vt:lpstr>
      <vt:lpstr>Presentación de PowerPoint</vt:lpstr>
      <vt:lpstr>Clima y vegetación </vt:lpstr>
      <vt:lpstr>Presentación de PowerPoint</vt:lpstr>
      <vt:lpstr>Presentación de PowerPoint</vt:lpstr>
      <vt:lpstr>Lugares en la zona central de Chile </vt:lpstr>
      <vt:lpstr>Presentación de PowerPoint</vt:lpstr>
      <vt:lpstr>Clima y vegetación </vt:lpstr>
      <vt:lpstr>Presentación de PowerPoint</vt:lpstr>
      <vt:lpstr>Presentación de PowerPoint</vt:lpstr>
      <vt:lpstr>Presentación de PowerPoint</vt:lpstr>
      <vt:lpstr>Presentación de PowerPoint</vt:lpstr>
      <vt:lpstr>Presentación de PowerPoint</vt:lpstr>
      <vt:lpstr>Presentación de PowerPoint</vt:lpstr>
      <vt:lpstr>Clima y vegetación </vt:lpstr>
      <vt:lpstr>Presentación de PowerPoint</vt:lpstr>
      <vt:lpstr>Presentación de PowerPoint</vt:lpstr>
      <vt:lpstr>Lugares del sur de Chile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Pablo Sandoval Romero</dc:creator>
  <cp:lastModifiedBy>Juan Pablo Sandoval Romero</cp:lastModifiedBy>
  <cp:revision>57</cp:revision>
  <dcterms:created xsi:type="dcterms:W3CDTF">2021-04-20T01:25:59Z</dcterms:created>
  <dcterms:modified xsi:type="dcterms:W3CDTF">2021-09-30T14:27:17Z</dcterms:modified>
</cp:coreProperties>
</file>