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64" r:id="rId4"/>
    <p:sldId id="258" r:id="rId5"/>
    <p:sldId id="259" r:id="rId6"/>
    <p:sldId id="260" r:id="rId7"/>
    <p:sldId id="261" r:id="rId8"/>
    <p:sldId id="262" r:id="rId9"/>
    <p:sldId id="263" r:id="rId10"/>
    <p:sldId id="267" r:id="rId11"/>
    <p:sldId id="266" r:id="rId12"/>
    <p:sldId id="265" r:id="rId13"/>
    <p:sldId id="277"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EEA"/>
    <a:srgbClr val="0086EA"/>
    <a:srgbClr val="00FF00"/>
    <a:srgbClr val="FF0066"/>
    <a:srgbClr val="00FFFF"/>
    <a:srgbClr val="993366"/>
    <a:srgbClr val="FF61A1"/>
    <a:srgbClr val="9966FF"/>
    <a:srgbClr val="00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4" autoAdjust="0"/>
    <p:restoredTop sz="94660"/>
  </p:normalViewPr>
  <p:slideViewPr>
    <p:cSldViewPr snapToGrid="0" showGuides="1">
      <p:cViewPr>
        <p:scale>
          <a:sx n="68" d="100"/>
          <a:sy n="68" d="100"/>
        </p:scale>
        <p:origin x="54" y="180"/>
      </p:cViewPr>
      <p:guideLst>
        <p:guide orient="horz" pos="2160"/>
        <p:guide pos="3840"/>
      </p:guideLst>
    </p:cSldViewPr>
  </p:slideViewPr>
  <p:notesTextViewPr>
    <p:cViewPr>
      <p:scale>
        <a:sx n="1" d="1"/>
        <a:sy n="1" d="1"/>
      </p:scale>
      <p:origin x="0" y="0"/>
    </p:cViewPr>
  </p:notesTextViewPr>
  <p:sorterViewPr>
    <p:cViewPr>
      <p:scale>
        <a:sx n="100" d="100"/>
        <a:sy n="100" d="100"/>
      </p:scale>
      <p:origin x="0" y="-16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28575">
              <a:solidFill>
                <a:schemeClr val="bg1"/>
              </a:solidFill>
            </a:ln>
          </c:spPr>
          <c:dPt>
            <c:idx val="0"/>
            <c:bubble3D val="0"/>
            <c:spPr>
              <a:solidFill>
                <a:schemeClr val="accent1"/>
              </a:solidFill>
              <a:ln w="28575">
                <a:solidFill>
                  <a:schemeClr val="bg1"/>
                </a:solidFill>
              </a:ln>
              <a:effectLst/>
            </c:spPr>
            <c:extLst>
              <c:ext xmlns:c16="http://schemas.microsoft.com/office/drawing/2014/chart" uri="{C3380CC4-5D6E-409C-BE32-E72D297353CC}">
                <c16:uniqueId val="{00000001-1884-4FFC-AD18-C514001C9AF6}"/>
              </c:ext>
            </c:extLst>
          </c:dPt>
          <c:dPt>
            <c:idx val="1"/>
            <c:bubble3D val="0"/>
            <c:spPr>
              <a:solidFill>
                <a:srgbClr val="FFFF00"/>
              </a:solidFill>
              <a:ln w="28575">
                <a:solidFill>
                  <a:schemeClr val="bg1"/>
                </a:solidFill>
              </a:ln>
              <a:effectLst/>
            </c:spPr>
            <c:extLst>
              <c:ext xmlns:c16="http://schemas.microsoft.com/office/drawing/2014/chart" uri="{C3380CC4-5D6E-409C-BE32-E72D297353CC}">
                <c16:uniqueId val="{00000001-78E6-4C25-B62B-6742969D40BF}"/>
              </c:ext>
            </c:extLst>
          </c:dPt>
          <c:dPt>
            <c:idx val="2"/>
            <c:bubble3D val="0"/>
            <c:spPr>
              <a:solidFill>
                <a:srgbClr val="00B050"/>
              </a:solidFill>
              <a:ln w="28575">
                <a:solidFill>
                  <a:schemeClr val="bg1"/>
                </a:solidFill>
              </a:ln>
              <a:effectLst/>
            </c:spPr>
            <c:extLst>
              <c:ext xmlns:c16="http://schemas.microsoft.com/office/drawing/2014/chart" uri="{C3380CC4-5D6E-409C-BE32-E72D297353CC}">
                <c16:uniqueId val="{00000002-78E6-4C25-B62B-6742969D40BF}"/>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1884-4FFC-AD18-C514001C9AF6}"/>
              </c:ext>
            </c:extLst>
          </c:dPt>
          <c:dPt>
            <c:idx val="4"/>
            <c:bubble3D val="0"/>
            <c:spPr>
              <a:solidFill>
                <a:schemeClr val="accent5"/>
              </a:solidFill>
              <a:ln w="28575">
                <a:solidFill>
                  <a:schemeClr val="bg1"/>
                </a:solidFill>
              </a:ln>
              <a:effectLst/>
            </c:spPr>
            <c:extLst>
              <c:ext xmlns:c16="http://schemas.microsoft.com/office/drawing/2014/chart" uri="{C3380CC4-5D6E-409C-BE32-E72D297353CC}">
                <c16:uniqueId val="{00000009-1884-4FFC-AD18-C514001C9AF6}"/>
              </c:ext>
            </c:extLst>
          </c:dPt>
          <c:dPt>
            <c:idx val="5"/>
            <c:bubble3D val="0"/>
            <c:spPr>
              <a:solidFill>
                <a:srgbClr val="0070C0"/>
              </a:solidFill>
              <a:ln w="28575">
                <a:solidFill>
                  <a:schemeClr val="bg1"/>
                </a:solidFill>
              </a:ln>
              <a:effectLst/>
            </c:spPr>
            <c:extLst>
              <c:ext xmlns:c16="http://schemas.microsoft.com/office/drawing/2014/chart" uri="{C3380CC4-5D6E-409C-BE32-E72D297353CC}">
                <c16:uniqueId val="{00000003-78E6-4C25-B62B-6742969D40BF}"/>
              </c:ext>
            </c:extLst>
          </c:dPt>
          <c:dPt>
            <c:idx val="6"/>
            <c:bubble3D val="0"/>
            <c:spPr>
              <a:solidFill>
                <a:srgbClr val="7030A0"/>
              </a:solidFill>
              <a:ln w="28575">
                <a:solidFill>
                  <a:schemeClr val="bg1"/>
                </a:solidFill>
              </a:ln>
              <a:effectLst/>
            </c:spPr>
            <c:extLst>
              <c:ext xmlns:c16="http://schemas.microsoft.com/office/drawing/2014/chart" uri="{C3380CC4-5D6E-409C-BE32-E72D297353CC}">
                <c16:uniqueId val="{00000004-78E6-4C25-B62B-6742969D40BF}"/>
              </c:ext>
            </c:extLst>
          </c:dPt>
          <c:dPt>
            <c:idx val="7"/>
            <c:bubble3D val="0"/>
            <c:spPr>
              <a:solidFill>
                <a:srgbClr val="FF0000"/>
              </a:solidFill>
              <a:ln w="28575">
                <a:solidFill>
                  <a:schemeClr val="bg1"/>
                </a:solidFill>
              </a:ln>
              <a:effectLst/>
            </c:spPr>
            <c:extLst>
              <c:ext xmlns:c16="http://schemas.microsoft.com/office/drawing/2014/chart" uri="{C3380CC4-5D6E-409C-BE32-E72D297353CC}">
                <c16:uniqueId val="{00000005-78E6-4C25-B62B-6742969D40BF}"/>
              </c:ext>
            </c:extLst>
          </c:dPt>
          <c:dPt>
            <c:idx val="8"/>
            <c:bubble3D val="0"/>
            <c:spPr>
              <a:solidFill>
                <a:srgbClr val="92D050"/>
              </a:solidFill>
              <a:ln w="28575">
                <a:solidFill>
                  <a:schemeClr val="bg1"/>
                </a:solidFill>
              </a:ln>
              <a:effectLst/>
            </c:spPr>
            <c:extLst>
              <c:ext xmlns:c16="http://schemas.microsoft.com/office/drawing/2014/chart" uri="{C3380CC4-5D6E-409C-BE32-E72D297353CC}">
                <c16:uniqueId val="{00000006-78E6-4C25-B62B-6742969D40BF}"/>
              </c:ext>
            </c:extLst>
          </c:dPt>
          <c:dPt>
            <c:idx val="9"/>
            <c:bubble3D val="0"/>
            <c:spPr>
              <a:solidFill>
                <a:schemeClr val="accent5">
                  <a:lumMod val="75000"/>
                </a:schemeClr>
              </a:solidFill>
              <a:ln w="28575">
                <a:solidFill>
                  <a:schemeClr val="bg1"/>
                </a:solidFill>
              </a:ln>
              <a:effectLst/>
            </c:spPr>
            <c:extLst>
              <c:ext xmlns:c16="http://schemas.microsoft.com/office/drawing/2014/chart" uri="{C3380CC4-5D6E-409C-BE32-E72D297353CC}">
                <c16:uniqueId val="{00000007-78E6-4C25-B62B-6742969D40BF}"/>
              </c:ext>
            </c:extLst>
          </c:dPt>
          <c:dPt>
            <c:idx val="10"/>
            <c:bubble3D val="0"/>
            <c:spPr>
              <a:solidFill>
                <a:srgbClr val="D60093"/>
              </a:solidFill>
              <a:ln w="28575">
                <a:solidFill>
                  <a:schemeClr val="bg1"/>
                </a:solidFill>
              </a:ln>
              <a:effectLst/>
            </c:spPr>
            <c:extLst>
              <c:ext xmlns:c16="http://schemas.microsoft.com/office/drawing/2014/chart" uri="{C3380CC4-5D6E-409C-BE32-E72D297353CC}">
                <c16:uniqueId val="{00000008-78E6-4C25-B62B-6742969D40BF}"/>
              </c:ext>
            </c:extLst>
          </c:dPt>
          <c:dPt>
            <c:idx val="11"/>
            <c:bubble3D val="0"/>
            <c:spPr>
              <a:solidFill>
                <a:srgbClr val="00FFCC"/>
              </a:solidFill>
              <a:ln w="28575">
                <a:solidFill>
                  <a:schemeClr val="bg1"/>
                </a:solidFill>
              </a:ln>
              <a:effectLst/>
            </c:spPr>
            <c:extLst>
              <c:ext xmlns:c16="http://schemas.microsoft.com/office/drawing/2014/chart" uri="{C3380CC4-5D6E-409C-BE32-E72D297353CC}">
                <c16:uniqueId val="{00000009-78E6-4C25-B62B-6742969D40BF}"/>
              </c:ext>
            </c:extLst>
          </c:dPt>
          <c:dPt>
            <c:idx val="12"/>
            <c:bubble3D val="0"/>
            <c:spPr>
              <a:solidFill>
                <a:srgbClr val="FF5050"/>
              </a:solidFill>
              <a:ln w="28575">
                <a:solidFill>
                  <a:schemeClr val="bg1"/>
                </a:solidFill>
              </a:ln>
              <a:effectLst/>
            </c:spPr>
            <c:extLst>
              <c:ext xmlns:c16="http://schemas.microsoft.com/office/drawing/2014/chart" uri="{C3380CC4-5D6E-409C-BE32-E72D297353CC}">
                <c16:uniqueId val="{0000000A-78E6-4C25-B62B-6742969D40BF}"/>
              </c:ext>
            </c:extLst>
          </c:dPt>
          <c:dPt>
            <c:idx val="13"/>
            <c:bubble3D val="0"/>
            <c:spPr>
              <a:solidFill>
                <a:schemeClr val="accent2">
                  <a:lumMod val="80000"/>
                  <a:lumOff val="20000"/>
                </a:schemeClr>
              </a:solidFill>
              <a:ln w="28575">
                <a:solidFill>
                  <a:schemeClr val="bg1"/>
                </a:solidFill>
              </a:ln>
              <a:effectLst/>
            </c:spPr>
            <c:extLst>
              <c:ext xmlns:c16="http://schemas.microsoft.com/office/drawing/2014/chart" uri="{C3380CC4-5D6E-409C-BE32-E72D297353CC}">
                <c16:uniqueId val="{0000001B-1884-4FFC-AD18-C514001C9AF6}"/>
              </c:ext>
            </c:extLst>
          </c:dPt>
          <c:dPt>
            <c:idx val="14"/>
            <c:bubble3D val="0"/>
            <c:spPr>
              <a:solidFill>
                <a:srgbClr val="00FF00"/>
              </a:solidFill>
              <a:ln w="28575">
                <a:solidFill>
                  <a:schemeClr val="bg1"/>
                </a:solidFill>
              </a:ln>
              <a:effectLst/>
            </c:spPr>
            <c:extLst>
              <c:ext xmlns:c16="http://schemas.microsoft.com/office/drawing/2014/chart" uri="{C3380CC4-5D6E-409C-BE32-E72D297353CC}">
                <c16:uniqueId val="{0000000B-78E6-4C25-B62B-6742969D40BF}"/>
              </c:ext>
            </c:extLst>
          </c:dPt>
          <c:dPt>
            <c:idx val="15"/>
            <c:bubble3D val="0"/>
            <c:spPr>
              <a:solidFill>
                <a:schemeClr val="accent4">
                  <a:lumMod val="80000"/>
                  <a:lumOff val="20000"/>
                </a:schemeClr>
              </a:solidFill>
              <a:ln w="28575">
                <a:solidFill>
                  <a:schemeClr val="bg1"/>
                </a:solidFill>
              </a:ln>
              <a:effectLst/>
            </c:spPr>
            <c:extLst>
              <c:ext xmlns:c16="http://schemas.microsoft.com/office/drawing/2014/chart" uri="{C3380CC4-5D6E-409C-BE32-E72D297353CC}">
                <c16:uniqueId val="{0000001F-1884-4FFC-AD18-C514001C9AF6}"/>
              </c:ext>
            </c:extLst>
          </c:dPt>
          <c:dPt>
            <c:idx val="16"/>
            <c:bubble3D val="0"/>
            <c:spPr>
              <a:solidFill>
                <a:schemeClr val="accent5">
                  <a:lumMod val="80000"/>
                  <a:lumOff val="20000"/>
                </a:schemeClr>
              </a:solidFill>
              <a:ln w="28575">
                <a:solidFill>
                  <a:schemeClr val="bg1"/>
                </a:solidFill>
              </a:ln>
              <a:effectLst/>
            </c:spPr>
            <c:extLst>
              <c:ext xmlns:c16="http://schemas.microsoft.com/office/drawing/2014/chart" uri="{C3380CC4-5D6E-409C-BE32-E72D297353CC}">
                <c16:uniqueId val="{00000021-1884-4FFC-AD18-C514001C9AF6}"/>
              </c:ext>
            </c:extLst>
          </c:dPt>
          <c:dPt>
            <c:idx val="17"/>
            <c:bubble3D val="0"/>
            <c:spPr>
              <a:solidFill>
                <a:srgbClr val="CC00FF"/>
              </a:solidFill>
              <a:ln w="28575">
                <a:solidFill>
                  <a:schemeClr val="bg1"/>
                </a:solidFill>
              </a:ln>
              <a:effectLst/>
            </c:spPr>
            <c:extLst>
              <c:ext xmlns:c16="http://schemas.microsoft.com/office/drawing/2014/chart" uri="{C3380CC4-5D6E-409C-BE32-E72D297353CC}">
                <c16:uniqueId val="{0000000C-78E6-4C25-B62B-6742969D40BF}"/>
              </c:ext>
            </c:extLst>
          </c:dPt>
          <c:dPt>
            <c:idx val="18"/>
            <c:bubble3D val="0"/>
            <c:spPr>
              <a:solidFill>
                <a:schemeClr val="accent1">
                  <a:lumMod val="80000"/>
                </a:schemeClr>
              </a:solidFill>
              <a:ln w="28575">
                <a:solidFill>
                  <a:schemeClr val="bg1"/>
                </a:solidFill>
              </a:ln>
              <a:effectLst/>
            </c:spPr>
            <c:extLst>
              <c:ext xmlns:c16="http://schemas.microsoft.com/office/drawing/2014/chart" uri="{C3380CC4-5D6E-409C-BE32-E72D297353CC}">
                <c16:uniqueId val="{00000025-1884-4FFC-AD18-C514001C9AF6}"/>
              </c:ext>
            </c:extLst>
          </c:dPt>
          <c:dPt>
            <c:idx val="19"/>
            <c:bubble3D val="0"/>
            <c:spPr>
              <a:solidFill>
                <a:srgbClr val="00FF99"/>
              </a:solidFill>
              <a:ln w="28575">
                <a:solidFill>
                  <a:schemeClr val="bg1"/>
                </a:solidFill>
              </a:ln>
              <a:effectLst/>
            </c:spPr>
            <c:extLst>
              <c:ext xmlns:c16="http://schemas.microsoft.com/office/drawing/2014/chart" uri="{C3380CC4-5D6E-409C-BE32-E72D297353CC}">
                <c16:uniqueId val="{0000000D-78E6-4C25-B62B-6742969D40BF}"/>
              </c:ext>
            </c:extLst>
          </c:dPt>
          <c:dPt>
            <c:idx val="20"/>
            <c:bubble3D val="0"/>
            <c:spPr>
              <a:solidFill>
                <a:srgbClr val="9966FF"/>
              </a:solidFill>
              <a:ln w="28575">
                <a:solidFill>
                  <a:schemeClr val="bg1"/>
                </a:solidFill>
              </a:ln>
              <a:effectLst/>
            </c:spPr>
            <c:extLst>
              <c:ext xmlns:c16="http://schemas.microsoft.com/office/drawing/2014/chart" uri="{C3380CC4-5D6E-409C-BE32-E72D297353CC}">
                <c16:uniqueId val="{0000000E-78E6-4C25-B62B-6742969D40BF}"/>
              </c:ext>
            </c:extLst>
          </c:dPt>
          <c:dPt>
            <c:idx val="21"/>
            <c:bubble3D val="0"/>
            <c:spPr>
              <a:solidFill>
                <a:srgbClr val="FF61A1"/>
              </a:solidFill>
              <a:ln w="28575">
                <a:solidFill>
                  <a:schemeClr val="bg1"/>
                </a:solidFill>
              </a:ln>
              <a:effectLst/>
            </c:spPr>
            <c:extLst>
              <c:ext xmlns:c16="http://schemas.microsoft.com/office/drawing/2014/chart" uri="{C3380CC4-5D6E-409C-BE32-E72D297353CC}">
                <c16:uniqueId val="{0000000F-78E6-4C25-B62B-6742969D40BF}"/>
              </c:ext>
            </c:extLst>
          </c:dPt>
          <c:dPt>
            <c:idx val="22"/>
            <c:bubble3D val="0"/>
            <c:spPr>
              <a:solidFill>
                <a:srgbClr val="00FF00"/>
              </a:solidFill>
              <a:ln w="28575">
                <a:solidFill>
                  <a:schemeClr val="bg1"/>
                </a:solidFill>
              </a:ln>
              <a:effectLst/>
            </c:spPr>
            <c:extLst>
              <c:ext xmlns:c16="http://schemas.microsoft.com/office/drawing/2014/chart" uri="{C3380CC4-5D6E-409C-BE32-E72D297353CC}">
                <c16:uniqueId val="{00000012-78E6-4C25-B62B-6742969D40BF}"/>
              </c:ext>
            </c:extLst>
          </c:dPt>
          <c:dPt>
            <c:idx val="23"/>
            <c:bubble3D val="0"/>
            <c:spPr>
              <a:solidFill>
                <a:srgbClr val="993366"/>
              </a:solidFill>
              <a:ln w="28575">
                <a:solidFill>
                  <a:schemeClr val="bg1"/>
                </a:solidFill>
              </a:ln>
              <a:effectLst/>
            </c:spPr>
            <c:extLst>
              <c:ext xmlns:c16="http://schemas.microsoft.com/office/drawing/2014/chart" uri="{C3380CC4-5D6E-409C-BE32-E72D297353CC}">
                <c16:uniqueId val="{00000010-78E6-4C25-B62B-6742969D40BF}"/>
              </c:ext>
            </c:extLst>
          </c:dPt>
          <c:dPt>
            <c:idx val="24"/>
            <c:bubble3D val="0"/>
            <c:spPr>
              <a:solidFill>
                <a:schemeClr val="accent1">
                  <a:lumMod val="60000"/>
                  <a:lumOff val="40000"/>
                </a:schemeClr>
              </a:solidFill>
              <a:ln w="28575">
                <a:solidFill>
                  <a:schemeClr val="bg1"/>
                </a:solidFill>
              </a:ln>
              <a:effectLst/>
            </c:spPr>
            <c:extLst>
              <c:ext xmlns:c16="http://schemas.microsoft.com/office/drawing/2014/chart" uri="{C3380CC4-5D6E-409C-BE32-E72D297353CC}">
                <c16:uniqueId val="{00000031-1884-4FFC-AD18-C514001C9AF6}"/>
              </c:ext>
            </c:extLst>
          </c:dPt>
          <c:dPt>
            <c:idx val="25"/>
            <c:bubble3D val="0"/>
            <c:spPr>
              <a:solidFill>
                <a:schemeClr val="accent2">
                  <a:lumMod val="60000"/>
                  <a:lumOff val="40000"/>
                </a:schemeClr>
              </a:solidFill>
              <a:ln w="28575">
                <a:solidFill>
                  <a:schemeClr val="bg1"/>
                </a:solidFill>
              </a:ln>
              <a:effectLst/>
            </c:spPr>
            <c:extLst>
              <c:ext xmlns:c16="http://schemas.microsoft.com/office/drawing/2014/chart" uri="{C3380CC4-5D6E-409C-BE32-E72D297353CC}">
                <c16:uniqueId val="{00000033-1884-4FFC-AD18-C514001C9AF6}"/>
              </c:ext>
            </c:extLst>
          </c:dPt>
          <c:dPt>
            <c:idx val="26"/>
            <c:bubble3D val="0"/>
            <c:spPr>
              <a:solidFill>
                <a:srgbClr val="FF0066"/>
              </a:solidFill>
              <a:ln w="28575">
                <a:solidFill>
                  <a:schemeClr val="bg1"/>
                </a:solidFill>
              </a:ln>
              <a:effectLst/>
            </c:spPr>
            <c:extLst>
              <c:ext xmlns:c16="http://schemas.microsoft.com/office/drawing/2014/chart" uri="{C3380CC4-5D6E-409C-BE32-E72D297353CC}">
                <c16:uniqueId val="{00000011-78E6-4C25-B62B-6742969D40BF}"/>
              </c:ext>
            </c:extLst>
          </c:dPt>
          <c:dPt>
            <c:idx val="27"/>
            <c:bubble3D val="0"/>
            <c:spPr>
              <a:solidFill>
                <a:schemeClr val="accent4">
                  <a:lumMod val="60000"/>
                  <a:lumOff val="40000"/>
                </a:schemeClr>
              </a:solidFill>
              <a:ln w="28575">
                <a:solidFill>
                  <a:schemeClr val="bg1"/>
                </a:solidFill>
              </a:ln>
              <a:effectLst/>
            </c:spPr>
            <c:extLst>
              <c:ext xmlns:c16="http://schemas.microsoft.com/office/drawing/2014/chart" uri="{C3380CC4-5D6E-409C-BE32-E72D297353CC}">
                <c16:uniqueId val="{00000037-1884-4FFC-AD18-C514001C9AF6}"/>
              </c:ext>
            </c:extLst>
          </c:dPt>
          <c:cat>
            <c:numRef>
              <c:f>Hoja1!$A$2:$A$29</c:f>
              <c:numCache>
                <c:formatCode>General</c:formatCode>
                <c:ptCount val="28"/>
              </c:numCache>
            </c:numRef>
          </c:cat>
          <c:val>
            <c:numRef>
              <c:f>Hoja1!$B$2:$B$29</c:f>
              <c:numCache>
                <c:formatCode>General</c:formatCode>
                <c:ptCount val="2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0-78E6-4C25-B62B-6742969D40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EF2DE-91C3-460C-93EE-23880C344D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53E9462-0BBE-4BBB-8E09-16B59EE04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6F72F13-F55C-4BB7-9EB7-563B162851E7}"/>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FDCA41D8-3269-41A4-A089-0FDB1CA9CE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139891-F8C5-4CF2-9741-A2CA6AA5463E}"/>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494080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EE529-E4A5-4AA6-A327-2B945C38644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259B3E7-786F-4E6C-A7E3-7845ABBCAE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141AEEE-B4B6-44A9-A088-4B5859CD04FC}"/>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AE1BE103-0C41-4CFA-9222-C11920146B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10369C-4078-469F-9ADF-2523779575F2}"/>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280956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1F7CCA-C739-4849-A996-83E494618F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FA0F4A3-78F3-4DB6-A731-7E9EDA45DC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64E2A5D-3273-4E5F-A9FC-3F91959175D4}"/>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A27F727D-A952-41F7-BF5E-535E6F73B8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9FDD55-50C5-478A-9DC6-61F48DE8477B}"/>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359798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85E65-41A5-4DD9-ACD7-8D4FAE0721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A6034F9-2118-49A9-BF4F-BA6EB68050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43681FF-FBD1-45C6-8933-B2541B05CF0C}"/>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679C6684-2A0D-43B3-B2C1-02824DE920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064C475-3F1D-49AE-918C-7F691826706A}"/>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294339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EC964-CCF4-496E-A0CD-48DF52D8A5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B639E5-3F2B-426D-95D8-AC57FC309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1E48A2-396B-45A6-A0B4-8F142588719D}"/>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7F3E3237-283D-4E04-9B03-C290C9CCAE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E13358-EE7C-446F-8B27-3D109D8F1274}"/>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2247183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FBC0E-CEDD-4FE5-A1BE-7719D8649FC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DD1C471-E5FD-40E2-88B7-E1BE3CF597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3464FEF-B64A-411A-9869-B6C1B7582E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05DFA2A-BE92-4FB8-B5F5-3A3553B9B6C1}"/>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6" name="Marcador de pie de página 5">
            <a:extLst>
              <a:ext uri="{FF2B5EF4-FFF2-40B4-BE49-F238E27FC236}">
                <a16:creationId xmlns:a16="http://schemas.microsoft.com/office/drawing/2014/main" id="{8B15848D-608F-441A-89C5-0336E2166B1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6F7C9EC-8001-4572-9B4B-B8BF8856319F}"/>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2326435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E5E9D-AC59-44B7-ABDC-AA37CDB5074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7355BFF-5A21-4DDD-A580-A12DB91CF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AB3C02-49AF-40F4-96C5-4EB7820DF5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80EB98A-4282-43D3-84C0-7C74995E9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4CD1188-B6EB-4C26-876E-0E573B362CC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99299AA-97B5-4B22-9B38-DA14D78F6F7A}"/>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8" name="Marcador de pie de página 7">
            <a:extLst>
              <a:ext uri="{FF2B5EF4-FFF2-40B4-BE49-F238E27FC236}">
                <a16:creationId xmlns:a16="http://schemas.microsoft.com/office/drawing/2014/main" id="{76B62B55-AEBE-42B9-94F1-570439AEA9F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8FF48E2-9707-494E-963C-063906158664}"/>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1242478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7973A-EE51-4677-9FF9-698DCC77D53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C3123B4-4640-4469-90C9-0F1B650E8AC0}"/>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4" name="Marcador de pie de página 3">
            <a:extLst>
              <a:ext uri="{FF2B5EF4-FFF2-40B4-BE49-F238E27FC236}">
                <a16:creationId xmlns:a16="http://schemas.microsoft.com/office/drawing/2014/main" id="{D03E9AD4-0264-4B49-A7B2-8E14ECD9F54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6F62827-5E12-4496-987E-7F8F30F364BA}"/>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3012563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2BD1F5-1656-4D73-9EAF-7C6FE2F3F802}"/>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3" name="Marcador de pie de página 2">
            <a:extLst>
              <a:ext uri="{FF2B5EF4-FFF2-40B4-BE49-F238E27FC236}">
                <a16:creationId xmlns:a16="http://schemas.microsoft.com/office/drawing/2014/main" id="{0282C998-BAAC-4114-BDCB-453B60517DC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7B78CC0-D817-450F-9C5D-893288AF8D48}"/>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248343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AF218-9F67-4886-8C19-0E34EE360E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E684228-B926-4778-8B3C-8636BFDFB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D66A2F3-CC80-48A5-A49C-C6657796B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2E272-7762-4C55-81DC-92934C5508F4}"/>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6" name="Marcador de pie de página 5">
            <a:extLst>
              <a:ext uri="{FF2B5EF4-FFF2-40B4-BE49-F238E27FC236}">
                <a16:creationId xmlns:a16="http://schemas.microsoft.com/office/drawing/2014/main" id="{3DFBEEBB-3B0D-4608-9D82-724553E2EC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E16CD76-4C7F-4644-A4EC-D584AEB4D36F}"/>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477118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9ED8C-631D-4CCD-85BA-B7011E3240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08E9032-CD83-48BD-849F-5E6F669BE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A4DB840-1A2C-4D73-89BD-5BF2CE19B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1A1409-5632-44CC-B210-AC3958977EDB}"/>
              </a:ext>
            </a:extLst>
          </p:cNvPr>
          <p:cNvSpPr>
            <a:spLocks noGrp="1"/>
          </p:cNvSpPr>
          <p:nvPr>
            <p:ph type="dt" sz="half" idx="10"/>
          </p:nvPr>
        </p:nvSpPr>
        <p:spPr/>
        <p:txBody>
          <a:bodyPr/>
          <a:lstStyle/>
          <a:p>
            <a:fld id="{2CD7F150-B8F7-42EF-989F-8558B136162D}" type="datetimeFigureOut">
              <a:rPr lang="es-MX" smtClean="0"/>
              <a:t>19/05/2021</a:t>
            </a:fld>
            <a:endParaRPr lang="es-MX"/>
          </a:p>
        </p:txBody>
      </p:sp>
      <p:sp>
        <p:nvSpPr>
          <p:cNvPr id="6" name="Marcador de pie de página 5">
            <a:extLst>
              <a:ext uri="{FF2B5EF4-FFF2-40B4-BE49-F238E27FC236}">
                <a16:creationId xmlns:a16="http://schemas.microsoft.com/office/drawing/2014/main" id="{26A9A712-7F4B-4F48-8231-0DB01881E5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701A59B-E98E-4479-A7D7-5999EDA77326}"/>
              </a:ext>
            </a:extLst>
          </p:cNvPr>
          <p:cNvSpPr>
            <a:spLocks noGrp="1"/>
          </p:cNvSpPr>
          <p:nvPr>
            <p:ph type="sldNum" sz="quarter" idx="12"/>
          </p:nvPr>
        </p:nvSpPr>
        <p:spPr/>
        <p:txBody>
          <a:bodyPr/>
          <a:lstStyle/>
          <a:p>
            <a:fld id="{FDC1EB94-8BA7-40F8-AD5B-04B80E55C0C9}" type="slidenum">
              <a:rPr lang="es-MX" smtClean="0"/>
              <a:t>‹Nº›</a:t>
            </a:fld>
            <a:endParaRPr lang="es-MX"/>
          </a:p>
        </p:txBody>
      </p:sp>
    </p:spTree>
    <p:extLst>
      <p:ext uri="{BB962C8B-B14F-4D97-AF65-F5344CB8AC3E}">
        <p14:creationId xmlns:p14="http://schemas.microsoft.com/office/powerpoint/2010/main" val="4170817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CDFFB6-7DCD-48FA-8161-8A2BC6DED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D2181B0-4BB5-4B8E-AA7E-CEB2CC20D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A378FB8-93D4-4730-894F-4EDBA6CD66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7F150-B8F7-42EF-989F-8558B136162D}" type="datetimeFigureOut">
              <a:rPr lang="es-MX" smtClean="0"/>
              <a:t>19/05/2021</a:t>
            </a:fld>
            <a:endParaRPr lang="es-MX"/>
          </a:p>
        </p:txBody>
      </p:sp>
      <p:sp>
        <p:nvSpPr>
          <p:cNvPr id="5" name="Marcador de pie de página 4">
            <a:extLst>
              <a:ext uri="{FF2B5EF4-FFF2-40B4-BE49-F238E27FC236}">
                <a16:creationId xmlns:a16="http://schemas.microsoft.com/office/drawing/2014/main" id="{02394E7D-B9A4-4B74-8140-EAECF6230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F3ED20-1D9B-4C09-B886-9F6B6015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1EB94-8BA7-40F8-AD5B-04B80E55C0C9}" type="slidenum">
              <a:rPr lang="es-MX" smtClean="0"/>
              <a:t>‹Nº›</a:t>
            </a:fld>
            <a:endParaRPr lang="es-MX"/>
          </a:p>
        </p:txBody>
      </p:sp>
    </p:spTree>
    <p:extLst>
      <p:ext uri="{BB962C8B-B14F-4D97-AF65-F5344CB8AC3E}">
        <p14:creationId xmlns:p14="http://schemas.microsoft.com/office/powerpoint/2010/main" val="301430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3.xml"/><Relationship Id="rId3" Type="http://schemas.openxmlformats.org/officeDocument/2006/relationships/slideLayout" Target="../slideLayouts/slideLayout1.xml"/><Relationship Id="rId21" Type="http://schemas.openxmlformats.org/officeDocument/2006/relationships/image" Target="../media/image6.png"/><Relationship Id="rId7" Type="http://schemas.openxmlformats.org/officeDocument/2006/relationships/chart" Target="../charts/chart1.xml"/><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media1.mp3"/><Relationship Id="rId16" Type="http://schemas.openxmlformats.org/officeDocument/2006/relationships/slide" Target="slide11.xml"/><Relationship Id="rId20" Type="http://schemas.openxmlformats.org/officeDocument/2006/relationships/image" Target="../media/image5.png"/><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2.xml"/><Relationship Id="rId10" Type="http://schemas.openxmlformats.org/officeDocument/2006/relationships/slide" Target="slide6.xml"/><Relationship Id="rId19" Type="http://schemas.openxmlformats.org/officeDocument/2006/relationships/slide" Target="slide1.xml"/><Relationship Id="rId4" Type="http://schemas.openxmlformats.org/officeDocument/2006/relationships/audio" Target="../media/audio1.wav"/><Relationship Id="rId9" Type="http://schemas.openxmlformats.org/officeDocument/2006/relationships/slide" Target="slide5.xml"/><Relationship Id="rId14" Type="http://schemas.openxmlformats.org/officeDocument/2006/relationships/slide" Target="slide3.xml"/><Relationship Id="rId2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536" y="1237957"/>
            <a:ext cx="10387819" cy="3137094"/>
          </a:xfrm>
          <a:solidFill>
            <a:schemeClr val="bg1"/>
          </a:solidFill>
        </p:spPr>
        <p:txBody>
          <a:bodyPr>
            <a:normAutofit fontScale="90000"/>
          </a:bodyPr>
          <a:lstStyle/>
          <a:p>
            <a:r>
              <a:rPr lang="es-PE" sz="3200" b="1" i="1" dirty="0" smtClean="0">
                <a:solidFill>
                  <a:srgbClr val="FF0000"/>
                </a:solidFill>
              </a:rPr>
              <a:t>“Todos al mismo ritmo”</a:t>
            </a:r>
            <a:r>
              <a:rPr lang="es-PE" sz="3200" b="1" dirty="0" smtClean="0"/>
              <a:t/>
            </a:r>
            <a:br>
              <a:rPr lang="es-PE" sz="3200" b="1" dirty="0" smtClean="0"/>
            </a:br>
            <a:r>
              <a:rPr lang="es-PE" sz="3200" b="1" dirty="0" smtClean="0"/>
              <a:t>1. Gira la ruleta observa el número, ese número será la cantidad de repeticiones que harás en todos tus ejercicios. </a:t>
            </a:r>
            <a:br>
              <a:rPr lang="es-PE" sz="3200" b="1" dirty="0" smtClean="0"/>
            </a:br>
            <a:r>
              <a:rPr lang="es-PE" sz="3200" b="1" dirty="0" smtClean="0"/>
              <a:t>2. Coloca música de preferencia. </a:t>
            </a:r>
            <a:br>
              <a:rPr lang="es-PE" sz="3200" b="1" dirty="0" smtClean="0"/>
            </a:br>
            <a:r>
              <a:rPr lang="es-PE" sz="3200" b="1" dirty="0" smtClean="0"/>
              <a:t>3. Realízalo en familia.</a:t>
            </a:r>
            <a:br>
              <a:rPr lang="es-PE" sz="3200" b="1" dirty="0" smtClean="0"/>
            </a:br>
            <a:r>
              <a:rPr lang="es-PE" sz="3200" b="1" dirty="0" smtClean="0"/>
              <a:t>4. Toma tus evidencias y súbelo al </a:t>
            </a:r>
            <a:r>
              <a:rPr lang="es-PE" sz="3200" b="1" dirty="0" err="1" smtClean="0"/>
              <a:t>classroom</a:t>
            </a:r>
            <a:r>
              <a:rPr lang="es-PE" sz="3200" b="1" dirty="0" smtClean="0"/>
              <a:t>.</a:t>
            </a:r>
            <a:br>
              <a:rPr lang="es-PE" sz="3200" b="1" dirty="0" smtClean="0"/>
            </a:br>
            <a:r>
              <a:rPr lang="es-PE" sz="3200" b="1" dirty="0" smtClean="0"/>
              <a:t>5. FECHA: </a:t>
            </a:r>
            <a:endParaRPr lang="es-PE" sz="3200" b="1" dirty="0"/>
          </a:p>
        </p:txBody>
      </p:sp>
      <p:pic>
        <p:nvPicPr>
          <p:cNvPr id="4" name="Imagen 3"/>
          <p:cNvPicPr>
            <a:picLocks noChangeAspect="1"/>
          </p:cNvPicPr>
          <p:nvPr/>
        </p:nvPicPr>
        <p:blipFill>
          <a:blip r:embed="rId2"/>
          <a:stretch>
            <a:fillRect/>
          </a:stretch>
        </p:blipFill>
        <p:spPr>
          <a:xfrm>
            <a:off x="8340011" y="1935268"/>
            <a:ext cx="3097021" cy="5215693"/>
          </a:xfrm>
          <a:prstGeom prst="rect">
            <a:avLst/>
          </a:prstGeom>
        </p:spPr>
      </p:pic>
    </p:spTree>
    <p:extLst>
      <p:ext uri="{BB962C8B-B14F-4D97-AF65-F5344CB8AC3E}">
        <p14:creationId xmlns:p14="http://schemas.microsoft.com/office/powerpoint/2010/main" val="2404785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AA1DB-1246-48D4-AF9D-4A6D3E3653C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0B0E29E-17CC-4C17-A3E8-C18E8C4A27A9}"/>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A2FC5F99-7B5F-46C3-8414-251BC0916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3411">
            <a:off x="2338028" y="1129284"/>
            <a:ext cx="6260632" cy="5151978"/>
          </a:xfrm>
          <a:prstGeom prst="rect">
            <a:avLst/>
          </a:prstGeom>
        </p:spPr>
      </p:pic>
      <p:pic>
        <p:nvPicPr>
          <p:cNvPr id="5" name="Imagen 4">
            <a:hlinkClick r:id="rId3" action="ppaction://hlinksldjump"/>
            <a:extLst>
              <a:ext uri="{FF2B5EF4-FFF2-40B4-BE49-F238E27FC236}">
                <a16:creationId xmlns:a16="http://schemas.microsoft.com/office/drawing/2014/main" id="{1EF6C107-7B63-4707-8E04-3A2C7E5BB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1538552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078ABC-05B4-43E2-8247-AB3D6D200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877" y="268844"/>
            <a:ext cx="4324133" cy="6589156"/>
          </a:xfrm>
          <a:prstGeom prst="rect">
            <a:avLst/>
          </a:prstGeom>
        </p:spPr>
      </p:pic>
      <p:pic>
        <p:nvPicPr>
          <p:cNvPr id="5" name="Imagen 4">
            <a:hlinkClick r:id="rId3" action="ppaction://hlinksldjump"/>
            <a:extLst>
              <a:ext uri="{FF2B5EF4-FFF2-40B4-BE49-F238E27FC236}">
                <a16:creationId xmlns:a16="http://schemas.microsoft.com/office/drawing/2014/main" id="{1C2A8D04-969D-4959-B31B-253152540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329738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41166-F992-44FE-8043-F72BD3721B9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4674E72-A7CB-4092-90E0-901B735C6886}"/>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34C7B1AB-F481-4240-A8DC-07B44E2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4" y="-1037237"/>
            <a:ext cx="7895237" cy="7895237"/>
          </a:xfrm>
          <a:prstGeom prst="rect">
            <a:avLst/>
          </a:prstGeom>
        </p:spPr>
      </p:pic>
      <p:pic>
        <p:nvPicPr>
          <p:cNvPr id="5" name="Imagen 4">
            <a:hlinkClick r:id="rId3" action="ppaction://hlinksldjump"/>
            <a:extLst>
              <a:ext uri="{FF2B5EF4-FFF2-40B4-BE49-F238E27FC236}">
                <a16:creationId xmlns:a16="http://schemas.microsoft.com/office/drawing/2014/main" id="{FBBBDD63-1746-4A0B-85D0-FE35F918A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800978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BA8750-A758-425A-8208-ABB22E5EC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57" y="2367126"/>
            <a:ext cx="6690405" cy="4125750"/>
          </a:xfrm>
          <a:prstGeom prst="rect">
            <a:avLst/>
          </a:prstGeom>
        </p:spPr>
      </p:pic>
      <p:pic>
        <p:nvPicPr>
          <p:cNvPr id="5" name="Imagen 4">
            <a:hlinkClick r:id="rId3" action="ppaction://hlinksldjump"/>
            <a:extLst>
              <a:ext uri="{FF2B5EF4-FFF2-40B4-BE49-F238E27FC236}">
                <a16:creationId xmlns:a16="http://schemas.microsoft.com/office/drawing/2014/main" id="{E0DA4043-9F38-4416-BB9E-4BCDE0B9C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2179468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ADFF801-8846-46E1-AA0C-77BB9EF44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7552" y="5538831"/>
            <a:ext cx="6921870" cy="1466685"/>
          </a:xfrm>
          <a:prstGeom prst="rect">
            <a:avLst/>
          </a:prstGeom>
        </p:spPr>
      </p:pic>
      <p:sp>
        <p:nvSpPr>
          <p:cNvPr id="42" name="Trapecio 41">
            <a:extLst>
              <a:ext uri="{FF2B5EF4-FFF2-40B4-BE49-F238E27FC236}">
                <a16:creationId xmlns:a16="http://schemas.microsoft.com/office/drawing/2014/main" id="{F5F2BA5E-2211-4371-884F-6184A1048D72}"/>
              </a:ext>
            </a:extLst>
          </p:cNvPr>
          <p:cNvSpPr/>
          <p:nvPr/>
        </p:nvSpPr>
        <p:spPr>
          <a:xfrm>
            <a:off x="8880157" y="5848067"/>
            <a:ext cx="1349872" cy="905553"/>
          </a:xfrm>
          <a:prstGeom prst="trapezoi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AGImExtra" panose="02000303000000000000" pitchFamily="2" charset="0"/>
              <a:ea typeface="AGImExtra" panose="02000303000000000000" pitchFamily="2" charset="0"/>
            </a:endParaRPr>
          </a:p>
        </p:txBody>
      </p:sp>
      <p:grpSp>
        <p:nvGrpSpPr>
          <p:cNvPr id="41" name="BOTÓN">
            <a:extLst>
              <a:ext uri="{FF2B5EF4-FFF2-40B4-BE49-F238E27FC236}">
                <a16:creationId xmlns:a16="http://schemas.microsoft.com/office/drawing/2014/main" id="{39302B6F-EF84-430D-BB36-E0A315E1681B}"/>
              </a:ext>
            </a:extLst>
          </p:cNvPr>
          <p:cNvGrpSpPr/>
          <p:nvPr/>
        </p:nvGrpSpPr>
        <p:grpSpPr>
          <a:xfrm>
            <a:off x="307611" y="4308230"/>
            <a:ext cx="2442034" cy="2549770"/>
            <a:chOff x="307611" y="4308230"/>
            <a:chExt cx="2442034" cy="2549770"/>
          </a:xfrm>
        </p:grpSpPr>
        <p:pic>
          <p:nvPicPr>
            <p:cNvPr id="8" name="Imagen 7">
              <a:extLst>
                <a:ext uri="{FF2B5EF4-FFF2-40B4-BE49-F238E27FC236}">
                  <a16:creationId xmlns:a16="http://schemas.microsoft.com/office/drawing/2014/main" id="{3CF2D285-4A5B-4C7B-B1F4-F0700A1CA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11" y="4308230"/>
              <a:ext cx="2442034" cy="2549770"/>
            </a:xfrm>
            <a:prstGeom prst="rect">
              <a:avLst/>
            </a:prstGeom>
          </p:spPr>
        </p:pic>
        <p:sp>
          <p:nvSpPr>
            <p:cNvPr id="11" name="Rectángulo 10">
              <a:extLst>
                <a:ext uri="{FF2B5EF4-FFF2-40B4-BE49-F238E27FC236}">
                  <a16:creationId xmlns:a16="http://schemas.microsoft.com/office/drawing/2014/main" id="{D590E223-22BD-418D-8251-7E32B8492B05}"/>
                </a:ext>
              </a:extLst>
            </p:cNvPr>
            <p:cNvSpPr/>
            <p:nvPr/>
          </p:nvSpPr>
          <p:spPr>
            <a:xfrm>
              <a:off x="740592" y="5121450"/>
              <a:ext cx="157607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defRPr/>
              </a:pPr>
              <a:r>
                <a:rPr lang="es-ES" sz="5400" dirty="0">
                  <a:ln w="0"/>
                  <a:solidFill>
                    <a:prstClr val="black"/>
                  </a:solidFill>
                  <a:effectLst>
                    <a:outerShdw blurRad="38100" dist="19050" dir="2700000" algn="tl" rotWithShape="0">
                      <a:prstClr val="black">
                        <a:alpha val="40000"/>
                      </a:prstClr>
                    </a:outerShdw>
                  </a:effectLst>
                  <a:latin typeface="AGImExtra" panose="02000303000000000000" pitchFamily="2" charset="0"/>
                  <a:ea typeface="AGImExtra" panose="02000303000000000000" pitchFamily="2" charset="0"/>
                </a:rPr>
                <a:t>CLICK</a:t>
              </a:r>
            </a:p>
          </p:txBody>
        </p:sp>
      </p:grpSp>
      <p:grpSp>
        <p:nvGrpSpPr>
          <p:cNvPr id="44" name="RULETA">
            <a:extLst>
              <a:ext uri="{FF2B5EF4-FFF2-40B4-BE49-F238E27FC236}">
                <a16:creationId xmlns:a16="http://schemas.microsoft.com/office/drawing/2014/main" id="{1583B345-5932-48BE-8D1F-6CB3B63850C1}"/>
              </a:ext>
            </a:extLst>
          </p:cNvPr>
          <p:cNvGrpSpPr/>
          <p:nvPr/>
        </p:nvGrpSpPr>
        <p:grpSpPr>
          <a:xfrm>
            <a:off x="5411173" y="684552"/>
            <a:ext cx="8128000" cy="5418667"/>
            <a:chOff x="2055989" y="739862"/>
            <a:chExt cx="8128000" cy="5418667"/>
          </a:xfrm>
        </p:grpSpPr>
        <p:graphicFrame>
          <p:nvGraphicFramePr>
            <p:cNvPr id="4" name="Gráfico 3">
              <a:extLst>
                <a:ext uri="{FF2B5EF4-FFF2-40B4-BE49-F238E27FC236}">
                  <a16:creationId xmlns:a16="http://schemas.microsoft.com/office/drawing/2014/main" id="{779EF0BF-CF3F-4167-A3D4-18F792083A85}"/>
                </a:ext>
              </a:extLst>
            </p:cNvPr>
            <p:cNvGraphicFramePr/>
            <p:nvPr>
              <p:extLst>
                <p:ext uri="{D42A27DB-BD31-4B8C-83A1-F6EECF244321}">
                  <p14:modId xmlns:p14="http://schemas.microsoft.com/office/powerpoint/2010/main" val="3084422463"/>
                </p:ext>
              </p:extLst>
            </p:nvPr>
          </p:nvGraphicFramePr>
          <p:xfrm>
            <a:off x="2055989" y="739862"/>
            <a:ext cx="8128000" cy="541866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ángulo 4">
              <a:extLst>
                <a:ext uri="{FF2B5EF4-FFF2-40B4-BE49-F238E27FC236}">
                  <a16:creationId xmlns:a16="http://schemas.microsoft.com/office/drawing/2014/main" id="{8FE66C77-F813-465F-B3E0-6CF1D3299B69}"/>
                </a:ext>
              </a:extLst>
            </p:cNvPr>
            <p:cNvSpPr/>
            <p:nvPr/>
          </p:nvSpPr>
          <p:spPr>
            <a:xfrm rot="8954293">
              <a:off x="7981506" y="2272088"/>
              <a:ext cx="588623"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hlinkClick r:id="rId8" action="ppaction://hlinksldjump">
                    <a:extLst>
                      <a:ext uri="{A12FA001-AC4F-418D-AE19-62706E023703}">
                        <ahyp:hlinkClr xmlns="" xmlns:ahyp="http://schemas.microsoft.com/office/drawing/2018/hyperlinkcolor" val="tx"/>
                      </a:ext>
                    </a:extLst>
                  </a:hlinkClick>
                </a:rPr>
                <a:t>2</a:t>
              </a:r>
              <a:r>
                <a:rPr lang="es-ES" sz="3200" b="0" cap="none" spc="0" dirty="0" smtClean="0">
                  <a:ln w="0"/>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hlinkClick r:id="rId8" action="ppaction://hlinksldjump">
                    <a:extLst>
                      <a:ext uri="{A12FA001-AC4F-418D-AE19-62706E023703}">
                        <ahyp:hlinkClr xmlns="" xmlns:ahyp="http://schemas.microsoft.com/office/drawing/2018/hyperlinkcolor" val="tx"/>
                      </a:ext>
                    </a:extLst>
                  </a:hlinkClick>
                </a:rPr>
                <a:t>1</a:t>
              </a:r>
              <a:endParaRPr lang="es-ES" sz="3200" b="0" cap="none" spc="0" dirty="0">
                <a:ln w="0"/>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47" name="Rectángulo 46">
              <a:hlinkClick r:id="rId9" action="ppaction://hlinksldjump"/>
              <a:extLst>
                <a:ext uri="{FF2B5EF4-FFF2-40B4-BE49-F238E27FC236}">
                  <a16:creationId xmlns:a16="http://schemas.microsoft.com/office/drawing/2014/main" id="{7D78AFF8-DBA3-4E65-AEF9-331DCD62E5C1}"/>
                </a:ext>
              </a:extLst>
            </p:cNvPr>
            <p:cNvSpPr/>
            <p:nvPr/>
          </p:nvSpPr>
          <p:spPr>
            <a:xfrm rot="11017963">
              <a:off x="7851343" y="2852669"/>
              <a:ext cx="774609" cy="584775"/>
            </a:xfrm>
            <a:prstGeom prst="rect">
              <a:avLst/>
            </a:prstGeom>
            <a:noFill/>
          </p:spPr>
          <p:txBody>
            <a:bodyPr wrap="squar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25</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49" name="Rectángulo 48">
              <a:hlinkClick r:id="rId10" action="ppaction://hlinksldjump"/>
              <a:extLst>
                <a:ext uri="{FF2B5EF4-FFF2-40B4-BE49-F238E27FC236}">
                  <a16:creationId xmlns:a16="http://schemas.microsoft.com/office/drawing/2014/main" id="{FF6438C0-1926-41D8-87C5-D742F9CA5010}"/>
                </a:ext>
              </a:extLst>
            </p:cNvPr>
            <p:cNvSpPr/>
            <p:nvPr/>
          </p:nvSpPr>
          <p:spPr>
            <a:xfrm rot="12255834">
              <a:off x="8153237" y="3476101"/>
              <a:ext cx="588624"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30</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1" name="Rectángulo 50">
              <a:hlinkClick r:id="rId11" action="ppaction://hlinksldjump"/>
              <a:extLst>
                <a:ext uri="{FF2B5EF4-FFF2-40B4-BE49-F238E27FC236}">
                  <a16:creationId xmlns:a16="http://schemas.microsoft.com/office/drawing/2014/main" id="{67259D60-A709-4B56-ADE4-80160C16E7B5}"/>
                </a:ext>
              </a:extLst>
            </p:cNvPr>
            <p:cNvSpPr/>
            <p:nvPr/>
          </p:nvSpPr>
          <p:spPr>
            <a:xfrm rot="12603965">
              <a:off x="7947801" y="4045260"/>
              <a:ext cx="588624"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34</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2" name="Rectángulo 51">
              <a:hlinkClick r:id="rId12" action="ppaction://hlinksldjump"/>
              <a:extLst>
                <a:ext uri="{FF2B5EF4-FFF2-40B4-BE49-F238E27FC236}">
                  <a16:creationId xmlns:a16="http://schemas.microsoft.com/office/drawing/2014/main" id="{B5EF43DC-D9B7-4222-A156-DDA69B2AD6D1}"/>
                </a:ext>
              </a:extLst>
            </p:cNvPr>
            <p:cNvSpPr/>
            <p:nvPr/>
          </p:nvSpPr>
          <p:spPr>
            <a:xfrm rot="13350566">
              <a:off x="7645561" y="4580154"/>
              <a:ext cx="588624"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35</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3" name="Rectángulo 52">
              <a:hlinkClick r:id="rId13" action="ppaction://hlinksldjump"/>
              <a:extLst>
                <a:ext uri="{FF2B5EF4-FFF2-40B4-BE49-F238E27FC236}">
                  <a16:creationId xmlns:a16="http://schemas.microsoft.com/office/drawing/2014/main" id="{3FAA9C84-5E52-4D30-83E7-FB1A1601E0DD}"/>
                </a:ext>
              </a:extLst>
            </p:cNvPr>
            <p:cNvSpPr/>
            <p:nvPr/>
          </p:nvSpPr>
          <p:spPr>
            <a:xfrm rot="14515744">
              <a:off x="7177359" y="4991791"/>
              <a:ext cx="588623"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36</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4" name="Rectángulo 53">
              <a:hlinkClick r:id="rId14" action="ppaction://hlinksldjump"/>
              <a:extLst>
                <a:ext uri="{FF2B5EF4-FFF2-40B4-BE49-F238E27FC236}">
                  <a16:creationId xmlns:a16="http://schemas.microsoft.com/office/drawing/2014/main" id="{6FBB88FD-5A4F-4BA7-99D3-94AD6A942CC8}"/>
                </a:ext>
              </a:extLst>
            </p:cNvPr>
            <p:cNvSpPr/>
            <p:nvPr/>
          </p:nvSpPr>
          <p:spPr>
            <a:xfrm rot="15295340">
              <a:off x="6665191" y="5306709"/>
              <a:ext cx="588624"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37</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5" name="Rectángulo 54">
              <a:hlinkClick r:id="rId15" action="ppaction://hlinksldjump"/>
              <a:extLst>
                <a:ext uri="{FF2B5EF4-FFF2-40B4-BE49-F238E27FC236}">
                  <a16:creationId xmlns:a16="http://schemas.microsoft.com/office/drawing/2014/main" id="{AFDD538E-861F-4554-AEC3-FE06F0BA4AA9}"/>
                </a:ext>
              </a:extLst>
            </p:cNvPr>
            <p:cNvSpPr/>
            <p:nvPr/>
          </p:nvSpPr>
          <p:spPr>
            <a:xfrm rot="16026534">
              <a:off x="6140230" y="5471194"/>
              <a:ext cx="588623"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38</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6" name="Rectángulo 55">
              <a:hlinkClick r:id="rId16" action="ppaction://hlinksldjump"/>
              <a:extLst>
                <a:ext uri="{FF2B5EF4-FFF2-40B4-BE49-F238E27FC236}">
                  <a16:creationId xmlns:a16="http://schemas.microsoft.com/office/drawing/2014/main" id="{EB2552DC-4477-4FCB-91FA-4DCF1BD01014}"/>
                </a:ext>
              </a:extLst>
            </p:cNvPr>
            <p:cNvSpPr/>
            <p:nvPr/>
          </p:nvSpPr>
          <p:spPr>
            <a:xfrm rot="17209383">
              <a:off x="5547776" y="5478944"/>
              <a:ext cx="588623"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39</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7" name="Rectángulo 56">
              <a:hlinkClick r:id="rId17" action="ppaction://hlinksldjump"/>
              <a:extLst>
                <a:ext uri="{FF2B5EF4-FFF2-40B4-BE49-F238E27FC236}">
                  <a16:creationId xmlns:a16="http://schemas.microsoft.com/office/drawing/2014/main" id="{8936A632-15CC-4B4B-BF7D-27C6C7A27352}"/>
                </a:ext>
              </a:extLst>
            </p:cNvPr>
            <p:cNvSpPr/>
            <p:nvPr/>
          </p:nvSpPr>
          <p:spPr>
            <a:xfrm rot="17736034">
              <a:off x="4917105" y="5253381"/>
              <a:ext cx="588623"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15</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58" name="Rectángulo 57">
              <a:hlinkClick r:id="rId15" action="ppaction://hlinksldjump"/>
              <a:extLst>
                <a:ext uri="{FF2B5EF4-FFF2-40B4-BE49-F238E27FC236}">
                  <a16:creationId xmlns:a16="http://schemas.microsoft.com/office/drawing/2014/main" id="{7DD7A5AF-5255-4EA0-9C47-76E6E01E9396}"/>
                </a:ext>
              </a:extLst>
            </p:cNvPr>
            <p:cNvSpPr/>
            <p:nvPr/>
          </p:nvSpPr>
          <p:spPr>
            <a:xfrm rot="18406103">
              <a:off x="4509063" y="4969930"/>
              <a:ext cx="348172"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11</a:t>
              </a:r>
            </a:p>
          </p:txBody>
        </p:sp>
        <p:sp>
          <p:nvSpPr>
            <p:cNvPr id="59" name="Rectángulo 58">
              <a:hlinkClick r:id="rId18" action="ppaction://hlinksldjump"/>
              <a:extLst>
                <a:ext uri="{FF2B5EF4-FFF2-40B4-BE49-F238E27FC236}">
                  <a16:creationId xmlns:a16="http://schemas.microsoft.com/office/drawing/2014/main" id="{7C880D15-315E-4FD5-9258-1C5A1FBDE740}"/>
                </a:ext>
              </a:extLst>
            </p:cNvPr>
            <p:cNvSpPr/>
            <p:nvPr/>
          </p:nvSpPr>
          <p:spPr>
            <a:xfrm rot="20098975">
              <a:off x="4025016" y="4516521"/>
              <a:ext cx="588623" cy="584775"/>
            </a:xfrm>
            <a:prstGeom prst="rect">
              <a:avLst/>
            </a:prstGeom>
            <a:noFill/>
          </p:spPr>
          <p:txBody>
            <a:bodyPr wrap="non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17</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60" name="Rectángulo 59">
              <a:hlinkClick r:id="" action="ppaction://noaction"/>
              <a:extLst>
                <a:ext uri="{FF2B5EF4-FFF2-40B4-BE49-F238E27FC236}">
                  <a16:creationId xmlns:a16="http://schemas.microsoft.com/office/drawing/2014/main" id="{01CB7B5A-11E1-474C-A001-7E84A89EB4C8}"/>
                </a:ext>
              </a:extLst>
            </p:cNvPr>
            <p:cNvSpPr/>
            <p:nvPr/>
          </p:nvSpPr>
          <p:spPr>
            <a:xfrm rot="21357247">
              <a:off x="3718428" y="4049597"/>
              <a:ext cx="617084" cy="584775"/>
            </a:xfrm>
            <a:prstGeom prst="rect">
              <a:avLst/>
            </a:prstGeom>
            <a:noFill/>
          </p:spPr>
          <p:txBody>
            <a:bodyPr wrap="square" lIns="91440" tIns="45720" rIns="91440" bIns="45720">
              <a:spAutoFit/>
            </a:bodyPr>
            <a:lstStyle/>
            <a:p>
              <a:pPr algn="ctr"/>
              <a:r>
                <a:rPr lang="es-ES" sz="3200" b="0" cap="none" spc="0" dirty="0" smtClean="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18</a:t>
              </a:r>
              <a:endPar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endParaRPr>
            </a:p>
          </p:txBody>
        </p:sp>
        <p:sp>
          <p:nvSpPr>
            <p:cNvPr id="61" name="Rectángulo 60">
              <a:hlinkClick r:id="" action="ppaction://noaction"/>
              <a:extLst>
                <a:ext uri="{FF2B5EF4-FFF2-40B4-BE49-F238E27FC236}">
                  <a16:creationId xmlns:a16="http://schemas.microsoft.com/office/drawing/2014/main" id="{F1D74258-485D-4958-BA62-5A6B766C9DEA}"/>
                </a:ext>
              </a:extLst>
            </p:cNvPr>
            <p:cNvSpPr/>
            <p:nvPr/>
          </p:nvSpPr>
          <p:spPr>
            <a:xfrm>
              <a:off x="3580945" y="3470057"/>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14</a:t>
              </a:r>
            </a:p>
          </p:txBody>
        </p:sp>
        <p:sp>
          <p:nvSpPr>
            <p:cNvPr id="62" name="Rectángulo 61">
              <a:hlinkClick r:id="" action="ppaction://noaction"/>
              <a:extLst>
                <a:ext uri="{FF2B5EF4-FFF2-40B4-BE49-F238E27FC236}">
                  <a16:creationId xmlns:a16="http://schemas.microsoft.com/office/drawing/2014/main" id="{7BA5D4F2-66D3-4286-B9FF-EA22E8FAB286}"/>
                </a:ext>
              </a:extLst>
            </p:cNvPr>
            <p:cNvSpPr/>
            <p:nvPr/>
          </p:nvSpPr>
          <p:spPr>
            <a:xfrm>
              <a:off x="3527467" y="2903194"/>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15</a:t>
              </a:r>
            </a:p>
          </p:txBody>
        </p:sp>
        <p:sp>
          <p:nvSpPr>
            <p:cNvPr id="63" name="Rectángulo 62">
              <a:hlinkClick r:id="" action="ppaction://noaction"/>
              <a:extLst>
                <a:ext uri="{FF2B5EF4-FFF2-40B4-BE49-F238E27FC236}">
                  <a16:creationId xmlns:a16="http://schemas.microsoft.com/office/drawing/2014/main" id="{6D00CE8B-64F7-4ABB-BB6F-2A7CDCA40148}"/>
                </a:ext>
              </a:extLst>
            </p:cNvPr>
            <p:cNvSpPr/>
            <p:nvPr/>
          </p:nvSpPr>
          <p:spPr>
            <a:xfrm rot="989082">
              <a:off x="3622646" y="2344006"/>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16</a:t>
              </a:r>
            </a:p>
          </p:txBody>
        </p:sp>
        <p:sp>
          <p:nvSpPr>
            <p:cNvPr id="64" name="Rectángulo 63">
              <a:hlinkClick r:id="" action="ppaction://noaction"/>
              <a:extLst>
                <a:ext uri="{FF2B5EF4-FFF2-40B4-BE49-F238E27FC236}">
                  <a16:creationId xmlns:a16="http://schemas.microsoft.com/office/drawing/2014/main" id="{724F0C38-7BE2-4070-85E4-2063B654DB26}"/>
                </a:ext>
              </a:extLst>
            </p:cNvPr>
            <p:cNvSpPr/>
            <p:nvPr/>
          </p:nvSpPr>
          <p:spPr>
            <a:xfrm rot="1857843">
              <a:off x="3907507" y="1707918"/>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17</a:t>
              </a:r>
            </a:p>
          </p:txBody>
        </p:sp>
        <p:sp>
          <p:nvSpPr>
            <p:cNvPr id="65" name="Rectángulo 64">
              <a:hlinkClick r:id="" action="ppaction://noaction"/>
              <a:extLst>
                <a:ext uri="{FF2B5EF4-FFF2-40B4-BE49-F238E27FC236}">
                  <a16:creationId xmlns:a16="http://schemas.microsoft.com/office/drawing/2014/main" id="{CC316A49-C120-4104-B1F8-35A3EE50936E}"/>
                </a:ext>
              </a:extLst>
            </p:cNvPr>
            <p:cNvSpPr/>
            <p:nvPr/>
          </p:nvSpPr>
          <p:spPr>
            <a:xfrm rot="2454086">
              <a:off x="4312215" y="1310194"/>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18</a:t>
              </a:r>
            </a:p>
          </p:txBody>
        </p:sp>
        <p:sp>
          <p:nvSpPr>
            <p:cNvPr id="66" name="Rectángulo 65">
              <a:hlinkClick r:id="" action="ppaction://noaction"/>
              <a:extLst>
                <a:ext uri="{FF2B5EF4-FFF2-40B4-BE49-F238E27FC236}">
                  <a16:creationId xmlns:a16="http://schemas.microsoft.com/office/drawing/2014/main" id="{B3C67709-29BD-42AF-B2F0-3AC9E9F54A8F}"/>
                </a:ext>
              </a:extLst>
            </p:cNvPr>
            <p:cNvSpPr/>
            <p:nvPr/>
          </p:nvSpPr>
          <p:spPr>
            <a:xfrm rot="4435600">
              <a:off x="4890334" y="1050720"/>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19</a:t>
              </a:r>
            </a:p>
          </p:txBody>
        </p:sp>
        <p:sp>
          <p:nvSpPr>
            <p:cNvPr id="67" name="Rectángulo 66">
              <a:hlinkClick r:id="" action="ppaction://noaction"/>
              <a:extLst>
                <a:ext uri="{FF2B5EF4-FFF2-40B4-BE49-F238E27FC236}">
                  <a16:creationId xmlns:a16="http://schemas.microsoft.com/office/drawing/2014/main" id="{772BDE26-ABE8-4961-86AC-637410C18390}"/>
                </a:ext>
              </a:extLst>
            </p:cNvPr>
            <p:cNvSpPr/>
            <p:nvPr/>
          </p:nvSpPr>
          <p:spPr>
            <a:xfrm rot="3600641">
              <a:off x="5483987" y="879968"/>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20</a:t>
              </a:r>
            </a:p>
          </p:txBody>
        </p:sp>
        <p:sp>
          <p:nvSpPr>
            <p:cNvPr id="68" name="Rectángulo 67">
              <a:hlinkClick r:id="" action="ppaction://noaction"/>
              <a:extLst>
                <a:ext uri="{FF2B5EF4-FFF2-40B4-BE49-F238E27FC236}">
                  <a16:creationId xmlns:a16="http://schemas.microsoft.com/office/drawing/2014/main" id="{50422662-6730-4E6D-9FE2-C181E85931BB}"/>
                </a:ext>
              </a:extLst>
            </p:cNvPr>
            <p:cNvSpPr/>
            <p:nvPr/>
          </p:nvSpPr>
          <p:spPr>
            <a:xfrm rot="4945249">
              <a:off x="6080505" y="886464"/>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21</a:t>
              </a:r>
            </a:p>
          </p:txBody>
        </p:sp>
        <p:sp>
          <p:nvSpPr>
            <p:cNvPr id="69" name="Rectángulo 68">
              <a:hlinkClick r:id="" action="ppaction://noaction"/>
              <a:extLst>
                <a:ext uri="{FF2B5EF4-FFF2-40B4-BE49-F238E27FC236}">
                  <a16:creationId xmlns:a16="http://schemas.microsoft.com/office/drawing/2014/main" id="{94DCA176-C235-41EC-BE7A-6C0581855ED6}"/>
                </a:ext>
              </a:extLst>
            </p:cNvPr>
            <p:cNvSpPr/>
            <p:nvPr/>
          </p:nvSpPr>
          <p:spPr>
            <a:xfrm rot="6794582">
              <a:off x="6650053" y="1045577"/>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22</a:t>
              </a:r>
            </a:p>
          </p:txBody>
        </p:sp>
        <p:sp>
          <p:nvSpPr>
            <p:cNvPr id="70" name="Rectángulo 69">
              <a:hlinkClick r:id="rId18" action="ppaction://hlinksldjump"/>
              <a:extLst>
                <a:ext uri="{FF2B5EF4-FFF2-40B4-BE49-F238E27FC236}">
                  <a16:creationId xmlns:a16="http://schemas.microsoft.com/office/drawing/2014/main" id="{8BB8B4DE-3AF8-4ABD-8136-9ABDEB68B585}"/>
                </a:ext>
              </a:extLst>
            </p:cNvPr>
            <p:cNvSpPr/>
            <p:nvPr/>
          </p:nvSpPr>
          <p:spPr>
            <a:xfrm rot="7249038">
              <a:off x="7218839" y="1322456"/>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23</a:t>
              </a:r>
            </a:p>
          </p:txBody>
        </p:sp>
        <p:sp>
          <p:nvSpPr>
            <p:cNvPr id="71" name="Rectángulo 70">
              <a:hlinkClick r:id="rId19" action="ppaction://hlinksldjump"/>
              <a:extLst>
                <a:ext uri="{FF2B5EF4-FFF2-40B4-BE49-F238E27FC236}">
                  <a16:creationId xmlns:a16="http://schemas.microsoft.com/office/drawing/2014/main" id="{9E1CE247-7398-4A83-AF6E-59D3E6CDDA0A}"/>
                </a:ext>
              </a:extLst>
            </p:cNvPr>
            <p:cNvSpPr/>
            <p:nvPr/>
          </p:nvSpPr>
          <p:spPr>
            <a:xfrm rot="8114729">
              <a:off x="7658108" y="1752205"/>
              <a:ext cx="617084"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AGImExtra" panose="02000303000000000000" pitchFamily="2" charset="0"/>
                  <a:ea typeface="AGImExtra" panose="02000303000000000000" pitchFamily="2" charset="0"/>
                </a:rPr>
                <a:t>24</a:t>
              </a:r>
            </a:p>
          </p:txBody>
        </p:sp>
        <p:sp>
          <p:nvSpPr>
            <p:cNvPr id="7" name="Elipse 6">
              <a:extLst>
                <a:ext uri="{FF2B5EF4-FFF2-40B4-BE49-F238E27FC236}">
                  <a16:creationId xmlns:a16="http://schemas.microsoft.com/office/drawing/2014/main" id="{6D701FD5-E1AE-402F-93F2-08D8E22A267C}"/>
                </a:ext>
              </a:extLst>
            </p:cNvPr>
            <p:cNvSpPr/>
            <p:nvPr/>
          </p:nvSpPr>
          <p:spPr>
            <a:xfrm>
              <a:off x="3489282" y="841550"/>
              <a:ext cx="5227957" cy="518564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GImExtra" panose="02000303000000000000" pitchFamily="2" charset="0"/>
                <a:ea typeface="AGImExtra" panose="02000303000000000000" pitchFamily="2" charset="0"/>
              </a:endParaRPr>
            </a:p>
          </p:txBody>
        </p:sp>
      </p:grpSp>
      <p:pic>
        <p:nvPicPr>
          <p:cNvPr id="48" name="Imagen 47">
            <a:extLst>
              <a:ext uri="{FF2B5EF4-FFF2-40B4-BE49-F238E27FC236}">
                <a16:creationId xmlns:a16="http://schemas.microsoft.com/office/drawing/2014/main" id="{71A667C8-BB01-4574-B512-A0F1B221F80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446686">
            <a:off x="5887964" y="926945"/>
            <a:ext cx="1645611" cy="1197024"/>
          </a:xfrm>
          <a:prstGeom prst="rect">
            <a:avLst/>
          </a:prstGeom>
        </p:spPr>
      </p:pic>
      <p:pic>
        <p:nvPicPr>
          <p:cNvPr id="3" name="Imagen 2">
            <a:extLst>
              <a:ext uri="{FF2B5EF4-FFF2-40B4-BE49-F238E27FC236}">
                <a16:creationId xmlns:a16="http://schemas.microsoft.com/office/drawing/2014/main" id="{9F1E441F-F59E-4720-A36B-3DAA4DCE20E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4862" y="795944"/>
            <a:ext cx="2915201" cy="4907104"/>
          </a:xfrm>
          <a:prstGeom prst="rect">
            <a:avLst/>
          </a:prstGeom>
        </p:spPr>
      </p:pic>
      <p:sp>
        <p:nvSpPr>
          <p:cNvPr id="46" name="Rectángulo 45">
            <a:extLst>
              <a:ext uri="{FF2B5EF4-FFF2-40B4-BE49-F238E27FC236}">
                <a16:creationId xmlns:a16="http://schemas.microsoft.com/office/drawing/2014/main" id="{B49B587F-3FA7-4104-908B-2BA53F6CD2C4}"/>
              </a:ext>
            </a:extLst>
          </p:cNvPr>
          <p:cNvSpPr/>
          <p:nvPr/>
        </p:nvSpPr>
        <p:spPr>
          <a:xfrm>
            <a:off x="2544466" y="5504555"/>
            <a:ext cx="5753491"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GImExtra" panose="02000303000000000000" pitchFamily="2" charset="0"/>
                <a:ea typeface="AGImExtra" panose="02000303000000000000" pitchFamily="2" charset="0"/>
              </a:rPr>
              <a:t>Todos</a:t>
            </a:r>
            <a:r>
              <a:rPr kumimoji="0" lang="es-ES" sz="4800" b="0"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AGImExtra" panose="02000303000000000000" pitchFamily="2" charset="0"/>
                <a:ea typeface="AGImExtra" panose="02000303000000000000" pitchFamily="2" charset="0"/>
              </a:rPr>
              <a:t> al mismo ritmo 1° Grado</a:t>
            </a:r>
            <a:endParaRPr kumimoji="0" lang="es-ES"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GImExtra" panose="02000303000000000000" pitchFamily="2" charset="0"/>
              <a:ea typeface="AGImExtra" panose="02000303000000000000" pitchFamily="2" charset="0"/>
            </a:endParaRPr>
          </a:p>
        </p:txBody>
      </p:sp>
      <p:pic>
        <p:nvPicPr>
          <p:cNvPr id="15" name="COREOKDS - el baile del cuerpo -DIVERPLAY">
            <a:hlinkClick r:id="" action="ppaction://media"/>
            <a:extLst>
              <a:ext uri="{FF2B5EF4-FFF2-40B4-BE49-F238E27FC236}">
                <a16:creationId xmlns:a16="http://schemas.microsoft.com/office/drawing/2014/main" id="{E3AB6C74-127C-4D88-BD47-F313312697D2}"/>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35792" y="-40418"/>
            <a:ext cx="609600" cy="609600"/>
          </a:xfrm>
          <a:prstGeom prst="rect">
            <a:avLst/>
          </a:prstGeom>
        </p:spPr>
      </p:pic>
    </p:spTree>
    <p:extLst>
      <p:ext uri="{BB962C8B-B14F-4D97-AF65-F5344CB8AC3E}">
        <p14:creationId xmlns:p14="http://schemas.microsoft.com/office/powerpoint/2010/main" val="2636430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1000" fill="hold"/>
                                        <p:tgtEl>
                                          <p:spTgt spid="44"/>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audio>
              <p:cMediaNode vol="20000" numSld="999">
                <p:cTn id="16"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D98F89-E7A4-496C-8FEF-428F6F2F8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660" y="910907"/>
            <a:ext cx="3360796" cy="6180774"/>
          </a:xfrm>
          <a:prstGeom prst="rect">
            <a:avLst/>
          </a:prstGeom>
        </p:spPr>
      </p:pic>
      <p:pic>
        <p:nvPicPr>
          <p:cNvPr id="5" name="Imagen 4">
            <a:hlinkClick r:id="rId3" action="ppaction://hlinksldjump"/>
            <a:extLst>
              <a:ext uri="{FF2B5EF4-FFF2-40B4-BE49-F238E27FC236}">
                <a16:creationId xmlns:a16="http://schemas.microsoft.com/office/drawing/2014/main" id="{C2FB1040-45EB-4EB9-9AFF-D462F93F5E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1179354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54137F-B442-4DD0-9497-B014583E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431" y="1674057"/>
            <a:ext cx="7721137" cy="5018738"/>
          </a:xfrm>
          <a:prstGeom prst="rect">
            <a:avLst/>
          </a:prstGeom>
        </p:spPr>
      </p:pic>
      <p:pic>
        <p:nvPicPr>
          <p:cNvPr id="6" name="Imagen 5">
            <a:hlinkClick r:id="rId3" action="ppaction://hlinksldjump"/>
            <a:extLst>
              <a:ext uri="{FF2B5EF4-FFF2-40B4-BE49-F238E27FC236}">
                <a16:creationId xmlns:a16="http://schemas.microsoft.com/office/drawing/2014/main" id="{C6957C4C-D39E-409B-B9FB-F51FC9325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3913797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76208F5-2463-40E5-BE64-851A02B14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030" y="365125"/>
            <a:ext cx="3739319" cy="6550632"/>
          </a:xfrm>
          <a:prstGeom prst="rect">
            <a:avLst/>
          </a:prstGeom>
        </p:spPr>
      </p:pic>
      <p:pic>
        <p:nvPicPr>
          <p:cNvPr id="5" name="Imagen 4">
            <a:hlinkClick r:id="rId3" action="ppaction://hlinksldjump"/>
            <a:extLst>
              <a:ext uri="{FF2B5EF4-FFF2-40B4-BE49-F238E27FC236}">
                <a16:creationId xmlns:a16="http://schemas.microsoft.com/office/drawing/2014/main" id="{5E10C1CC-D82C-4E48-BA65-FA327F0F4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1260482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CC651E-13CA-45E3-97FA-39BEF5830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556" y="365125"/>
            <a:ext cx="3768887" cy="6530923"/>
          </a:xfrm>
          <a:prstGeom prst="rect">
            <a:avLst/>
          </a:prstGeom>
        </p:spPr>
      </p:pic>
      <p:pic>
        <p:nvPicPr>
          <p:cNvPr id="5" name="Imagen 4">
            <a:hlinkClick r:id="rId3" action="ppaction://hlinksldjump"/>
            <a:extLst>
              <a:ext uri="{FF2B5EF4-FFF2-40B4-BE49-F238E27FC236}">
                <a16:creationId xmlns:a16="http://schemas.microsoft.com/office/drawing/2014/main" id="{F41EBB6E-358C-4BE5-BBC7-476351913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374713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349BEBF-067D-40CF-BD0A-D4764DBBC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669" y="2348670"/>
            <a:ext cx="7594661" cy="4509330"/>
          </a:xfrm>
          <a:prstGeom prst="rect">
            <a:avLst/>
          </a:prstGeom>
        </p:spPr>
      </p:pic>
      <p:pic>
        <p:nvPicPr>
          <p:cNvPr id="5" name="Imagen 4">
            <a:hlinkClick r:id="rId3" action="ppaction://hlinksldjump"/>
            <a:extLst>
              <a:ext uri="{FF2B5EF4-FFF2-40B4-BE49-F238E27FC236}">
                <a16:creationId xmlns:a16="http://schemas.microsoft.com/office/drawing/2014/main" id="{5BECC88C-1DD4-46A7-B23A-246A312830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1753754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55D73-4947-478D-9ADB-F323AF02772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65556D-6A5E-45C7-883D-9C15DF366530}"/>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95F9D50-F0D2-4565-BD29-B5A623C63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06" y="962464"/>
            <a:ext cx="6175395" cy="6175395"/>
          </a:xfrm>
          <a:prstGeom prst="rect">
            <a:avLst/>
          </a:prstGeom>
        </p:spPr>
      </p:pic>
      <p:pic>
        <p:nvPicPr>
          <p:cNvPr id="5" name="Imagen 4">
            <a:hlinkClick r:id="rId3" action="ppaction://hlinksldjump"/>
            <a:extLst>
              <a:ext uri="{FF2B5EF4-FFF2-40B4-BE49-F238E27FC236}">
                <a16:creationId xmlns:a16="http://schemas.microsoft.com/office/drawing/2014/main" id="{3E286A96-17F3-479D-842E-F1804449F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998618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1174E3D-ACCA-414D-AA09-CFD8F2C41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733" y="932586"/>
            <a:ext cx="4962534" cy="5925414"/>
          </a:xfrm>
          <a:prstGeom prst="rect">
            <a:avLst/>
          </a:prstGeom>
        </p:spPr>
      </p:pic>
      <p:pic>
        <p:nvPicPr>
          <p:cNvPr id="5" name="Imagen 4">
            <a:hlinkClick r:id="rId3" action="ppaction://hlinksldjump"/>
            <a:extLst>
              <a:ext uri="{FF2B5EF4-FFF2-40B4-BE49-F238E27FC236}">
                <a16:creationId xmlns:a16="http://schemas.microsoft.com/office/drawing/2014/main" id="{1B194576-E35D-4EDE-A1F6-EE717ABDE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46" y="5827541"/>
            <a:ext cx="1267912" cy="865254"/>
          </a:xfrm>
          <a:prstGeom prst="rect">
            <a:avLst/>
          </a:prstGeom>
        </p:spPr>
      </p:pic>
    </p:spTree>
    <p:extLst>
      <p:ext uri="{BB962C8B-B14F-4D97-AF65-F5344CB8AC3E}">
        <p14:creationId xmlns:p14="http://schemas.microsoft.com/office/powerpoint/2010/main" val="182058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38</Words>
  <Application>Microsoft Office PowerPoint</Application>
  <PresentationFormat>Panorámica</PresentationFormat>
  <Paragraphs>27</Paragraphs>
  <Slides>13</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AGImExtra</vt:lpstr>
      <vt:lpstr>Arial</vt:lpstr>
      <vt:lpstr>Calibri</vt:lpstr>
      <vt:lpstr>Calibri Light</vt:lpstr>
      <vt:lpstr>Tema de Office</vt:lpstr>
      <vt:lpstr>“Todos al mismo ritmo” 1. Gira la ruleta observa el número, ese número será la cantidad de repeticiones que harás en todos tus ejercicios.  2. Coloca música de preferencia.  3. Realízalo en familia. 4. Toma tus evidencias y súbelo al classroom. 5. FECHA: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ibarra</dc:creator>
  <cp:lastModifiedBy>Alumno</cp:lastModifiedBy>
  <cp:revision>20</cp:revision>
  <dcterms:created xsi:type="dcterms:W3CDTF">2020-09-04T13:49:38Z</dcterms:created>
  <dcterms:modified xsi:type="dcterms:W3CDTF">2021-05-19T20:17:55Z</dcterms:modified>
</cp:coreProperties>
</file>