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 showGuides="1">
      <p:cViewPr varScale="1">
        <p:scale>
          <a:sx n="56" d="100"/>
          <a:sy n="56" d="100"/>
        </p:scale>
        <p:origin x="100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31E4D5-610E-482B-BE23-1B16C9D6D5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C78E66A-2E7C-42CF-B4FC-8743E7759D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1BD821-E844-414A-8A0B-A75CB40E7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5/16/2022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4C29A4-E5E7-4311-A182-F62433F6B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F4C3C5-1BF0-476B-AD54-01BB9319C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05045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11B93B-84EC-483B-86F1-72712EA74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8FFB520-295E-492F-95ED-93DAB84D8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052875-3BB8-49D1-B4B8-4A00BF62E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5/16/2022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2AF287-964F-4A79-8769-B390E9A3C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9FB99C-5C22-4E82-96F7-7B7204703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18191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FAB92DD-0FA1-43D5-9A84-38EAB0B27B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2470044-2447-40FB-861E-1647401528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8E06-A99B-4B1C-96A5-1C3EA5929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5/16/2022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378F56-C3A8-47F3-B988-5AB0E4C02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B2ABB4-CEB2-4F44-A559-4C8D4C850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60165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1C5B1C-FDE0-4B92-8874-5D9D604B0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D7EB61-6A32-4952-B39C-F1ED88083A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26D6C7-AC1E-4D2E-A73E-3A2129ABD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5/16/2022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D76B66-270F-44AC-A434-6E7B4D169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41CA45-7813-4A9D-B954-BC914F972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81264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DBEBD6-8DC7-4DCD-BF9C-30A13FD65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704C83-48BA-4873-9111-8CE6843BD8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33AFE7-03AC-4055-9244-D2197300C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5/16/2022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F710EB-9612-4E1D-9A5B-4D6EBE51C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943894-5C5A-4B3D-AD3F-74E877DF3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22654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C9264D-C006-4D1E-BD59-0007D1BDA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648C28-0F63-4990-89E0-5B567C7375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DDE3BFA-76B5-440E-BD0A-CE645D21CB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E6C7386-44B9-432F-8975-D7F513600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5/16/2022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7B55A34-4B2E-41CD-8CFB-6B694C532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24DFE06-65F9-4353-A356-0A631FA9E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11474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E6147E-9D81-4EB5-A243-8722E525A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4146DA-D949-4662-B19E-A1ACD840B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533D6CB-68D4-4F89-9701-2A33B69696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E37E6DF-24EA-4712-B661-27B5782721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6FC13F8-48C1-4A9D-A511-6B97B6E540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F65B926-05A6-4DA7-9A27-F4279ADE3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5/16/2022</a:t>
            </a:fld>
            <a:endParaRPr lang="en-U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555F1E7-8F12-4C14-B58A-5A41362F5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1453FA-3D30-4F07-8B76-7F0EC7B72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74534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D7F282-CB13-42B5-972D-B001DFD5E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421416C-9116-4EF3-86A8-28DB2E3AF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5/16/2022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89124F2-271A-47A0-A0E3-121C363F4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D5F2533-0EFD-4228-8091-C7CE5265E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60837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6BEFA55-2A50-4480-A630-38A7EF54B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5/16/2022</a:t>
            </a:fld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E947B35-6209-41A5-9907-261280026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6BB6365-5B45-475A-B924-F223F0733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39771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329087-8D10-4E2D-ACDE-8E812FCF7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93FA894-0E49-455E-92F8-1F33F0A68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C4EDF72-8999-406A-A876-00B055269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2D5324-E5F9-4857-A44B-170455922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5/16/2022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6C8FD99-B490-4EF9-B703-E48E0632F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7D565EA-CA80-4BE3-B66E-49604F333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3154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7AC369-3289-45D3-A9A8-4F43BA7DD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7BCDCCE-423E-48A1-B073-9FC3DF227B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E9743A3-84A6-4A5E-B9C2-1DABABBA1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A03CBF1-E0C5-4CB9-A016-CEA675094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5/16/2022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D992722-1C9E-4C90-8C48-1928922A4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9851EC4-22AF-44DC-AB77-4D7D29776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35951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155216A-8323-4877-BB86-3170B9CA4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CA96EAF-E614-49BB-A963-7E72220E8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4A4E50-02C9-44B0-8BD6-1654F9BCCB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5/16/2022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ACB50C-7BD3-4A42-B7C5-FB7F0FEC8F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0A456E-87A5-42E2-A011-3F854F3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67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4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4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4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4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C232F1-59DB-47C8-B863-B4282F2A98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09" b="12922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1BA5BC6-1A97-4A43-A9CB-AA7855A214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4328" y="330428"/>
            <a:ext cx="7570695" cy="1630053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chemeClr val="tx1"/>
                </a:solidFill>
              </a:rPr>
              <a:t>Objetivo de CLASE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B5C9512-24D5-4FA0-8120-760C1AD0EB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9788" y="2850776"/>
            <a:ext cx="8952703" cy="28104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CL" sz="3600" dirty="0"/>
              <a:t>Identificar la personificación y comparación en fragmentos de canciones demostrando disposición e interés por compartir sus ideas</a:t>
            </a:r>
            <a:r>
              <a:rPr lang="es-CL" dirty="0"/>
              <a:t>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DE75576-92D8-F3CA-F46B-D2F5BFDA98C5}"/>
              </a:ext>
            </a:extLst>
          </p:cNvPr>
          <p:cNvSpPr txBox="1"/>
          <p:nvPr/>
        </p:nvSpPr>
        <p:spPr>
          <a:xfrm>
            <a:off x="8903970" y="5875020"/>
            <a:ext cx="25574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Katherine Santander Díaz</a:t>
            </a:r>
          </a:p>
          <a:p>
            <a:r>
              <a:rPr lang="es-MX" dirty="0"/>
              <a:t>Psicopedagoga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284340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3A53CA6-085E-4E2E-9AD2-7D37A23227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32" y="0"/>
            <a:ext cx="11962279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3144637-3671-4D5F-8662-F0580B393665}"/>
              </a:ext>
            </a:extLst>
          </p:cNvPr>
          <p:cNvSpPr txBox="1"/>
          <p:nvPr/>
        </p:nvSpPr>
        <p:spPr>
          <a:xfrm>
            <a:off x="5641041" y="270958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990D9E3-803E-4133-9195-74E44E0E5D89}"/>
              </a:ext>
            </a:extLst>
          </p:cNvPr>
          <p:cNvSpPr txBox="1"/>
          <p:nvPr/>
        </p:nvSpPr>
        <p:spPr>
          <a:xfrm>
            <a:off x="5244353" y="2971800"/>
            <a:ext cx="1311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/>
              <a:t>PIEL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0CE561A-3897-4315-9902-B5684FB89C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0984" y="4167124"/>
            <a:ext cx="2731994" cy="2253675"/>
          </a:xfrm>
          <a:prstGeom prst="rect">
            <a:avLst/>
          </a:prstGeom>
        </p:spPr>
      </p:pic>
      <p:pic>
        <p:nvPicPr>
          <p:cNvPr id="6" name="Cut_y2mate.com - figuras_retoricas_YCFYBhKP-6E">
            <a:hlinkClick r:id="" action="ppaction://media"/>
            <a:extLst>
              <a:ext uri="{FF2B5EF4-FFF2-40B4-BE49-F238E27FC236}">
                <a16:creationId xmlns:a16="http://schemas.microsoft.com/office/drawing/2014/main" id="{845CAF36-25EB-4636-9C1A-F9BBE68BF8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64659" y="49891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3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175314B-80F2-48FF-B1D2-03688151AC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76057B9-4E38-435C-BC93-A8DC63DC27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8835" y="3771001"/>
            <a:ext cx="2145978" cy="2139881"/>
          </a:xfrm>
          <a:prstGeom prst="rect">
            <a:avLst/>
          </a:prstGeom>
        </p:spPr>
      </p:pic>
      <p:pic>
        <p:nvPicPr>
          <p:cNvPr id="5" name="Cut_y2mate.com - figuras_literarias_en_canciones_WHx43-Nudno">
            <a:hlinkClick r:id="" action="ppaction://media"/>
            <a:extLst>
              <a:ext uri="{FF2B5EF4-FFF2-40B4-BE49-F238E27FC236}">
                <a16:creationId xmlns:a16="http://schemas.microsoft.com/office/drawing/2014/main" id="{92112DEA-E24A-4591-AED4-212EDC9DC0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62953" y="48409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82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8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86DE21C-C6B7-491A-8700-26992F2E6A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056012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4384F6F-480B-427E-85A1-7B78F1085B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5653" y="2447777"/>
            <a:ext cx="2555449" cy="4157003"/>
          </a:xfrm>
          <a:prstGeom prst="rect">
            <a:avLst/>
          </a:prstGeom>
        </p:spPr>
      </p:pic>
      <p:pic>
        <p:nvPicPr>
          <p:cNvPr id="4" name="Cut_y2mate.com - figuras_literarias_Q1r6conhA4c">
            <a:hlinkClick r:id="" action="ppaction://media"/>
            <a:extLst>
              <a:ext uri="{FF2B5EF4-FFF2-40B4-BE49-F238E27FC236}">
                <a16:creationId xmlns:a16="http://schemas.microsoft.com/office/drawing/2014/main" id="{FA9F39A5-931F-42E9-9F9A-F260CAD347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29021" y="51077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72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584E98C-F75B-45CC-B11B-A6F66E7477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34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3E3B578-6083-4B8F-95A8-AF295CDCD192}"/>
              </a:ext>
            </a:extLst>
          </p:cNvPr>
          <p:cNvSpPr txBox="1"/>
          <p:nvPr/>
        </p:nvSpPr>
        <p:spPr>
          <a:xfrm>
            <a:off x="1210235" y="2272553"/>
            <a:ext cx="74362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/>
              <a:t>¿Cuántas comparaciones lograron identificar?</a:t>
            </a:r>
          </a:p>
          <a:p>
            <a:endParaRPr lang="es-CL" sz="3600" dirty="0"/>
          </a:p>
          <a:p>
            <a:r>
              <a:rPr lang="es-CL" sz="3600" dirty="0"/>
              <a:t>¿Cuántas personificaciones identificaron en las canciones?</a:t>
            </a:r>
          </a:p>
        </p:txBody>
      </p:sp>
    </p:spTree>
    <p:extLst>
      <p:ext uri="{BB962C8B-B14F-4D97-AF65-F5344CB8AC3E}">
        <p14:creationId xmlns:p14="http://schemas.microsoft.com/office/powerpoint/2010/main" val="3118815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D99BFF-C515-4443-9955-F1D6148B1F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D6D9C43-8387-442D-A1FC-60479A9B5A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8DBD421-F82E-45DE-AF0F-6E2B5CE1BB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385C7B9-C12C-48D5-920F-A10D604E2F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0"/>
            <a:ext cx="6096000" cy="6752492"/>
          </a:xfrm>
          <a:prstGeom prst="rect">
            <a:avLst/>
          </a:prstGeom>
        </p:spPr>
      </p:pic>
      <p:pic>
        <p:nvPicPr>
          <p:cNvPr id="7" name="Cut_y2mate.com - camila_todo_cambio_official_video_gO8-9OWzPOQ">
            <a:hlinkClick r:id="" action="ppaction://media"/>
            <a:extLst>
              <a:ext uri="{FF2B5EF4-FFF2-40B4-BE49-F238E27FC236}">
                <a16:creationId xmlns:a16="http://schemas.microsoft.com/office/drawing/2014/main" id="{88A9EC63-4394-41A5-82D9-2354541604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24000" y="4953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8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08A914-99EE-44A7-B48D-1CD586FC1B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D22A6BF-72C5-4140-A424-F6794BA152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F63561F-1150-40DB-A8A7-7571BF03BB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52" y="-4072"/>
            <a:ext cx="12178748" cy="6862072"/>
          </a:xfrm>
          <a:prstGeom prst="rect">
            <a:avLst/>
          </a:prstGeom>
        </p:spPr>
      </p:pic>
      <p:pic>
        <p:nvPicPr>
          <p:cNvPr id="5" name="Cut_y2mate.com - shakira_antes_de_las_seis_letra_1h2nAVlqfSo">
            <a:hlinkClick r:id="" action="ppaction://media"/>
            <a:extLst>
              <a:ext uri="{FF2B5EF4-FFF2-40B4-BE49-F238E27FC236}">
                <a16:creationId xmlns:a16="http://schemas.microsoft.com/office/drawing/2014/main" id="{E04F709D-C8E8-4CA0-8CEC-1F9157DDF9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0" y="4953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47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79F6481-A3B8-406F-9ADD-0E21B9F4CB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97757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627E3DD-FA6B-46C5-B391-3780848092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1354" y="3904883"/>
            <a:ext cx="2143125" cy="2143125"/>
          </a:xfrm>
          <a:prstGeom prst="rect">
            <a:avLst/>
          </a:prstGeom>
        </p:spPr>
      </p:pic>
      <p:pic>
        <p:nvPicPr>
          <p:cNvPr id="4" name="Cut_y2mate.com - mecano_hijo_de_la_luna_videoclip_OwGG5fX7bxY">
            <a:hlinkClick r:id="" action="ppaction://media"/>
            <a:extLst>
              <a:ext uri="{FF2B5EF4-FFF2-40B4-BE49-F238E27FC236}">
                <a16:creationId xmlns:a16="http://schemas.microsoft.com/office/drawing/2014/main" id="{05A86EBB-AEA4-43EA-B413-03BE1E54E5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2591" y="47935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75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42809AF-A92A-4EA1-ACD3-8FA9D66EDA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639951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33E9D45-3E31-4BE7-B010-AC94364E1F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9951" y="0"/>
            <a:ext cx="5552049" cy="6858000"/>
          </a:xfrm>
          <a:prstGeom prst="rect">
            <a:avLst/>
          </a:prstGeom>
        </p:spPr>
      </p:pic>
      <p:pic>
        <p:nvPicPr>
          <p:cNvPr id="4" name="Cut_y2mate.com - figuras_literarias_en_canciones_tuvideo_matiasmx_com_75CFYq7m50M">
            <a:hlinkClick r:id="" action="ppaction://media"/>
            <a:extLst>
              <a:ext uri="{FF2B5EF4-FFF2-40B4-BE49-F238E27FC236}">
                <a16:creationId xmlns:a16="http://schemas.microsoft.com/office/drawing/2014/main" id="{14266A1B-5E82-4915-B580-7D68107A61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2086" y="56141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04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EEF121E-526E-46E6-9E14-B1991C428C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E8DE965-A019-4DBC-9111-120A40854BD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9281" b="12001"/>
          <a:stretch/>
        </p:blipFill>
        <p:spPr>
          <a:xfrm>
            <a:off x="239150" y="1266091"/>
            <a:ext cx="2616592" cy="3742007"/>
          </a:xfrm>
          <a:prstGeom prst="rect">
            <a:avLst/>
          </a:prstGeom>
        </p:spPr>
      </p:pic>
      <p:pic>
        <p:nvPicPr>
          <p:cNvPr id="4" name="Cut_y2mate.com - cueca_la_rosa_con_el_clavel_mfNJ5VqGcHU (1)">
            <a:hlinkClick r:id="" action="ppaction://media"/>
            <a:extLst>
              <a:ext uri="{FF2B5EF4-FFF2-40B4-BE49-F238E27FC236}">
                <a16:creationId xmlns:a16="http://schemas.microsoft.com/office/drawing/2014/main" id="{3BBCB424-36EC-4969-81A6-EE927D03DC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03274" y="55919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69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568BE98-6AB3-4AE8-B4D3-B37AFFF58A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Cut_y2mate.com - 31_minutos_flor_bovina_mi_mueca_me_hablo_-lO0ohlMjXw">
            <a:hlinkClick r:id="" action="ppaction://media"/>
            <a:extLst>
              <a:ext uri="{FF2B5EF4-FFF2-40B4-BE49-F238E27FC236}">
                <a16:creationId xmlns:a16="http://schemas.microsoft.com/office/drawing/2014/main" id="{9008A33B-F93F-4CCC-971F-55D80BF836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1747" y="49952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18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E2FA615-128F-48DF-A65C-AE8AC10BBE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1C84D7B-2CE6-48BC-991B-4BB2756F28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-1"/>
            <a:ext cx="6096000" cy="6857999"/>
          </a:xfrm>
          <a:prstGeom prst="rect">
            <a:avLst/>
          </a:prstGeom>
        </p:spPr>
      </p:pic>
      <p:pic>
        <p:nvPicPr>
          <p:cNvPr id="4" name="Cut_y2mate.com - cristian_castro_azul_official_video_29NM6ySmwfQ">
            <a:hlinkClick r:id="" action="ppaction://media"/>
            <a:extLst>
              <a:ext uri="{FF2B5EF4-FFF2-40B4-BE49-F238E27FC236}">
                <a16:creationId xmlns:a16="http://schemas.microsoft.com/office/drawing/2014/main" id="{8AAF46A0-7115-4856-8F2F-3E3F0AF5EE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8212" y="49933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85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9FF34A4-CA99-4140-B3EC-40B9F03051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ADB19FD-5577-4749-9C81-09D08E39742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361" r="56463"/>
          <a:stretch/>
        </p:blipFill>
        <p:spPr>
          <a:xfrm>
            <a:off x="9520518" y="2838450"/>
            <a:ext cx="2084294" cy="4019550"/>
          </a:xfrm>
          <a:prstGeom prst="rect">
            <a:avLst/>
          </a:prstGeom>
        </p:spPr>
      </p:pic>
      <p:pic>
        <p:nvPicPr>
          <p:cNvPr id="5" name="Cut_y2mate.com - jessejoy_corre_P2hM9CLAMu4">
            <a:hlinkClick r:id="" action="ppaction://media"/>
            <a:extLst>
              <a:ext uri="{FF2B5EF4-FFF2-40B4-BE49-F238E27FC236}">
                <a16:creationId xmlns:a16="http://schemas.microsoft.com/office/drawing/2014/main" id="{AD7F4AD1-F5AA-4C5D-B2F2-C588625D48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78106" y="54370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75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1631</TotalTime>
  <Words>40</Words>
  <Application>Microsoft Office PowerPoint</Application>
  <PresentationFormat>Panorámica</PresentationFormat>
  <Paragraphs>8</Paragraphs>
  <Slides>13</Slides>
  <Notes>0</Notes>
  <HiddenSlides>0</HiddenSlides>
  <MMClips>11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de Office</vt:lpstr>
      <vt:lpstr>Objetivo de CLASE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Objetivo de CLASE</dc:title>
  <dc:creator>Katherine Santander</dc:creator>
  <cp:lastModifiedBy>katherine santander</cp:lastModifiedBy>
  <cp:revision>23</cp:revision>
  <dcterms:created xsi:type="dcterms:W3CDTF">2019-09-10T15:54:34Z</dcterms:created>
  <dcterms:modified xsi:type="dcterms:W3CDTF">2022-05-16T16:12:33Z</dcterms:modified>
</cp:coreProperties>
</file>