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6"/>
  </p:notesMasterIdLst>
  <p:sldIdLst>
    <p:sldId id="256" r:id="rId2"/>
    <p:sldId id="257" r:id="rId3"/>
    <p:sldId id="259" r:id="rId4"/>
    <p:sldId id="258" r:id="rId5"/>
    <p:sldId id="270" r:id="rId6"/>
    <p:sldId id="267" r:id="rId7"/>
    <p:sldId id="283" r:id="rId8"/>
    <p:sldId id="291" r:id="rId9"/>
    <p:sldId id="292" r:id="rId10"/>
    <p:sldId id="293" r:id="rId11"/>
    <p:sldId id="280" r:id="rId12"/>
    <p:sldId id="284" r:id="rId13"/>
    <p:sldId id="294" r:id="rId14"/>
    <p:sldId id="295" r:id="rId15"/>
  </p:sldIdLst>
  <p:sldSz cx="9144000" cy="5143500" type="screen16x9"/>
  <p:notesSz cx="6858000" cy="9144000"/>
  <p:embeddedFontLst>
    <p:embeddedFont>
      <p:font typeface="Architects Daughter" panose="020B0604020202020204" charset="0"/>
      <p:regular r:id="rId17"/>
    </p:embeddedFont>
    <p:embeddedFont>
      <p:font typeface="Bangers" panose="020B0604020202020204" charset="0"/>
      <p:regular r:id="rId18"/>
    </p:embeddedFont>
    <p:embeddedFont>
      <p:font typeface="Slackey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0740C6-DDEF-4ACE-8CE6-B4762FA91941}">
  <a:tblStyle styleId="{9C0740C6-DDEF-4ACE-8CE6-B4762FA919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8" name="Google Shape;10198;g88740b902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9" name="Google Shape;10199;g88740b902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7" name="Google Shape;10207;g889056291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8" name="Google Shape;10208;g889056291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8" name="Google Shape;10238;g889056291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9" name="Google Shape;10239;g889056291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4" name="Google Shape;10214;g889056291b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5" name="Google Shape;10215;g889056291b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8" name="Google Shape;10578;g820329d9ab_0_3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9" name="Google Shape;10579;g820329d9ab_0_3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" name="Google Shape;10489;g89545e95f4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0" name="Google Shape;10490;g89545e95f4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6" name="Google Shape;10876;g8ab2e9a2a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7" name="Google Shape;10877;g8ab2e9a2a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2" name="Google Shape;10832;g8a31450583_0_6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3" name="Google Shape;10833;g8a31450583_0_6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8" name="Google Shape;10888;g820329d9ab_0_3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9" name="Google Shape;10889;g820329d9ab_0_3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499983" y="-33734"/>
            <a:ext cx="4787994" cy="5210954"/>
            <a:chOff x="4499983" y="-33734"/>
            <a:chExt cx="4787994" cy="5210954"/>
          </a:xfrm>
        </p:grpSpPr>
        <p:sp>
          <p:nvSpPr>
            <p:cNvPr id="10" name="Google Shape;10;p2"/>
            <p:cNvSpPr/>
            <p:nvPr/>
          </p:nvSpPr>
          <p:spPr>
            <a:xfrm>
              <a:off x="4533900" y="-19050"/>
              <a:ext cx="4724400" cy="5162550"/>
            </a:xfrm>
            <a:custGeom>
              <a:avLst/>
              <a:gdLst/>
              <a:ahLst/>
              <a:cxnLst/>
              <a:rect l="l" t="t" r="r" b="b"/>
              <a:pathLst>
                <a:path w="188976" h="206502" extrusionOk="0">
                  <a:moveTo>
                    <a:pt x="0" y="1143"/>
                  </a:moveTo>
                  <a:lnTo>
                    <a:pt x="188595" y="0"/>
                  </a:lnTo>
                  <a:lnTo>
                    <a:pt x="188976" y="206121"/>
                  </a:lnTo>
                  <a:lnTo>
                    <a:pt x="97917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grpSp>
          <p:nvGrpSpPr>
            <p:cNvPr id="11" name="Google Shape;11;p2"/>
            <p:cNvGrpSpPr/>
            <p:nvPr/>
          </p:nvGrpSpPr>
          <p:grpSpPr>
            <a:xfrm>
              <a:off x="4499983" y="-33734"/>
              <a:ext cx="4787994" cy="5210954"/>
              <a:chOff x="4499983" y="-33734"/>
              <a:chExt cx="4787994" cy="5210954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4499983" y="-33734"/>
                <a:ext cx="4787994" cy="5210954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extrusionOk="0">
                    <a:moveTo>
                      <a:pt x="138613" y="596"/>
                    </a:moveTo>
                    <a:lnTo>
                      <a:pt x="138613" y="10835"/>
                    </a:lnTo>
                    <a:lnTo>
                      <a:pt x="96858" y="97310"/>
                    </a:lnTo>
                    <a:lnTo>
                      <a:pt x="138315" y="151067"/>
                    </a:lnTo>
                    <a:lnTo>
                      <a:pt x="94203" y="102799"/>
                    </a:lnTo>
                    <a:lnTo>
                      <a:pt x="71045" y="150769"/>
                    </a:lnTo>
                    <a:lnTo>
                      <a:pt x="89166" y="97286"/>
                    </a:lnTo>
                    <a:lnTo>
                      <a:pt x="1096" y="893"/>
                    </a:lnTo>
                    <a:lnTo>
                      <a:pt x="22527" y="893"/>
                    </a:lnTo>
                    <a:lnTo>
                      <a:pt x="91524" y="90345"/>
                    </a:lnTo>
                    <a:lnTo>
                      <a:pt x="121944" y="596"/>
                    </a:lnTo>
                    <a:close/>
                    <a:moveTo>
                      <a:pt x="139304" y="0"/>
                    </a:moveTo>
                    <a:lnTo>
                      <a:pt x="0" y="298"/>
                    </a:lnTo>
                    <a:lnTo>
                      <a:pt x="70450" y="151662"/>
                    </a:lnTo>
                    <a:lnTo>
                      <a:pt x="139351" y="151662"/>
                    </a:lnTo>
                    <a:lnTo>
                      <a:pt x="139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537607" y="-13290"/>
                <a:ext cx="4724980" cy="5170066"/>
              </a:xfrm>
              <a:custGeom>
                <a:avLst/>
                <a:gdLst/>
                <a:ahLst/>
                <a:cxnLst/>
                <a:rect l="l" t="t" r="r" b="b"/>
                <a:pathLst>
                  <a:path w="137518" h="150472" extrusionOk="0">
                    <a:moveTo>
                      <a:pt x="120849" y="1"/>
                    </a:moveTo>
                    <a:lnTo>
                      <a:pt x="90429" y="89750"/>
                    </a:lnTo>
                    <a:lnTo>
                      <a:pt x="21432" y="298"/>
                    </a:lnTo>
                    <a:lnTo>
                      <a:pt x="1" y="298"/>
                    </a:lnTo>
                    <a:lnTo>
                      <a:pt x="88071" y="96691"/>
                    </a:lnTo>
                    <a:lnTo>
                      <a:pt x="69950" y="150174"/>
                    </a:lnTo>
                    <a:lnTo>
                      <a:pt x="93108" y="102204"/>
                    </a:lnTo>
                    <a:lnTo>
                      <a:pt x="137220" y="150472"/>
                    </a:lnTo>
                    <a:lnTo>
                      <a:pt x="95763" y="96715"/>
                    </a:lnTo>
                    <a:lnTo>
                      <a:pt x="137518" y="10240"/>
                    </a:lnTo>
                    <a:lnTo>
                      <a:pt x="1375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499983" y="-33734"/>
                <a:ext cx="4787994" cy="5210954"/>
              </a:xfrm>
              <a:custGeom>
                <a:avLst/>
                <a:gdLst/>
                <a:ahLst/>
                <a:cxnLst/>
                <a:rect l="l" t="t" r="r" b="b"/>
                <a:pathLst>
                  <a:path w="139352" h="151662" fill="none" extrusionOk="0">
                    <a:moveTo>
                      <a:pt x="139304" y="0"/>
                    </a:moveTo>
                    <a:lnTo>
                      <a:pt x="139351" y="151662"/>
                    </a:lnTo>
                    <a:lnTo>
                      <a:pt x="70450" y="151662"/>
                    </a:lnTo>
                    <a:lnTo>
                      <a:pt x="0" y="298"/>
                    </a:lnTo>
                    <a:close/>
                  </a:path>
                </a:pathLst>
              </a:custGeom>
              <a:noFill/>
              <a:ln w="297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" name="Google Shape;15;p2"/>
          <p:cNvGrpSpPr/>
          <p:nvPr/>
        </p:nvGrpSpPr>
        <p:grpSpPr>
          <a:xfrm>
            <a:off x="-143972" y="-33734"/>
            <a:ext cx="5612301" cy="2523668"/>
            <a:chOff x="-143972" y="-33734"/>
            <a:chExt cx="5612301" cy="2523668"/>
          </a:xfrm>
        </p:grpSpPr>
        <p:sp>
          <p:nvSpPr>
            <p:cNvPr id="16" name="Google Shape;16;p2"/>
            <p:cNvSpPr/>
            <p:nvPr/>
          </p:nvSpPr>
          <p:spPr>
            <a:xfrm>
              <a:off x="-136173" y="-23495"/>
              <a:ext cx="5604501" cy="2510165"/>
            </a:xfrm>
            <a:custGeom>
              <a:avLst/>
              <a:gdLst/>
              <a:ahLst/>
              <a:cxnLst/>
              <a:rect l="l" t="t" r="r" b="b"/>
              <a:pathLst>
                <a:path w="163116" h="73057" extrusionOk="0">
                  <a:moveTo>
                    <a:pt x="3405" y="524"/>
                  </a:moveTo>
                  <a:cubicBezTo>
                    <a:pt x="3703" y="524"/>
                    <a:pt x="3977" y="774"/>
                    <a:pt x="3977" y="1084"/>
                  </a:cubicBezTo>
                  <a:cubicBezTo>
                    <a:pt x="3977" y="1381"/>
                    <a:pt x="3727" y="1655"/>
                    <a:pt x="3405" y="1655"/>
                  </a:cubicBezTo>
                  <a:cubicBezTo>
                    <a:pt x="3096" y="1655"/>
                    <a:pt x="2846" y="1393"/>
                    <a:pt x="2846" y="1084"/>
                  </a:cubicBezTo>
                  <a:cubicBezTo>
                    <a:pt x="2858" y="774"/>
                    <a:pt x="3096" y="524"/>
                    <a:pt x="3405" y="524"/>
                  </a:cubicBezTo>
                  <a:close/>
                  <a:moveTo>
                    <a:pt x="7132" y="524"/>
                  </a:moveTo>
                  <a:cubicBezTo>
                    <a:pt x="7430" y="524"/>
                    <a:pt x="7692" y="774"/>
                    <a:pt x="7692" y="1084"/>
                  </a:cubicBezTo>
                  <a:cubicBezTo>
                    <a:pt x="7692" y="1381"/>
                    <a:pt x="7442" y="1655"/>
                    <a:pt x="7132" y="1655"/>
                  </a:cubicBezTo>
                  <a:cubicBezTo>
                    <a:pt x="6834" y="1655"/>
                    <a:pt x="6560" y="1393"/>
                    <a:pt x="6560" y="1084"/>
                  </a:cubicBezTo>
                  <a:cubicBezTo>
                    <a:pt x="6560" y="774"/>
                    <a:pt x="6822" y="524"/>
                    <a:pt x="7132" y="524"/>
                  </a:cubicBezTo>
                  <a:close/>
                  <a:moveTo>
                    <a:pt x="10871" y="524"/>
                  </a:moveTo>
                  <a:cubicBezTo>
                    <a:pt x="11168" y="524"/>
                    <a:pt x="11430" y="774"/>
                    <a:pt x="11430" y="1084"/>
                  </a:cubicBezTo>
                  <a:cubicBezTo>
                    <a:pt x="11430" y="1381"/>
                    <a:pt x="11180" y="1655"/>
                    <a:pt x="10871" y="1655"/>
                  </a:cubicBezTo>
                  <a:cubicBezTo>
                    <a:pt x="10573" y="1655"/>
                    <a:pt x="10299" y="1393"/>
                    <a:pt x="10299" y="1084"/>
                  </a:cubicBezTo>
                  <a:cubicBezTo>
                    <a:pt x="10299" y="774"/>
                    <a:pt x="10549" y="524"/>
                    <a:pt x="10871" y="524"/>
                  </a:cubicBezTo>
                  <a:close/>
                  <a:moveTo>
                    <a:pt x="14585" y="524"/>
                  </a:moveTo>
                  <a:cubicBezTo>
                    <a:pt x="14883" y="524"/>
                    <a:pt x="15157" y="774"/>
                    <a:pt x="15157" y="1084"/>
                  </a:cubicBezTo>
                  <a:cubicBezTo>
                    <a:pt x="15157" y="1381"/>
                    <a:pt x="14895" y="1655"/>
                    <a:pt x="14585" y="1655"/>
                  </a:cubicBezTo>
                  <a:cubicBezTo>
                    <a:pt x="14288" y="1655"/>
                    <a:pt x="14014" y="1393"/>
                    <a:pt x="14014" y="1084"/>
                  </a:cubicBezTo>
                  <a:cubicBezTo>
                    <a:pt x="14014" y="774"/>
                    <a:pt x="14276" y="524"/>
                    <a:pt x="14585" y="524"/>
                  </a:cubicBezTo>
                  <a:close/>
                  <a:moveTo>
                    <a:pt x="18324" y="524"/>
                  </a:moveTo>
                  <a:cubicBezTo>
                    <a:pt x="18622" y="524"/>
                    <a:pt x="18883" y="774"/>
                    <a:pt x="18883" y="1084"/>
                  </a:cubicBezTo>
                  <a:cubicBezTo>
                    <a:pt x="18883" y="1381"/>
                    <a:pt x="18633" y="1655"/>
                    <a:pt x="18324" y="1655"/>
                  </a:cubicBezTo>
                  <a:cubicBezTo>
                    <a:pt x="18026" y="1655"/>
                    <a:pt x="17752" y="1393"/>
                    <a:pt x="17752" y="1084"/>
                  </a:cubicBezTo>
                  <a:cubicBezTo>
                    <a:pt x="17752" y="774"/>
                    <a:pt x="18014" y="524"/>
                    <a:pt x="18324" y="524"/>
                  </a:cubicBezTo>
                  <a:close/>
                  <a:moveTo>
                    <a:pt x="22039" y="524"/>
                  </a:moveTo>
                  <a:cubicBezTo>
                    <a:pt x="22336" y="524"/>
                    <a:pt x="22610" y="774"/>
                    <a:pt x="22610" y="1084"/>
                  </a:cubicBezTo>
                  <a:cubicBezTo>
                    <a:pt x="22610" y="1381"/>
                    <a:pt x="22360" y="1655"/>
                    <a:pt x="22039" y="1655"/>
                  </a:cubicBezTo>
                  <a:cubicBezTo>
                    <a:pt x="21729" y="1655"/>
                    <a:pt x="21479" y="1393"/>
                    <a:pt x="21479" y="1084"/>
                  </a:cubicBezTo>
                  <a:cubicBezTo>
                    <a:pt x="21479" y="774"/>
                    <a:pt x="21729" y="524"/>
                    <a:pt x="22039" y="524"/>
                  </a:cubicBezTo>
                  <a:close/>
                  <a:moveTo>
                    <a:pt x="25777" y="524"/>
                  </a:moveTo>
                  <a:cubicBezTo>
                    <a:pt x="26075" y="524"/>
                    <a:pt x="26349" y="774"/>
                    <a:pt x="26349" y="1084"/>
                  </a:cubicBezTo>
                  <a:cubicBezTo>
                    <a:pt x="26349" y="1381"/>
                    <a:pt x="26087" y="1655"/>
                    <a:pt x="25777" y="1655"/>
                  </a:cubicBezTo>
                  <a:cubicBezTo>
                    <a:pt x="25468" y="1655"/>
                    <a:pt x="25206" y="1393"/>
                    <a:pt x="25206" y="1084"/>
                  </a:cubicBezTo>
                  <a:cubicBezTo>
                    <a:pt x="25206" y="774"/>
                    <a:pt x="25468" y="524"/>
                    <a:pt x="25777" y="524"/>
                  </a:cubicBezTo>
                  <a:close/>
                  <a:moveTo>
                    <a:pt x="29504" y="524"/>
                  </a:moveTo>
                  <a:cubicBezTo>
                    <a:pt x="29801" y="524"/>
                    <a:pt x="30063" y="774"/>
                    <a:pt x="30063" y="1084"/>
                  </a:cubicBezTo>
                  <a:cubicBezTo>
                    <a:pt x="30063" y="1381"/>
                    <a:pt x="29813" y="1655"/>
                    <a:pt x="29504" y="1655"/>
                  </a:cubicBezTo>
                  <a:cubicBezTo>
                    <a:pt x="29182" y="1655"/>
                    <a:pt x="28932" y="1393"/>
                    <a:pt x="28932" y="1084"/>
                  </a:cubicBezTo>
                  <a:cubicBezTo>
                    <a:pt x="28932" y="774"/>
                    <a:pt x="29182" y="524"/>
                    <a:pt x="29504" y="524"/>
                  </a:cubicBezTo>
                  <a:close/>
                  <a:moveTo>
                    <a:pt x="33230" y="524"/>
                  </a:moveTo>
                  <a:cubicBezTo>
                    <a:pt x="33528" y="524"/>
                    <a:pt x="33802" y="774"/>
                    <a:pt x="33802" y="1084"/>
                  </a:cubicBezTo>
                  <a:cubicBezTo>
                    <a:pt x="33802" y="1381"/>
                    <a:pt x="33552" y="1655"/>
                    <a:pt x="33230" y="1655"/>
                  </a:cubicBezTo>
                  <a:cubicBezTo>
                    <a:pt x="32921" y="1655"/>
                    <a:pt x="32671" y="1393"/>
                    <a:pt x="32671" y="1084"/>
                  </a:cubicBezTo>
                  <a:cubicBezTo>
                    <a:pt x="32671" y="774"/>
                    <a:pt x="32921" y="524"/>
                    <a:pt x="33230" y="524"/>
                  </a:cubicBezTo>
                  <a:close/>
                  <a:moveTo>
                    <a:pt x="36957" y="524"/>
                  </a:moveTo>
                  <a:cubicBezTo>
                    <a:pt x="37255" y="524"/>
                    <a:pt x="37517" y="774"/>
                    <a:pt x="37517" y="1084"/>
                  </a:cubicBezTo>
                  <a:cubicBezTo>
                    <a:pt x="37517" y="1381"/>
                    <a:pt x="37267" y="1655"/>
                    <a:pt x="36957" y="1655"/>
                  </a:cubicBezTo>
                  <a:cubicBezTo>
                    <a:pt x="36648" y="1655"/>
                    <a:pt x="36386" y="1393"/>
                    <a:pt x="36386" y="1084"/>
                  </a:cubicBezTo>
                  <a:cubicBezTo>
                    <a:pt x="36409" y="774"/>
                    <a:pt x="36648" y="524"/>
                    <a:pt x="36957" y="524"/>
                  </a:cubicBezTo>
                  <a:close/>
                  <a:moveTo>
                    <a:pt x="40672" y="524"/>
                  </a:moveTo>
                  <a:cubicBezTo>
                    <a:pt x="40970" y="524"/>
                    <a:pt x="41243" y="774"/>
                    <a:pt x="41243" y="1084"/>
                  </a:cubicBezTo>
                  <a:cubicBezTo>
                    <a:pt x="41243" y="1381"/>
                    <a:pt x="40993" y="1655"/>
                    <a:pt x="40672" y="1655"/>
                  </a:cubicBezTo>
                  <a:cubicBezTo>
                    <a:pt x="40374" y="1655"/>
                    <a:pt x="40112" y="1393"/>
                    <a:pt x="40112" y="1084"/>
                  </a:cubicBezTo>
                  <a:cubicBezTo>
                    <a:pt x="40112" y="774"/>
                    <a:pt x="40362" y="524"/>
                    <a:pt x="40672" y="524"/>
                  </a:cubicBezTo>
                  <a:close/>
                  <a:moveTo>
                    <a:pt x="44410" y="524"/>
                  </a:moveTo>
                  <a:cubicBezTo>
                    <a:pt x="44708" y="524"/>
                    <a:pt x="44982" y="774"/>
                    <a:pt x="44982" y="1084"/>
                  </a:cubicBezTo>
                  <a:cubicBezTo>
                    <a:pt x="44982" y="1381"/>
                    <a:pt x="44720" y="1655"/>
                    <a:pt x="44410" y="1655"/>
                  </a:cubicBezTo>
                  <a:cubicBezTo>
                    <a:pt x="44113" y="1655"/>
                    <a:pt x="43851" y="1393"/>
                    <a:pt x="43851" y="1084"/>
                  </a:cubicBezTo>
                  <a:cubicBezTo>
                    <a:pt x="43851" y="774"/>
                    <a:pt x="44101" y="524"/>
                    <a:pt x="44410" y="524"/>
                  </a:cubicBezTo>
                  <a:close/>
                  <a:moveTo>
                    <a:pt x="48137" y="524"/>
                  </a:moveTo>
                  <a:cubicBezTo>
                    <a:pt x="48435" y="524"/>
                    <a:pt x="48697" y="774"/>
                    <a:pt x="48697" y="1084"/>
                  </a:cubicBezTo>
                  <a:cubicBezTo>
                    <a:pt x="48697" y="1381"/>
                    <a:pt x="48447" y="1655"/>
                    <a:pt x="48137" y="1655"/>
                  </a:cubicBezTo>
                  <a:cubicBezTo>
                    <a:pt x="47839" y="1655"/>
                    <a:pt x="47566" y="1393"/>
                    <a:pt x="47566" y="1084"/>
                  </a:cubicBezTo>
                  <a:cubicBezTo>
                    <a:pt x="47566" y="774"/>
                    <a:pt x="47839" y="524"/>
                    <a:pt x="48137" y="524"/>
                  </a:cubicBezTo>
                  <a:close/>
                  <a:moveTo>
                    <a:pt x="51864" y="524"/>
                  </a:moveTo>
                  <a:cubicBezTo>
                    <a:pt x="52161" y="524"/>
                    <a:pt x="52435" y="774"/>
                    <a:pt x="52435" y="1084"/>
                  </a:cubicBezTo>
                  <a:cubicBezTo>
                    <a:pt x="52435" y="1381"/>
                    <a:pt x="52185" y="1655"/>
                    <a:pt x="51864" y="1655"/>
                  </a:cubicBezTo>
                  <a:cubicBezTo>
                    <a:pt x="51566" y="1655"/>
                    <a:pt x="51304" y="1393"/>
                    <a:pt x="51304" y="1084"/>
                  </a:cubicBezTo>
                  <a:cubicBezTo>
                    <a:pt x="51304" y="774"/>
                    <a:pt x="51554" y="524"/>
                    <a:pt x="51864" y="524"/>
                  </a:cubicBezTo>
                  <a:close/>
                  <a:moveTo>
                    <a:pt x="55602" y="524"/>
                  </a:moveTo>
                  <a:cubicBezTo>
                    <a:pt x="55900" y="524"/>
                    <a:pt x="56174" y="774"/>
                    <a:pt x="56174" y="1084"/>
                  </a:cubicBezTo>
                  <a:cubicBezTo>
                    <a:pt x="56174" y="1381"/>
                    <a:pt x="55912" y="1655"/>
                    <a:pt x="55602" y="1655"/>
                  </a:cubicBezTo>
                  <a:cubicBezTo>
                    <a:pt x="55293" y="1655"/>
                    <a:pt x="55043" y="1393"/>
                    <a:pt x="55043" y="1084"/>
                  </a:cubicBezTo>
                  <a:cubicBezTo>
                    <a:pt x="55043" y="774"/>
                    <a:pt x="55293" y="524"/>
                    <a:pt x="55602" y="524"/>
                  </a:cubicBezTo>
                  <a:close/>
                  <a:moveTo>
                    <a:pt x="59329" y="524"/>
                  </a:moveTo>
                  <a:cubicBezTo>
                    <a:pt x="59627" y="524"/>
                    <a:pt x="59889" y="774"/>
                    <a:pt x="59889" y="1084"/>
                  </a:cubicBezTo>
                  <a:cubicBezTo>
                    <a:pt x="59889" y="1381"/>
                    <a:pt x="59639" y="1655"/>
                    <a:pt x="59329" y="1655"/>
                  </a:cubicBezTo>
                  <a:cubicBezTo>
                    <a:pt x="59008" y="1655"/>
                    <a:pt x="58757" y="1393"/>
                    <a:pt x="58757" y="1084"/>
                  </a:cubicBezTo>
                  <a:cubicBezTo>
                    <a:pt x="58757" y="774"/>
                    <a:pt x="59008" y="524"/>
                    <a:pt x="59329" y="524"/>
                  </a:cubicBezTo>
                  <a:close/>
                  <a:moveTo>
                    <a:pt x="63056" y="524"/>
                  </a:moveTo>
                  <a:cubicBezTo>
                    <a:pt x="63353" y="524"/>
                    <a:pt x="63627" y="774"/>
                    <a:pt x="63627" y="1084"/>
                  </a:cubicBezTo>
                  <a:cubicBezTo>
                    <a:pt x="63627" y="1381"/>
                    <a:pt x="63377" y="1655"/>
                    <a:pt x="63056" y="1655"/>
                  </a:cubicBezTo>
                  <a:cubicBezTo>
                    <a:pt x="62746" y="1655"/>
                    <a:pt x="62496" y="1393"/>
                    <a:pt x="62496" y="1084"/>
                  </a:cubicBezTo>
                  <a:cubicBezTo>
                    <a:pt x="62496" y="774"/>
                    <a:pt x="62746" y="524"/>
                    <a:pt x="63056" y="524"/>
                  </a:cubicBezTo>
                  <a:close/>
                  <a:moveTo>
                    <a:pt x="66782" y="524"/>
                  </a:moveTo>
                  <a:cubicBezTo>
                    <a:pt x="67080" y="524"/>
                    <a:pt x="67342" y="774"/>
                    <a:pt x="67342" y="1084"/>
                  </a:cubicBezTo>
                  <a:cubicBezTo>
                    <a:pt x="67342" y="1381"/>
                    <a:pt x="67092" y="1655"/>
                    <a:pt x="66782" y="1655"/>
                  </a:cubicBezTo>
                  <a:cubicBezTo>
                    <a:pt x="66473" y="1655"/>
                    <a:pt x="66211" y="1393"/>
                    <a:pt x="66211" y="1084"/>
                  </a:cubicBezTo>
                  <a:cubicBezTo>
                    <a:pt x="66211" y="774"/>
                    <a:pt x="66473" y="524"/>
                    <a:pt x="66782" y="524"/>
                  </a:cubicBezTo>
                  <a:close/>
                  <a:moveTo>
                    <a:pt x="70509" y="524"/>
                  </a:moveTo>
                  <a:cubicBezTo>
                    <a:pt x="70807" y="524"/>
                    <a:pt x="71080" y="774"/>
                    <a:pt x="71080" y="1084"/>
                  </a:cubicBezTo>
                  <a:cubicBezTo>
                    <a:pt x="71080" y="1381"/>
                    <a:pt x="70830" y="1655"/>
                    <a:pt x="70509" y="1655"/>
                  </a:cubicBezTo>
                  <a:cubicBezTo>
                    <a:pt x="70199" y="1655"/>
                    <a:pt x="69949" y="1393"/>
                    <a:pt x="69949" y="1084"/>
                  </a:cubicBezTo>
                  <a:cubicBezTo>
                    <a:pt x="69949" y="774"/>
                    <a:pt x="70199" y="524"/>
                    <a:pt x="70509" y="524"/>
                  </a:cubicBezTo>
                  <a:close/>
                  <a:moveTo>
                    <a:pt x="74236" y="524"/>
                  </a:moveTo>
                  <a:cubicBezTo>
                    <a:pt x="74533" y="524"/>
                    <a:pt x="74795" y="774"/>
                    <a:pt x="74795" y="1084"/>
                  </a:cubicBezTo>
                  <a:cubicBezTo>
                    <a:pt x="74795" y="1381"/>
                    <a:pt x="74545" y="1655"/>
                    <a:pt x="74236" y="1655"/>
                  </a:cubicBezTo>
                  <a:cubicBezTo>
                    <a:pt x="73938" y="1655"/>
                    <a:pt x="73676" y="1393"/>
                    <a:pt x="73676" y="1084"/>
                  </a:cubicBezTo>
                  <a:cubicBezTo>
                    <a:pt x="73676" y="774"/>
                    <a:pt x="73926" y="524"/>
                    <a:pt x="74236" y="524"/>
                  </a:cubicBezTo>
                  <a:close/>
                  <a:moveTo>
                    <a:pt x="77855" y="524"/>
                  </a:moveTo>
                  <a:cubicBezTo>
                    <a:pt x="78153" y="524"/>
                    <a:pt x="78415" y="774"/>
                    <a:pt x="78415" y="1084"/>
                  </a:cubicBezTo>
                  <a:cubicBezTo>
                    <a:pt x="78415" y="1381"/>
                    <a:pt x="78165" y="1655"/>
                    <a:pt x="77855" y="1655"/>
                  </a:cubicBezTo>
                  <a:cubicBezTo>
                    <a:pt x="77546" y="1655"/>
                    <a:pt x="77284" y="1393"/>
                    <a:pt x="77284" y="1084"/>
                  </a:cubicBezTo>
                  <a:cubicBezTo>
                    <a:pt x="77284" y="774"/>
                    <a:pt x="77546" y="524"/>
                    <a:pt x="77855" y="524"/>
                  </a:cubicBezTo>
                  <a:close/>
                  <a:moveTo>
                    <a:pt x="81570" y="524"/>
                  </a:moveTo>
                  <a:cubicBezTo>
                    <a:pt x="81868" y="524"/>
                    <a:pt x="82141" y="774"/>
                    <a:pt x="82141" y="1084"/>
                  </a:cubicBezTo>
                  <a:cubicBezTo>
                    <a:pt x="82141" y="1381"/>
                    <a:pt x="81879" y="1655"/>
                    <a:pt x="81570" y="1655"/>
                  </a:cubicBezTo>
                  <a:cubicBezTo>
                    <a:pt x="81260" y="1655"/>
                    <a:pt x="81010" y="1393"/>
                    <a:pt x="81010" y="1084"/>
                  </a:cubicBezTo>
                  <a:cubicBezTo>
                    <a:pt x="81010" y="774"/>
                    <a:pt x="81260" y="524"/>
                    <a:pt x="81570" y="524"/>
                  </a:cubicBezTo>
                  <a:close/>
                  <a:moveTo>
                    <a:pt x="85308" y="524"/>
                  </a:moveTo>
                  <a:cubicBezTo>
                    <a:pt x="85606" y="524"/>
                    <a:pt x="85880" y="774"/>
                    <a:pt x="85880" y="1084"/>
                  </a:cubicBezTo>
                  <a:cubicBezTo>
                    <a:pt x="85880" y="1381"/>
                    <a:pt x="85618" y="1655"/>
                    <a:pt x="85308" y="1655"/>
                  </a:cubicBezTo>
                  <a:cubicBezTo>
                    <a:pt x="84999" y="1655"/>
                    <a:pt x="84749" y="1393"/>
                    <a:pt x="84749" y="1084"/>
                  </a:cubicBezTo>
                  <a:cubicBezTo>
                    <a:pt x="84749" y="774"/>
                    <a:pt x="84999" y="524"/>
                    <a:pt x="85308" y="524"/>
                  </a:cubicBezTo>
                  <a:close/>
                  <a:moveTo>
                    <a:pt x="89035" y="524"/>
                  </a:moveTo>
                  <a:cubicBezTo>
                    <a:pt x="89333" y="524"/>
                    <a:pt x="89595" y="774"/>
                    <a:pt x="89595" y="1084"/>
                  </a:cubicBezTo>
                  <a:cubicBezTo>
                    <a:pt x="89595" y="1381"/>
                    <a:pt x="89345" y="1655"/>
                    <a:pt x="89035" y="1655"/>
                  </a:cubicBezTo>
                  <a:cubicBezTo>
                    <a:pt x="88714" y="1655"/>
                    <a:pt x="88464" y="1393"/>
                    <a:pt x="88464" y="1084"/>
                  </a:cubicBezTo>
                  <a:cubicBezTo>
                    <a:pt x="88464" y="774"/>
                    <a:pt x="88714" y="524"/>
                    <a:pt x="89035" y="524"/>
                  </a:cubicBezTo>
                  <a:close/>
                  <a:moveTo>
                    <a:pt x="92762" y="524"/>
                  </a:moveTo>
                  <a:cubicBezTo>
                    <a:pt x="93059" y="524"/>
                    <a:pt x="93333" y="774"/>
                    <a:pt x="93333" y="1084"/>
                  </a:cubicBezTo>
                  <a:cubicBezTo>
                    <a:pt x="93333" y="1381"/>
                    <a:pt x="93071" y="1655"/>
                    <a:pt x="92762" y="1655"/>
                  </a:cubicBezTo>
                  <a:cubicBezTo>
                    <a:pt x="92452" y="1655"/>
                    <a:pt x="92202" y="1393"/>
                    <a:pt x="92202" y="1084"/>
                  </a:cubicBezTo>
                  <a:cubicBezTo>
                    <a:pt x="92202" y="774"/>
                    <a:pt x="92452" y="524"/>
                    <a:pt x="92762" y="524"/>
                  </a:cubicBezTo>
                  <a:close/>
                  <a:moveTo>
                    <a:pt x="96488" y="524"/>
                  </a:moveTo>
                  <a:cubicBezTo>
                    <a:pt x="96786" y="524"/>
                    <a:pt x="97048" y="774"/>
                    <a:pt x="97048" y="1084"/>
                  </a:cubicBezTo>
                  <a:cubicBezTo>
                    <a:pt x="97048" y="1381"/>
                    <a:pt x="96798" y="1655"/>
                    <a:pt x="96488" y="1655"/>
                  </a:cubicBezTo>
                  <a:cubicBezTo>
                    <a:pt x="96191" y="1655"/>
                    <a:pt x="95917" y="1393"/>
                    <a:pt x="95917" y="1084"/>
                  </a:cubicBezTo>
                  <a:cubicBezTo>
                    <a:pt x="95917" y="774"/>
                    <a:pt x="96179" y="524"/>
                    <a:pt x="96488" y="524"/>
                  </a:cubicBezTo>
                  <a:close/>
                  <a:moveTo>
                    <a:pt x="100203" y="524"/>
                  </a:moveTo>
                  <a:cubicBezTo>
                    <a:pt x="100501" y="524"/>
                    <a:pt x="100775" y="774"/>
                    <a:pt x="100775" y="1084"/>
                  </a:cubicBezTo>
                  <a:cubicBezTo>
                    <a:pt x="100775" y="1381"/>
                    <a:pt x="100513" y="1655"/>
                    <a:pt x="100203" y="1655"/>
                  </a:cubicBezTo>
                  <a:cubicBezTo>
                    <a:pt x="99905" y="1655"/>
                    <a:pt x="99644" y="1393"/>
                    <a:pt x="99644" y="1084"/>
                  </a:cubicBezTo>
                  <a:cubicBezTo>
                    <a:pt x="99644" y="774"/>
                    <a:pt x="99894" y="524"/>
                    <a:pt x="100203" y="524"/>
                  </a:cubicBezTo>
                  <a:close/>
                  <a:moveTo>
                    <a:pt x="103942" y="524"/>
                  </a:moveTo>
                  <a:cubicBezTo>
                    <a:pt x="104239" y="524"/>
                    <a:pt x="104513" y="774"/>
                    <a:pt x="104513" y="1084"/>
                  </a:cubicBezTo>
                  <a:cubicBezTo>
                    <a:pt x="104513" y="1381"/>
                    <a:pt x="104251" y="1655"/>
                    <a:pt x="103942" y="1655"/>
                  </a:cubicBezTo>
                  <a:cubicBezTo>
                    <a:pt x="103644" y="1655"/>
                    <a:pt x="103382" y="1393"/>
                    <a:pt x="103382" y="1084"/>
                  </a:cubicBezTo>
                  <a:cubicBezTo>
                    <a:pt x="103382" y="774"/>
                    <a:pt x="103632" y="524"/>
                    <a:pt x="103942" y="524"/>
                  </a:cubicBezTo>
                  <a:close/>
                  <a:moveTo>
                    <a:pt x="107668" y="524"/>
                  </a:moveTo>
                  <a:cubicBezTo>
                    <a:pt x="107966" y="524"/>
                    <a:pt x="108228" y="774"/>
                    <a:pt x="108228" y="1084"/>
                  </a:cubicBezTo>
                  <a:cubicBezTo>
                    <a:pt x="108228" y="1381"/>
                    <a:pt x="107978" y="1655"/>
                    <a:pt x="107668" y="1655"/>
                  </a:cubicBezTo>
                  <a:cubicBezTo>
                    <a:pt x="107371" y="1655"/>
                    <a:pt x="107097" y="1393"/>
                    <a:pt x="107097" y="1084"/>
                  </a:cubicBezTo>
                  <a:cubicBezTo>
                    <a:pt x="107097" y="774"/>
                    <a:pt x="107347" y="524"/>
                    <a:pt x="107668" y="524"/>
                  </a:cubicBezTo>
                  <a:close/>
                  <a:moveTo>
                    <a:pt x="111395" y="524"/>
                  </a:moveTo>
                  <a:cubicBezTo>
                    <a:pt x="111693" y="524"/>
                    <a:pt x="111967" y="774"/>
                    <a:pt x="111967" y="1084"/>
                  </a:cubicBezTo>
                  <a:cubicBezTo>
                    <a:pt x="111967" y="1381"/>
                    <a:pt x="111705" y="1655"/>
                    <a:pt x="111395" y="1655"/>
                  </a:cubicBezTo>
                  <a:cubicBezTo>
                    <a:pt x="111085" y="1655"/>
                    <a:pt x="110835" y="1393"/>
                    <a:pt x="110835" y="1084"/>
                  </a:cubicBezTo>
                  <a:cubicBezTo>
                    <a:pt x="110835" y="774"/>
                    <a:pt x="111085" y="524"/>
                    <a:pt x="111395" y="524"/>
                  </a:cubicBezTo>
                  <a:close/>
                  <a:moveTo>
                    <a:pt x="115122" y="524"/>
                  </a:moveTo>
                  <a:cubicBezTo>
                    <a:pt x="115419" y="524"/>
                    <a:pt x="115681" y="774"/>
                    <a:pt x="115681" y="1084"/>
                  </a:cubicBezTo>
                  <a:cubicBezTo>
                    <a:pt x="115681" y="1381"/>
                    <a:pt x="115431" y="1655"/>
                    <a:pt x="115122" y="1655"/>
                  </a:cubicBezTo>
                  <a:cubicBezTo>
                    <a:pt x="114812" y="1655"/>
                    <a:pt x="114550" y="1393"/>
                    <a:pt x="114550" y="1084"/>
                  </a:cubicBezTo>
                  <a:cubicBezTo>
                    <a:pt x="114550" y="774"/>
                    <a:pt x="114812" y="524"/>
                    <a:pt x="115122" y="524"/>
                  </a:cubicBezTo>
                  <a:close/>
                  <a:moveTo>
                    <a:pt x="118860" y="524"/>
                  </a:moveTo>
                  <a:cubicBezTo>
                    <a:pt x="119158" y="524"/>
                    <a:pt x="119420" y="774"/>
                    <a:pt x="119420" y="1084"/>
                  </a:cubicBezTo>
                  <a:cubicBezTo>
                    <a:pt x="119420" y="1381"/>
                    <a:pt x="119170" y="1655"/>
                    <a:pt x="118860" y="1655"/>
                  </a:cubicBezTo>
                  <a:cubicBezTo>
                    <a:pt x="118539" y="1655"/>
                    <a:pt x="118289" y="1393"/>
                    <a:pt x="118289" y="1084"/>
                  </a:cubicBezTo>
                  <a:cubicBezTo>
                    <a:pt x="118289" y="774"/>
                    <a:pt x="118539" y="524"/>
                    <a:pt x="118860" y="524"/>
                  </a:cubicBezTo>
                  <a:close/>
                  <a:moveTo>
                    <a:pt x="122575" y="524"/>
                  </a:moveTo>
                  <a:cubicBezTo>
                    <a:pt x="122873" y="524"/>
                    <a:pt x="123146" y="774"/>
                    <a:pt x="123146" y="1084"/>
                  </a:cubicBezTo>
                  <a:cubicBezTo>
                    <a:pt x="123146" y="1381"/>
                    <a:pt x="122885" y="1655"/>
                    <a:pt x="122575" y="1655"/>
                  </a:cubicBezTo>
                  <a:cubicBezTo>
                    <a:pt x="122265" y="1655"/>
                    <a:pt x="122015" y="1393"/>
                    <a:pt x="122015" y="1084"/>
                  </a:cubicBezTo>
                  <a:cubicBezTo>
                    <a:pt x="122027" y="774"/>
                    <a:pt x="122277" y="524"/>
                    <a:pt x="122575" y="524"/>
                  </a:cubicBezTo>
                  <a:close/>
                  <a:moveTo>
                    <a:pt x="126314" y="524"/>
                  </a:moveTo>
                  <a:cubicBezTo>
                    <a:pt x="126611" y="524"/>
                    <a:pt x="126873" y="774"/>
                    <a:pt x="126873" y="1084"/>
                  </a:cubicBezTo>
                  <a:cubicBezTo>
                    <a:pt x="126873" y="1381"/>
                    <a:pt x="126623" y="1655"/>
                    <a:pt x="126314" y="1655"/>
                  </a:cubicBezTo>
                  <a:cubicBezTo>
                    <a:pt x="126004" y="1655"/>
                    <a:pt x="125742" y="1393"/>
                    <a:pt x="125742" y="1084"/>
                  </a:cubicBezTo>
                  <a:cubicBezTo>
                    <a:pt x="125742" y="774"/>
                    <a:pt x="126004" y="524"/>
                    <a:pt x="126314" y="524"/>
                  </a:cubicBezTo>
                  <a:close/>
                  <a:moveTo>
                    <a:pt x="5287" y="2381"/>
                  </a:moveTo>
                  <a:cubicBezTo>
                    <a:pt x="5596" y="2381"/>
                    <a:pt x="5846" y="2631"/>
                    <a:pt x="5846" y="2953"/>
                  </a:cubicBezTo>
                  <a:cubicBezTo>
                    <a:pt x="5846" y="3262"/>
                    <a:pt x="5596" y="3512"/>
                    <a:pt x="5287" y="3512"/>
                  </a:cubicBezTo>
                  <a:cubicBezTo>
                    <a:pt x="4977" y="3512"/>
                    <a:pt x="4715" y="3262"/>
                    <a:pt x="4715" y="2953"/>
                  </a:cubicBezTo>
                  <a:cubicBezTo>
                    <a:pt x="4715" y="2631"/>
                    <a:pt x="4977" y="2381"/>
                    <a:pt x="5287" y="2381"/>
                  </a:cubicBezTo>
                  <a:close/>
                  <a:moveTo>
                    <a:pt x="12728" y="2381"/>
                  </a:moveTo>
                  <a:cubicBezTo>
                    <a:pt x="13037" y="2381"/>
                    <a:pt x="13288" y="2631"/>
                    <a:pt x="13288" y="2953"/>
                  </a:cubicBezTo>
                  <a:cubicBezTo>
                    <a:pt x="13288" y="3262"/>
                    <a:pt x="13037" y="3512"/>
                    <a:pt x="12728" y="3512"/>
                  </a:cubicBezTo>
                  <a:cubicBezTo>
                    <a:pt x="12418" y="3512"/>
                    <a:pt x="12156" y="3262"/>
                    <a:pt x="12156" y="2953"/>
                  </a:cubicBezTo>
                  <a:cubicBezTo>
                    <a:pt x="12180" y="2631"/>
                    <a:pt x="12418" y="2381"/>
                    <a:pt x="12728" y="2381"/>
                  </a:cubicBezTo>
                  <a:close/>
                  <a:moveTo>
                    <a:pt x="20181" y="2381"/>
                  </a:moveTo>
                  <a:cubicBezTo>
                    <a:pt x="20491" y="2381"/>
                    <a:pt x="20753" y="2631"/>
                    <a:pt x="20753" y="2953"/>
                  </a:cubicBezTo>
                  <a:cubicBezTo>
                    <a:pt x="20753" y="3262"/>
                    <a:pt x="20491" y="3512"/>
                    <a:pt x="20181" y="3512"/>
                  </a:cubicBezTo>
                  <a:cubicBezTo>
                    <a:pt x="19872" y="3512"/>
                    <a:pt x="19622" y="3262"/>
                    <a:pt x="19622" y="2953"/>
                  </a:cubicBezTo>
                  <a:cubicBezTo>
                    <a:pt x="19634" y="2631"/>
                    <a:pt x="19872" y="2381"/>
                    <a:pt x="20181" y="2381"/>
                  </a:cubicBezTo>
                  <a:close/>
                  <a:moveTo>
                    <a:pt x="27635" y="2381"/>
                  </a:moveTo>
                  <a:cubicBezTo>
                    <a:pt x="27956" y="2381"/>
                    <a:pt x="28206" y="2631"/>
                    <a:pt x="28206" y="2953"/>
                  </a:cubicBezTo>
                  <a:cubicBezTo>
                    <a:pt x="28206" y="3262"/>
                    <a:pt x="27956" y="3512"/>
                    <a:pt x="27635" y="3512"/>
                  </a:cubicBezTo>
                  <a:cubicBezTo>
                    <a:pt x="27325" y="3512"/>
                    <a:pt x="27075" y="3262"/>
                    <a:pt x="27075" y="2953"/>
                  </a:cubicBezTo>
                  <a:cubicBezTo>
                    <a:pt x="27087" y="2631"/>
                    <a:pt x="27325" y="2381"/>
                    <a:pt x="27635" y="2381"/>
                  </a:cubicBezTo>
                  <a:close/>
                  <a:moveTo>
                    <a:pt x="35100" y="2381"/>
                  </a:moveTo>
                  <a:cubicBezTo>
                    <a:pt x="35409" y="2381"/>
                    <a:pt x="35659" y="2631"/>
                    <a:pt x="35659" y="2953"/>
                  </a:cubicBezTo>
                  <a:cubicBezTo>
                    <a:pt x="35659" y="3262"/>
                    <a:pt x="35409" y="3512"/>
                    <a:pt x="35100" y="3512"/>
                  </a:cubicBezTo>
                  <a:cubicBezTo>
                    <a:pt x="34778" y="3512"/>
                    <a:pt x="34528" y="3262"/>
                    <a:pt x="34528" y="2953"/>
                  </a:cubicBezTo>
                  <a:cubicBezTo>
                    <a:pt x="34540" y="2631"/>
                    <a:pt x="34778" y="2381"/>
                    <a:pt x="35100" y="2381"/>
                  </a:cubicBezTo>
                  <a:close/>
                  <a:moveTo>
                    <a:pt x="42553" y="2381"/>
                  </a:moveTo>
                  <a:cubicBezTo>
                    <a:pt x="42863" y="2381"/>
                    <a:pt x="43113" y="2631"/>
                    <a:pt x="43113" y="2953"/>
                  </a:cubicBezTo>
                  <a:cubicBezTo>
                    <a:pt x="43113" y="3262"/>
                    <a:pt x="42863" y="3512"/>
                    <a:pt x="42553" y="3512"/>
                  </a:cubicBezTo>
                  <a:cubicBezTo>
                    <a:pt x="42232" y="3512"/>
                    <a:pt x="41982" y="3262"/>
                    <a:pt x="41982" y="2953"/>
                  </a:cubicBezTo>
                  <a:cubicBezTo>
                    <a:pt x="41982" y="2631"/>
                    <a:pt x="42244" y="2381"/>
                    <a:pt x="42553" y="2381"/>
                  </a:cubicBezTo>
                  <a:close/>
                  <a:moveTo>
                    <a:pt x="50006" y="2381"/>
                  </a:moveTo>
                  <a:cubicBezTo>
                    <a:pt x="50316" y="2381"/>
                    <a:pt x="50578" y="2631"/>
                    <a:pt x="50578" y="2953"/>
                  </a:cubicBezTo>
                  <a:cubicBezTo>
                    <a:pt x="50578" y="3262"/>
                    <a:pt x="50316" y="3512"/>
                    <a:pt x="50006" y="3512"/>
                  </a:cubicBezTo>
                  <a:cubicBezTo>
                    <a:pt x="49697" y="3512"/>
                    <a:pt x="49447" y="3262"/>
                    <a:pt x="49447" y="2953"/>
                  </a:cubicBezTo>
                  <a:cubicBezTo>
                    <a:pt x="49447" y="2631"/>
                    <a:pt x="49697" y="2381"/>
                    <a:pt x="50006" y="2381"/>
                  </a:cubicBezTo>
                  <a:close/>
                  <a:moveTo>
                    <a:pt x="57460" y="2381"/>
                  </a:moveTo>
                  <a:cubicBezTo>
                    <a:pt x="57781" y="2381"/>
                    <a:pt x="58031" y="2631"/>
                    <a:pt x="58031" y="2953"/>
                  </a:cubicBezTo>
                  <a:cubicBezTo>
                    <a:pt x="58031" y="3262"/>
                    <a:pt x="57781" y="3512"/>
                    <a:pt x="57460" y="3512"/>
                  </a:cubicBezTo>
                  <a:cubicBezTo>
                    <a:pt x="57150" y="3512"/>
                    <a:pt x="56900" y="3262"/>
                    <a:pt x="56900" y="2953"/>
                  </a:cubicBezTo>
                  <a:cubicBezTo>
                    <a:pt x="56900" y="2631"/>
                    <a:pt x="57150" y="2381"/>
                    <a:pt x="57460" y="2381"/>
                  </a:cubicBezTo>
                  <a:close/>
                  <a:moveTo>
                    <a:pt x="64925" y="2381"/>
                  </a:moveTo>
                  <a:cubicBezTo>
                    <a:pt x="65234" y="2381"/>
                    <a:pt x="65485" y="2631"/>
                    <a:pt x="65485" y="2953"/>
                  </a:cubicBezTo>
                  <a:cubicBezTo>
                    <a:pt x="65485" y="3262"/>
                    <a:pt x="65234" y="3512"/>
                    <a:pt x="64925" y="3512"/>
                  </a:cubicBezTo>
                  <a:cubicBezTo>
                    <a:pt x="64603" y="3512"/>
                    <a:pt x="64353" y="3262"/>
                    <a:pt x="64353" y="2953"/>
                  </a:cubicBezTo>
                  <a:cubicBezTo>
                    <a:pt x="64353" y="2631"/>
                    <a:pt x="64603" y="2381"/>
                    <a:pt x="64925" y="2381"/>
                  </a:cubicBezTo>
                  <a:close/>
                  <a:moveTo>
                    <a:pt x="72366" y="2381"/>
                  </a:moveTo>
                  <a:cubicBezTo>
                    <a:pt x="72676" y="2381"/>
                    <a:pt x="72926" y="2631"/>
                    <a:pt x="72926" y="2953"/>
                  </a:cubicBezTo>
                  <a:cubicBezTo>
                    <a:pt x="72926" y="3262"/>
                    <a:pt x="72676" y="3512"/>
                    <a:pt x="72366" y="3512"/>
                  </a:cubicBezTo>
                  <a:cubicBezTo>
                    <a:pt x="72045" y="3512"/>
                    <a:pt x="71795" y="3262"/>
                    <a:pt x="71795" y="2953"/>
                  </a:cubicBezTo>
                  <a:cubicBezTo>
                    <a:pt x="71807" y="2631"/>
                    <a:pt x="72069" y="2381"/>
                    <a:pt x="72366" y="2381"/>
                  </a:cubicBezTo>
                  <a:close/>
                  <a:moveTo>
                    <a:pt x="83451" y="2381"/>
                  </a:moveTo>
                  <a:cubicBezTo>
                    <a:pt x="83761" y="2381"/>
                    <a:pt x="84011" y="2631"/>
                    <a:pt x="84011" y="2953"/>
                  </a:cubicBezTo>
                  <a:cubicBezTo>
                    <a:pt x="84011" y="3262"/>
                    <a:pt x="83761" y="3512"/>
                    <a:pt x="83451" y="3512"/>
                  </a:cubicBezTo>
                  <a:cubicBezTo>
                    <a:pt x="83141" y="3512"/>
                    <a:pt x="82880" y="3262"/>
                    <a:pt x="82880" y="2953"/>
                  </a:cubicBezTo>
                  <a:cubicBezTo>
                    <a:pt x="82880" y="2631"/>
                    <a:pt x="83141" y="2381"/>
                    <a:pt x="83451" y="2381"/>
                  </a:cubicBezTo>
                  <a:close/>
                  <a:moveTo>
                    <a:pt x="90904" y="2381"/>
                  </a:moveTo>
                  <a:cubicBezTo>
                    <a:pt x="91214" y="2381"/>
                    <a:pt x="91464" y="2631"/>
                    <a:pt x="91464" y="2953"/>
                  </a:cubicBezTo>
                  <a:cubicBezTo>
                    <a:pt x="91464" y="3262"/>
                    <a:pt x="91214" y="3512"/>
                    <a:pt x="90904" y="3512"/>
                  </a:cubicBezTo>
                  <a:cubicBezTo>
                    <a:pt x="90595" y="3512"/>
                    <a:pt x="90345" y="3262"/>
                    <a:pt x="90345" y="2953"/>
                  </a:cubicBezTo>
                  <a:cubicBezTo>
                    <a:pt x="90345" y="2631"/>
                    <a:pt x="90595" y="2381"/>
                    <a:pt x="90904" y="2381"/>
                  </a:cubicBezTo>
                  <a:close/>
                  <a:moveTo>
                    <a:pt x="98346" y="2381"/>
                  </a:moveTo>
                  <a:cubicBezTo>
                    <a:pt x="98655" y="2381"/>
                    <a:pt x="98905" y="2631"/>
                    <a:pt x="98905" y="2953"/>
                  </a:cubicBezTo>
                  <a:cubicBezTo>
                    <a:pt x="98905" y="3262"/>
                    <a:pt x="98655" y="3512"/>
                    <a:pt x="98346" y="3512"/>
                  </a:cubicBezTo>
                  <a:cubicBezTo>
                    <a:pt x="98036" y="3512"/>
                    <a:pt x="97786" y="3262"/>
                    <a:pt x="97786" y="2953"/>
                  </a:cubicBezTo>
                  <a:cubicBezTo>
                    <a:pt x="97798" y="2631"/>
                    <a:pt x="98036" y="2381"/>
                    <a:pt x="98346" y="2381"/>
                  </a:cubicBezTo>
                  <a:close/>
                  <a:moveTo>
                    <a:pt x="105799" y="2381"/>
                  </a:moveTo>
                  <a:cubicBezTo>
                    <a:pt x="106121" y="2381"/>
                    <a:pt x="106371" y="2631"/>
                    <a:pt x="106371" y="2953"/>
                  </a:cubicBezTo>
                  <a:cubicBezTo>
                    <a:pt x="106371" y="3262"/>
                    <a:pt x="106109" y="3512"/>
                    <a:pt x="105799" y="3512"/>
                  </a:cubicBezTo>
                  <a:cubicBezTo>
                    <a:pt x="105490" y="3512"/>
                    <a:pt x="105239" y="3262"/>
                    <a:pt x="105239" y="2953"/>
                  </a:cubicBezTo>
                  <a:cubicBezTo>
                    <a:pt x="105251" y="2631"/>
                    <a:pt x="105490" y="2381"/>
                    <a:pt x="105799" y="2381"/>
                  </a:cubicBezTo>
                  <a:close/>
                  <a:moveTo>
                    <a:pt x="113264" y="2381"/>
                  </a:moveTo>
                  <a:cubicBezTo>
                    <a:pt x="113574" y="2381"/>
                    <a:pt x="113824" y="2631"/>
                    <a:pt x="113824" y="2953"/>
                  </a:cubicBezTo>
                  <a:cubicBezTo>
                    <a:pt x="113824" y="3262"/>
                    <a:pt x="113574" y="3512"/>
                    <a:pt x="113264" y="3512"/>
                  </a:cubicBezTo>
                  <a:cubicBezTo>
                    <a:pt x="112943" y="3512"/>
                    <a:pt x="112693" y="3262"/>
                    <a:pt x="112693" y="2953"/>
                  </a:cubicBezTo>
                  <a:cubicBezTo>
                    <a:pt x="112705" y="2631"/>
                    <a:pt x="112943" y="2381"/>
                    <a:pt x="113264" y="2381"/>
                  </a:cubicBezTo>
                  <a:close/>
                  <a:moveTo>
                    <a:pt x="120718" y="2381"/>
                  </a:moveTo>
                  <a:cubicBezTo>
                    <a:pt x="121027" y="2381"/>
                    <a:pt x="121277" y="2631"/>
                    <a:pt x="121277" y="2953"/>
                  </a:cubicBezTo>
                  <a:cubicBezTo>
                    <a:pt x="121277" y="3262"/>
                    <a:pt x="121027" y="3512"/>
                    <a:pt x="120718" y="3512"/>
                  </a:cubicBezTo>
                  <a:cubicBezTo>
                    <a:pt x="120408" y="3512"/>
                    <a:pt x="120146" y="3262"/>
                    <a:pt x="120146" y="2953"/>
                  </a:cubicBezTo>
                  <a:cubicBezTo>
                    <a:pt x="120170" y="2631"/>
                    <a:pt x="120420" y="2381"/>
                    <a:pt x="120718" y="2381"/>
                  </a:cubicBezTo>
                  <a:close/>
                  <a:moveTo>
                    <a:pt x="128171" y="2381"/>
                  </a:moveTo>
                  <a:cubicBezTo>
                    <a:pt x="128480" y="2381"/>
                    <a:pt x="128742" y="2631"/>
                    <a:pt x="128742" y="2953"/>
                  </a:cubicBezTo>
                  <a:cubicBezTo>
                    <a:pt x="128742" y="3262"/>
                    <a:pt x="128480" y="3512"/>
                    <a:pt x="128171" y="3512"/>
                  </a:cubicBezTo>
                  <a:cubicBezTo>
                    <a:pt x="127861" y="3512"/>
                    <a:pt x="127611" y="3262"/>
                    <a:pt x="127611" y="2953"/>
                  </a:cubicBezTo>
                  <a:cubicBezTo>
                    <a:pt x="127611" y="2631"/>
                    <a:pt x="127861" y="2381"/>
                    <a:pt x="128171" y="2381"/>
                  </a:cubicBezTo>
                  <a:close/>
                  <a:moveTo>
                    <a:pt x="1548" y="2393"/>
                  </a:moveTo>
                  <a:cubicBezTo>
                    <a:pt x="1846" y="2393"/>
                    <a:pt x="2119" y="2655"/>
                    <a:pt x="2119" y="2965"/>
                  </a:cubicBezTo>
                  <a:cubicBezTo>
                    <a:pt x="2119" y="3262"/>
                    <a:pt x="1858" y="3524"/>
                    <a:pt x="1548" y="3524"/>
                  </a:cubicBezTo>
                  <a:cubicBezTo>
                    <a:pt x="1238" y="3524"/>
                    <a:pt x="988" y="3274"/>
                    <a:pt x="988" y="2965"/>
                  </a:cubicBezTo>
                  <a:cubicBezTo>
                    <a:pt x="988" y="2655"/>
                    <a:pt x="1238" y="2393"/>
                    <a:pt x="1548" y="2393"/>
                  </a:cubicBezTo>
                  <a:close/>
                  <a:moveTo>
                    <a:pt x="9001" y="2393"/>
                  </a:moveTo>
                  <a:cubicBezTo>
                    <a:pt x="9299" y="2393"/>
                    <a:pt x="9573" y="2655"/>
                    <a:pt x="9573" y="2965"/>
                  </a:cubicBezTo>
                  <a:cubicBezTo>
                    <a:pt x="9573" y="3262"/>
                    <a:pt x="9323" y="3524"/>
                    <a:pt x="9001" y="3524"/>
                  </a:cubicBezTo>
                  <a:cubicBezTo>
                    <a:pt x="8704" y="3524"/>
                    <a:pt x="8442" y="3274"/>
                    <a:pt x="8442" y="2965"/>
                  </a:cubicBezTo>
                  <a:cubicBezTo>
                    <a:pt x="8442" y="2655"/>
                    <a:pt x="8692" y="2393"/>
                    <a:pt x="9001" y="2393"/>
                  </a:cubicBezTo>
                  <a:close/>
                  <a:moveTo>
                    <a:pt x="16466" y="2393"/>
                  </a:moveTo>
                  <a:cubicBezTo>
                    <a:pt x="16764" y="2393"/>
                    <a:pt x="17026" y="2655"/>
                    <a:pt x="17026" y="2965"/>
                  </a:cubicBezTo>
                  <a:cubicBezTo>
                    <a:pt x="17026" y="3262"/>
                    <a:pt x="16776" y="3524"/>
                    <a:pt x="16466" y="3524"/>
                  </a:cubicBezTo>
                  <a:cubicBezTo>
                    <a:pt x="16169" y="3524"/>
                    <a:pt x="15895" y="3274"/>
                    <a:pt x="15895" y="2965"/>
                  </a:cubicBezTo>
                  <a:cubicBezTo>
                    <a:pt x="15895" y="2655"/>
                    <a:pt x="16145" y="2393"/>
                    <a:pt x="16466" y="2393"/>
                  </a:cubicBezTo>
                  <a:close/>
                  <a:moveTo>
                    <a:pt x="23920" y="2393"/>
                  </a:moveTo>
                  <a:cubicBezTo>
                    <a:pt x="24217" y="2393"/>
                    <a:pt x="24479" y="2655"/>
                    <a:pt x="24479" y="2965"/>
                  </a:cubicBezTo>
                  <a:cubicBezTo>
                    <a:pt x="24479" y="3262"/>
                    <a:pt x="24229" y="3524"/>
                    <a:pt x="23920" y="3524"/>
                  </a:cubicBezTo>
                  <a:cubicBezTo>
                    <a:pt x="23610" y="3524"/>
                    <a:pt x="23348" y="3274"/>
                    <a:pt x="23348" y="2965"/>
                  </a:cubicBezTo>
                  <a:cubicBezTo>
                    <a:pt x="23348" y="2655"/>
                    <a:pt x="23610" y="2393"/>
                    <a:pt x="23920" y="2393"/>
                  </a:cubicBezTo>
                  <a:close/>
                  <a:moveTo>
                    <a:pt x="31373" y="2393"/>
                  </a:moveTo>
                  <a:cubicBezTo>
                    <a:pt x="31671" y="2393"/>
                    <a:pt x="31945" y="2655"/>
                    <a:pt x="31945" y="2965"/>
                  </a:cubicBezTo>
                  <a:cubicBezTo>
                    <a:pt x="31945" y="3262"/>
                    <a:pt x="31683" y="3524"/>
                    <a:pt x="31373" y="3524"/>
                  </a:cubicBezTo>
                  <a:cubicBezTo>
                    <a:pt x="31064" y="3524"/>
                    <a:pt x="30814" y="3274"/>
                    <a:pt x="30814" y="2965"/>
                  </a:cubicBezTo>
                  <a:cubicBezTo>
                    <a:pt x="30814" y="2655"/>
                    <a:pt x="31064" y="2393"/>
                    <a:pt x="31373" y="2393"/>
                  </a:cubicBezTo>
                  <a:close/>
                  <a:moveTo>
                    <a:pt x="38815" y="2393"/>
                  </a:moveTo>
                  <a:cubicBezTo>
                    <a:pt x="39112" y="2393"/>
                    <a:pt x="39386" y="2655"/>
                    <a:pt x="39386" y="2965"/>
                  </a:cubicBezTo>
                  <a:cubicBezTo>
                    <a:pt x="39386" y="3262"/>
                    <a:pt x="39124" y="3524"/>
                    <a:pt x="38815" y="3524"/>
                  </a:cubicBezTo>
                  <a:cubicBezTo>
                    <a:pt x="38517" y="3524"/>
                    <a:pt x="38255" y="3274"/>
                    <a:pt x="38255" y="2965"/>
                  </a:cubicBezTo>
                  <a:cubicBezTo>
                    <a:pt x="38267" y="2655"/>
                    <a:pt x="38505" y="2393"/>
                    <a:pt x="38815" y="2393"/>
                  </a:cubicBezTo>
                  <a:close/>
                  <a:moveTo>
                    <a:pt x="46268" y="2393"/>
                  </a:moveTo>
                  <a:cubicBezTo>
                    <a:pt x="46565" y="2393"/>
                    <a:pt x="46839" y="2655"/>
                    <a:pt x="46839" y="2965"/>
                  </a:cubicBezTo>
                  <a:cubicBezTo>
                    <a:pt x="46839" y="3262"/>
                    <a:pt x="46589" y="3524"/>
                    <a:pt x="46268" y="3524"/>
                  </a:cubicBezTo>
                  <a:cubicBezTo>
                    <a:pt x="45970" y="3524"/>
                    <a:pt x="45708" y="3274"/>
                    <a:pt x="45708" y="2965"/>
                  </a:cubicBezTo>
                  <a:cubicBezTo>
                    <a:pt x="45720" y="2655"/>
                    <a:pt x="45958" y="2393"/>
                    <a:pt x="46268" y="2393"/>
                  </a:cubicBezTo>
                  <a:close/>
                  <a:moveTo>
                    <a:pt x="53733" y="2393"/>
                  </a:moveTo>
                  <a:cubicBezTo>
                    <a:pt x="54031" y="2393"/>
                    <a:pt x="54293" y="2655"/>
                    <a:pt x="54293" y="2965"/>
                  </a:cubicBezTo>
                  <a:cubicBezTo>
                    <a:pt x="54293" y="3262"/>
                    <a:pt x="54043" y="3524"/>
                    <a:pt x="53733" y="3524"/>
                  </a:cubicBezTo>
                  <a:cubicBezTo>
                    <a:pt x="53412" y="3524"/>
                    <a:pt x="53162" y="3274"/>
                    <a:pt x="53162" y="2965"/>
                  </a:cubicBezTo>
                  <a:cubicBezTo>
                    <a:pt x="53173" y="2655"/>
                    <a:pt x="53412" y="2393"/>
                    <a:pt x="53733" y="2393"/>
                  </a:cubicBezTo>
                  <a:close/>
                  <a:moveTo>
                    <a:pt x="61186" y="2393"/>
                  </a:moveTo>
                  <a:cubicBezTo>
                    <a:pt x="61484" y="2393"/>
                    <a:pt x="61746" y="2655"/>
                    <a:pt x="61746" y="2965"/>
                  </a:cubicBezTo>
                  <a:cubicBezTo>
                    <a:pt x="61746" y="3262"/>
                    <a:pt x="61496" y="3524"/>
                    <a:pt x="61186" y="3524"/>
                  </a:cubicBezTo>
                  <a:cubicBezTo>
                    <a:pt x="60877" y="3524"/>
                    <a:pt x="60615" y="3274"/>
                    <a:pt x="60615" y="2965"/>
                  </a:cubicBezTo>
                  <a:cubicBezTo>
                    <a:pt x="60639" y="2655"/>
                    <a:pt x="60877" y="2393"/>
                    <a:pt x="61186" y="2393"/>
                  </a:cubicBezTo>
                  <a:close/>
                  <a:moveTo>
                    <a:pt x="68640" y="2393"/>
                  </a:moveTo>
                  <a:cubicBezTo>
                    <a:pt x="68937" y="2393"/>
                    <a:pt x="69211" y="2655"/>
                    <a:pt x="69211" y="2965"/>
                  </a:cubicBezTo>
                  <a:cubicBezTo>
                    <a:pt x="69211" y="3262"/>
                    <a:pt x="68949" y="3524"/>
                    <a:pt x="68640" y="3524"/>
                  </a:cubicBezTo>
                  <a:cubicBezTo>
                    <a:pt x="68330" y="3524"/>
                    <a:pt x="68080" y="3274"/>
                    <a:pt x="68080" y="2965"/>
                  </a:cubicBezTo>
                  <a:cubicBezTo>
                    <a:pt x="68092" y="2655"/>
                    <a:pt x="68330" y="2393"/>
                    <a:pt x="68640" y="2393"/>
                  </a:cubicBezTo>
                  <a:close/>
                  <a:moveTo>
                    <a:pt x="76093" y="2393"/>
                  </a:moveTo>
                  <a:cubicBezTo>
                    <a:pt x="76391" y="2393"/>
                    <a:pt x="76664" y="2655"/>
                    <a:pt x="76664" y="2965"/>
                  </a:cubicBezTo>
                  <a:cubicBezTo>
                    <a:pt x="76664" y="3262"/>
                    <a:pt x="76403" y="3524"/>
                    <a:pt x="76093" y="3524"/>
                  </a:cubicBezTo>
                  <a:cubicBezTo>
                    <a:pt x="75795" y="3524"/>
                    <a:pt x="75533" y="3274"/>
                    <a:pt x="75533" y="2965"/>
                  </a:cubicBezTo>
                  <a:cubicBezTo>
                    <a:pt x="75533" y="2655"/>
                    <a:pt x="75783" y="2393"/>
                    <a:pt x="76093" y="2393"/>
                  </a:cubicBezTo>
                  <a:close/>
                  <a:moveTo>
                    <a:pt x="79712" y="2393"/>
                  </a:moveTo>
                  <a:cubicBezTo>
                    <a:pt x="80010" y="2393"/>
                    <a:pt x="80284" y="2655"/>
                    <a:pt x="80284" y="2965"/>
                  </a:cubicBezTo>
                  <a:cubicBezTo>
                    <a:pt x="80284" y="3262"/>
                    <a:pt x="80022" y="3524"/>
                    <a:pt x="79712" y="3524"/>
                  </a:cubicBezTo>
                  <a:cubicBezTo>
                    <a:pt x="79403" y="3524"/>
                    <a:pt x="79153" y="3274"/>
                    <a:pt x="79153" y="2965"/>
                  </a:cubicBezTo>
                  <a:cubicBezTo>
                    <a:pt x="79165" y="2655"/>
                    <a:pt x="79403" y="2393"/>
                    <a:pt x="79712" y="2393"/>
                  </a:cubicBezTo>
                  <a:close/>
                  <a:moveTo>
                    <a:pt x="87166" y="2393"/>
                  </a:moveTo>
                  <a:cubicBezTo>
                    <a:pt x="87463" y="2393"/>
                    <a:pt x="87737" y="2655"/>
                    <a:pt x="87737" y="2965"/>
                  </a:cubicBezTo>
                  <a:cubicBezTo>
                    <a:pt x="87737" y="3262"/>
                    <a:pt x="87475" y="3524"/>
                    <a:pt x="87166" y="3524"/>
                  </a:cubicBezTo>
                  <a:cubicBezTo>
                    <a:pt x="86856" y="3524"/>
                    <a:pt x="86606" y="3274"/>
                    <a:pt x="86606" y="2965"/>
                  </a:cubicBezTo>
                  <a:cubicBezTo>
                    <a:pt x="86618" y="2655"/>
                    <a:pt x="86856" y="2393"/>
                    <a:pt x="87166" y="2393"/>
                  </a:cubicBezTo>
                  <a:close/>
                  <a:moveTo>
                    <a:pt x="94631" y="2393"/>
                  </a:moveTo>
                  <a:cubicBezTo>
                    <a:pt x="94929" y="2393"/>
                    <a:pt x="95191" y="2655"/>
                    <a:pt x="95191" y="2965"/>
                  </a:cubicBezTo>
                  <a:cubicBezTo>
                    <a:pt x="95191" y="3262"/>
                    <a:pt x="94941" y="3524"/>
                    <a:pt x="94631" y="3524"/>
                  </a:cubicBezTo>
                  <a:cubicBezTo>
                    <a:pt x="94310" y="3524"/>
                    <a:pt x="94060" y="3274"/>
                    <a:pt x="94060" y="2965"/>
                  </a:cubicBezTo>
                  <a:cubicBezTo>
                    <a:pt x="94071" y="2655"/>
                    <a:pt x="94310" y="2393"/>
                    <a:pt x="94631" y="2393"/>
                  </a:cubicBezTo>
                  <a:close/>
                  <a:moveTo>
                    <a:pt x="102084" y="2393"/>
                  </a:moveTo>
                  <a:cubicBezTo>
                    <a:pt x="102382" y="2393"/>
                    <a:pt x="102644" y="2655"/>
                    <a:pt x="102644" y="2965"/>
                  </a:cubicBezTo>
                  <a:cubicBezTo>
                    <a:pt x="102644" y="3262"/>
                    <a:pt x="102394" y="3524"/>
                    <a:pt x="102084" y="3524"/>
                  </a:cubicBezTo>
                  <a:cubicBezTo>
                    <a:pt x="101787" y="3524"/>
                    <a:pt x="101513" y="3274"/>
                    <a:pt x="101513" y="2965"/>
                  </a:cubicBezTo>
                  <a:cubicBezTo>
                    <a:pt x="101513" y="2655"/>
                    <a:pt x="101775" y="2393"/>
                    <a:pt x="102084" y="2393"/>
                  </a:cubicBezTo>
                  <a:close/>
                  <a:moveTo>
                    <a:pt x="109538" y="2393"/>
                  </a:moveTo>
                  <a:cubicBezTo>
                    <a:pt x="109835" y="2393"/>
                    <a:pt x="110109" y="2655"/>
                    <a:pt x="110109" y="2965"/>
                  </a:cubicBezTo>
                  <a:cubicBezTo>
                    <a:pt x="110109" y="3262"/>
                    <a:pt x="109847" y="3524"/>
                    <a:pt x="109538" y="3524"/>
                  </a:cubicBezTo>
                  <a:cubicBezTo>
                    <a:pt x="109228" y="3524"/>
                    <a:pt x="108978" y="3274"/>
                    <a:pt x="108978" y="2965"/>
                  </a:cubicBezTo>
                  <a:cubicBezTo>
                    <a:pt x="108978" y="2655"/>
                    <a:pt x="109228" y="2393"/>
                    <a:pt x="109538" y="2393"/>
                  </a:cubicBezTo>
                  <a:close/>
                  <a:moveTo>
                    <a:pt x="116991" y="2393"/>
                  </a:moveTo>
                  <a:cubicBezTo>
                    <a:pt x="117289" y="2393"/>
                    <a:pt x="117562" y="2655"/>
                    <a:pt x="117562" y="2965"/>
                  </a:cubicBezTo>
                  <a:cubicBezTo>
                    <a:pt x="117562" y="3262"/>
                    <a:pt x="117312" y="3524"/>
                    <a:pt x="116991" y="3524"/>
                  </a:cubicBezTo>
                  <a:cubicBezTo>
                    <a:pt x="116681" y="3524"/>
                    <a:pt x="116431" y="3274"/>
                    <a:pt x="116431" y="2965"/>
                  </a:cubicBezTo>
                  <a:cubicBezTo>
                    <a:pt x="116431" y="2655"/>
                    <a:pt x="116681" y="2393"/>
                    <a:pt x="116991" y="2393"/>
                  </a:cubicBezTo>
                  <a:close/>
                  <a:moveTo>
                    <a:pt x="124456" y="2393"/>
                  </a:moveTo>
                  <a:cubicBezTo>
                    <a:pt x="124754" y="2393"/>
                    <a:pt x="125016" y="2655"/>
                    <a:pt x="125016" y="2965"/>
                  </a:cubicBezTo>
                  <a:cubicBezTo>
                    <a:pt x="125016" y="3262"/>
                    <a:pt x="124766" y="3524"/>
                    <a:pt x="124456" y="3524"/>
                  </a:cubicBezTo>
                  <a:cubicBezTo>
                    <a:pt x="124135" y="3524"/>
                    <a:pt x="123885" y="3274"/>
                    <a:pt x="123885" y="2965"/>
                  </a:cubicBezTo>
                  <a:cubicBezTo>
                    <a:pt x="123885" y="2655"/>
                    <a:pt x="124135" y="2393"/>
                    <a:pt x="124456" y="2393"/>
                  </a:cubicBezTo>
                  <a:close/>
                  <a:moveTo>
                    <a:pt x="3405" y="4239"/>
                  </a:moveTo>
                  <a:cubicBezTo>
                    <a:pt x="3703" y="4239"/>
                    <a:pt x="3977" y="4501"/>
                    <a:pt x="3977" y="4810"/>
                  </a:cubicBezTo>
                  <a:cubicBezTo>
                    <a:pt x="3977" y="5108"/>
                    <a:pt x="3727" y="5370"/>
                    <a:pt x="3405" y="5370"/>
                  </a:cubicBezTo>
                  <a:cubicBezTo>
                    <a:pt x="3096" y="5370"/>
                    <a:pt x="2846" y="5120"/>
                    <a:pt x="2846" y="4810"/>
                  </a:cubicBezTo>
                  <a:cubicBezTo>
                    <a:pt x="2858" y="4501"/>
                    <a:pt x="3096" y="4239"/>
                    <a:pt x="3405" y="4239"/>
                  </a:cubicBezTo>
                  <a:close/>
                  <a:moveTo>
                    <a:pt x="7132" y="4239"/>
                  </a:moveTo>
                  <a:cubicBezTo>
                    <a:pt x="7430" y="4239"/>
                    <a:pt x="7692" y="4501"/>
                    <a:pt x="7692" y="4810"/>
                  </a:cubicBezTo>
                  <a:cubicBezTo>
                    <a:pt x="7692" y="5108"/>
                    <a:pt x="7442" y="5370"/>
                    <a:pt x="7132" y="5370"/>
                  </a:cubicBezTo>
                  <a:cubicBezTo>
                    <a:pt x="6834" y="5370"/>
                    <a:pt x="6560" y="5120"/>
                    <a:pt x="6560" y="4810"/>
                  </a:cubicBezTo>
                  <a:cubicBezTo>
                    <a:pt x="6584" y="4501"/>
                    <a:pt x="6822" y="4239"/>
                    <a:pt x="7132" y="4239"/>
                  </a:cubicBezTo>
                  <a:close/>
                  <a:moveTo>
                    <a:pt x="10871" y="4239"/>
                  </a:moveTo>
                  <a:cubicBezTo>
                    <a:pt x="11168" y="4239"/>
                    <a:pt x="11430" y="4501"/>
                    <a:pt x="11430" y="4810"/>
                  </a:cubicBezTo>
                  <a:cubicBezTo>
                    <a:pt x="11430" y="5108"/>
                    <a:pt x="11180" y="5370"/>
                    <a:pt x="10871" y="5370"/>
                  </a:cubicBezTo>
                  <a:cubicBezTo>
                    <a:pt x="10573" y="5370"/>
                    <a:pt x="10299" y="5120"/>
                    <a:pt x="10299" y="4810"/>
                  </a:cubicBezTo>
                  <a:cubicBezTo>
                    <a:pt x="10299" y="4501"/>
                    <a:pt x="10549" y="4239"/>
                    <a:pt x="10871" y="4239"/>
                  </a:cubicBezTo>
                  <a:close/>
                  <a:moveTo>
                    <a:pt x="14585" y="4239"/>
                  </a:moveTo>
                  <a:cubicBezTo>
                    <a:pt x="14883" y="4239"/>
                    <a:pt x="15157" y="4501"/>
                    <a:pt x="15157" y="4810"/>
                  </a:cubicBezTo>
                  <a:cubicBezTo>
                    <a:pt x="15157" y="5108"/>
                    <a:pt x="14895" y="5370"/>
                    <a:pt x="14585" y="5370"/>
                  </a:cubicBezTo>
                  <a:cubicBezTo>
                    <a:pt x="14288" y="5370"/>
                    <a:pt x="14014" y="5120"/>
                    <a:pt x="14014" y="4810"/>
                  </a:cubicBezTo>
                  <a:cubicBezTo>
                    <a:pt x="14038" y="4501"/>
                    <a:pt x="14276" y="4239"/>
                    <a:pt x="14585" y="4239"/>
                  </a:cubicBezTo>
                  <a:close/>
                  <a:moveTo>
                    <a:pt x="18324" y="4239"/>
                  </a:moveTo>
                  <a:cubicBezTo>
                    <a:pt x="18622" y="4239"/>
                    <a:pt x="18883" y="4501"/>
                    <a:pt x="18883" y="4810"/>
                  </a:cubicBezTo>
                  <a:cubicBezTo>
                    <a:pt x="18883" y="5108"/>
                    <a:pt x="18633" y="5370"/>
                    <a:pt x="18324" y="5370"/>
                  </a:cubicBezTo>
                  <a:cubicBezTo>
                    <a:pt x="18026" y="5370"/>
                    <a:pt x="17752" y="5120"/>
                    <a:pt x="17752" y="4810"/>
                  </a:cubicBezTo>
                  <a:cubicBezTo>
                    <a:pt x="17752" y="4501"/>
                    <a:pt x="18014" y="4239"/>
                    <a:pt x="18324" y="4239"/>
                  </a:cubicBezTo>
                  <a:close/>
                  <a:moveTo>
                    <a:pt x="22039" y="4239"/>
                  </a:moveTo>
                  <a:cubicBezTo>
                    <a:pt x="22336" y="4239"/>
                    <a:pt x="22610" y="4501"/>
                    <a:pt x="22610" y="4810"/>
                  </a:cubicBezTo>
                  <a:cubicBezTo>
                    <a:pt x="22610" y="5108"/>
                    <a:pt x="22360" y="5370"/>
                    <a:pt x="22039" y="5370"/>
                  </a:cubicBezTo>
                  <a:cubicBezTo>
                    <a:pt x="21729" y="5370"/>
                    <a:pt x="21479" y="5120"/>
                    <a:pt x="21479" y="4810"/>
                  </a:cubicBezTo>
                  <a:cubicBezTo>
                    <a:pt x="21491" y="4501"/>
                    <a:pt x="21729" y="4239"/>
                    <a:pt x="22039" y="4239"/>
                  </a:cubicBezTo>
                  <a:close/>
                  <a:moveTo>
                    <a:pt x="25777" y="4239"/>
                  </a:moveTo>
                  <a:cubicBezTo>
                    <a:pt x="26075" y="4239"/>
                    <a:pt x="26349" y="4501"/>
                    <a:pt x="26349" y="4810"/>
                  </a:cubicBezTo>
                  <a:cubicBezTo>
                    <a:pt x="26349" y="5108"/>
                    <a:pt x="26087" y="5370"/>
                    <a:pt x="25777" y="5370"/>
                  </a:cubicBezTo>
                  <a:cubicBezTo>
                    <a:pt x="25468" y="5370"/>
                    <a:pt x="25206" y="5120"/>
                    <a:pt x="25206" y="4810"/>
                  </a:cubicBezTo>
                  <a:cubicBezTo>
                    <a:pt x="25218" y="4501"/>
                    <a:pt x="25468" y="4239"/>
                    <a:pt x="25777" y="4239"/>
                  </a:cubicBezTo>
                  <a:close/>
                  <a:moveTo>
                    <a:pt x="29504" y="4239"/>
                  </a:moveTo>
                  <a:cubicBezTo>
                    <a:pt x="29801" y="4239"/>
                    <a:pt x="30063" y="4501"/>
                    <a:pt x="30063" y="4810"/>
                  </a:cubicBezTo>
                  <a:cubicBezTo>
                    <a:pt x="30063" y="5108"/>
                    <a:pt x="29813" y="5370"/>
                    <a:pt x="29504" y="5370"/>
                  </a:cubicBezTo>
                  <a:cubicBezTo>
                    <a:pt x="29182" y="5370"/>
                    <a:pt x="28932" y="5120"/>
                    <a:pt x="28932" y="4810"/>
                  </a:cubicBezTo>
                  <a:cubicBezTo>
                    <a:pt x="28944" y="4501"/>
                    <a:pt x="29182" y="4239"/>
                    <a:pt x="29504" y="4239"/>
                  </a:cubicBezTo>
                  <a:close/>
                  <a:moveTo>
                    <a:pt x="33230" y="4239"/>
                  </a:moveTo>
                  <a:cubicBezTo>
                    <a:pt x="33528" y="4239"/>
                    <a:pt x="33802" y="4501"/>
                    <a:pt x="33802" y="4810"/>
                  </a:cubicBezTo>
                  <a:cubicBezTo>
                    <a:pt x="33802" y="5108"/>
                    <a:pt x="33552" y="5370"/>
                    <a:pt x="33230" y="5370"/>
                  </a:cubicBezTo>
                  <a:cubicBezTo>
                    <a:pt x="32921" y="5370"/>
                    <a:pt x="32671" y="5120"/>
                    <a:pt x="32671" y="4810"/>
                  </a:cubicBezTo>
                  <a:cubicBezTo>
                    <a:pt x="32671" y="4501"/>
                    <a:pt x="32921" y="4239"/>
                    <a:pt x="33230" y="4239"/>
                  </a:cubicBezTo>
                  <a:close/>
                  <a:moveTo>
                    <a:pt x="36957" y="4239"/>
                  </a:moveTo>
                  <a:cubicBezTo>
                    <a:pt x="37255" y="4239"/>
                    <a:pt x="37517" y="4501"/>
                    <a:pt x="37517" y="4810"/>
                  </a:cubicBezTo>
                  <a:cubicBezTo>
                    <a:pt x="37517" y="5108"/>
                    <a:pt x="37267" y="5370"/>
                    <a:pt x="36957" y="5370"/>
                  </a:cubicBezTo>
                  <a:cubicBezTo>
                    <a:pt x="36648" y="5370"/>
                    <a:pt x="36386" y="5120"/>
                    <a:pt x="36386" y="4810"/>
                  </a:cubicBezTo>
                  <a:cubicBezTo>
                    <a:pt x="36409" y="4501"/>
                    <a:pt x="36648" y="4239"/>
                    <a:pt x="36957" y="4239"/>
                  </a:cubicBezTo>
                  <a:close/>
                  <a:moveTo>
                    <a:pt x="40672" y="4239"/>
                  </a:moveTo>
                  <a:cubicBezTo>
                    <a:pt x="40970" y="4239"/>
                    <a:pt x="41243" y="4501"/>
                    <a:pt x="41243" y="4810"/>
                  </a:cubicBezTo>
                  <a:cubicBezTo>
                    <a:pt x="41243" y="5108"/>
                    <a:pt x="40993" y="5370"/>
                    <a:pt x="40672" y="5370"/>
                  </a:cubicBezTo>
                  <a:cubicBezTo>
                    <a:pt x="40374" y="5370"/>
                    <a:pt x="40112" y="5120"/>
                    <a:pt x="40112" y="4810"/>
                  </a:cubicBezTo>
                  <a:cubicBezTo>
                    <a:pt x="40124" y="4501"/>
                    <a:pt x="40362" y="4239"/>
                    <a:pt x="40672" y="4239"/>
                  </a:cubicBezTo>
                  <a:close/>
                  <a:moveTo>
                    <a:pt x="44410" y="4239"/>
                  </a:moveTo>
                  <a:cubicBezTo>
                    <a:pt x="44708" y="4239"/>
                    <a:pt x="44982" y="4501"/>
                    <a:pt x="44982" y="4810"/>
                  </a:cubicBezTo>
                  <a:cubicBezTo>
                    <a:pt x="44982" y="5108"/>
                    <a:pt x="44720" y="5370"/>
                    <a:pt x="44410" y="5370"/>
                  </a:cubicBezTo>
                  <a:cubicBezTo>
                    <a:pt x="44113" y="5370"/>
                    <a:pt x="43851" y="5120"/>
                    <a:pt x="43851" y="4810"/>
                  </a:cubicBezTo>
                  <a:cubicBezTo>
                    <a:pt x="43851" y="4501"/>
                    <a:pt x="44101" y="4239"/>
                    <a:pt x="44410" y="4239"/>
                  </a:cubicBezTo>
                  <a:close/>
                  <a:moveTo>
                    <a:pt x="48137" y="4239"/>
                  </a:moveTo>
                  <a:cubicBezTo>
                    <a:pt x="48435" y="4239"/>
                    <a:pt x="48697" y="4501"/>
                    <a:pt x="48697" y="4810"/>
                  </a:cubicBezTo>
                  <a:cubicBezTo>
                    <a:pt x="48697" y="5108"/>
                    <a:pt x="48447" y="5370"/>
                    <a:pt x="48137" y="5370"/>
                  </a:cubicBezTo>
                  <a:cubicBezTo>
                    <a:pt x="47839" y="5370"/>
                    <a:pt x="47566" y="5120"/>
                    <a:pt x="47566" y="4810"/>
                  </a:cubicBezTo>
                  <a:cubicBezTo>
                    <a:pt x="47578" y="4501"/>
                    <a:pt x="47839" y="4239"/>
                    <a:pt x="48137" y="4239"/>
                  </a:cubicBezTo>
                  <a:close/>
                  <a:moveTo>
                    <a:pt x="51864" y="4239"/>
                  </a:moveTo>
                  <a:cubicBezTo>
                    <a:pt x="52161" y="4239"/>
                    <a:pt x="52435" y="4501"/>
                    <a:pt x="52435" y="4810"/>
                  </a:cubicBezTo>
                  <a:cubicBezTo>
                    <a:pt x="52435" y="5108"/>
                    <a:pt x="52185" y="5370"/>
                    <a:pt x="51864" y="5370"/>
                  </a:cubicBezTo>
                  <a:cubicBezTo>
                    <a:pt x="51566" y="5370"/>
                    <a:pt x="51304" y="5120"/>
                    <a:pt x="51304" y="4810"/>
                  </a:cubicBezTo>
                  <a:cubicBezTo>
                    <a:pt x="51304" y="4501"/>
                    <a:pt x="51554" y="4239"/>
                    <a:pt x="51864" y="4239"/>
                  </a:cubicBezTo>
                  <a:close/>
                  <a:moveTo>
                    <a:pt x="55602" y="4239"/>
                  </a:moveTo>
                  <a:cubicBezTo>
                    <a:pt x="55900" y="4239"/>
                    <a:pt x="56174" y="4501"/>
                    <a:pt x="56174" y="4810"/>
                  </a:cubicBezTo>
                  <a:cubicBezTo>
                    <a:pt x="56174" y="5108"/>
                    <a:pt x="55912" y="5370"/>
                    <a:pt x="55602" y="5370"/>
                  </a:cubicBezTo>
                  <a:cubicBezTo>
                    <a:pt x="55293" y="5370"/>
                    <a:pt x="55043" y="5120"/>
                    <a:pt x="55043" y="4810"/>
                  </a:cubicBezTo>
                  <a:cubicBezTo>
                    <a:pt x="55043" y="4501"/>
                    <a:pt x="55293" y="4239"/>
                    <a:pt x="55602" y="4239"/>
                  </a:cubicBezTo>
                  <a:close/>
                  <a:moveTo>
                    <a:pt x="59329" y="4239"/>
                  </a:moveTo>
                  <a:cubicBezTo>
                    <a:pt x="59627" y="4239"/>
                    <a:pt x="59889" y="4501"/>
                    <a:pt x="59889" y="4810"/>
                  </a:cubicBezTo>
                  <a:cubicBezTo>
                    <a:pt x="59889" y="5108"/>
                    <a:pt x="59639" y="5370"/>
                    <a:pt x="59329" y="5370"/>
                  </a:cubicBezTo>
                  <a:cubicBezTo>
                    <a:pt x="59008" y="5370"/>
                    <a:pt x="58757" y="5120"/>
                    <a:pt x="58757" y="4810"/>
                  </a:cubicBezTo>
                  <a:cubicBezTo>
                    <a:pt x="58757" y="4501"/>
                    <a:pt x="59008" y="4239"/>
                    <a:pt x="59329" y="4239"/>
                  </a:cubicBezTo>
                  <a:close/>
                  <a:moveTo>
                    <a:pt x="63056" y="4239"/>
                  </a:moveTo>
                  <a:cubicBezTo>
                    <a:pt x="63353" y="4239"/>
                    <a:pt x="63627" y="4501"/>
                    <a:pt x="63627" y="4810"/>
                  </a:cubicBezTo>
                  <a:cubicBezTo>
                    <a:pt x="63627" y="5108"/>
                    <a:pt x="63377" y="5370"/>
                    <a:pt x="63056" y="5370"/>
                  </a:cubicBezTo>
                  <a:cubicBezTo>
                    <a:pt x="62746" y="5370"/>
                    <a:pt x="62496" y="5120"/>
                    <a:pt x="62496" y="4810"/>
                  </a:cubicBezTo>
                  <a:cubicBezTo>
                    <a:pt x="62496" y="4501"/>
                    <a:pt x="62746" y="4239"/>
                    <a:pt x="63056" y="4239"/>
                  </a:cubicBezTo>
                  <a:close/>
                  <a:moveTo>
                    <a:pt x="66782" y="4239"/>
                  </a:moveTo>
                  <a:cubicBezTo>
                    <a:pt x="67080" y="4239"/>
                    <a:pt x="67342" y="4501"/>
                    <a:pt x="67342" y="4810"/>
                  </a:cubicBezTo>
                  <a:cubicBezTo>
                    <a:pt x="67342" y="5108"/>
                    <a:pt x="67092" y="5370"/>
                    <a:pt x="66782" y="5370"/>
                  </a:cubicBezTo>
                  <a:cubicBezTo>
                    <a:pt x="66473" y="5370"/>
                    <a:pt x="66211" y="5120"/>
                    <a:pt x="66211" y="4810"/>
                  </a:cubicBezTo>
                  <a:cubicBezTo>
                    <a:pt x="66235" y="4501"/>
                    <a:pt x="66473" y="4239"/>
                    <a:pt x="66782" y="4239"/>
                  </a:cubicBezTo>
                  <a:close/>
                  <a:moveTo>
                    <a:pt x="70509" y="4239"/>
                  </a:moveTo>
                  <a:cubicBezTo>
                    <a:pt x="70807" y="4239"/>
                    <a:pt x="71080" y="4501"/>
                    <a:pt x="71080" y="4810"/>
                  </a:cubicBezTo>
                  <a:cubicBezTo>
                    <a:pt x="71080" y="5108"/>
                    <a:pt x="70830" y="5370"/>
                    <a:pt x="70509" y="5370"/>
                  </a:cubicBezTo>
                  <a:cubicBezTo>
                    <a:pt x="70199" y="5370"/>
                    <a:pt x="69949" y="5120"/>
                    <a:pt x="69949" y="4810"/>
                  </a:cubicBezTo>
                  <a:cubicBezTo>
                    <a:pt x="69949" y="4501"/>
                    <a:pt x="70199" y="4239"/>
                    <a:pt x="70509" y="4239"/>
                  </a:cubicBezTo>
                  <a:close/>
                  <a:moveTo>
                    <a:pt x="74236" y="4239"/>
                  </a:moveTo>
                  <a:cubicBezTo>
                    <a:pt x="74533" y="4239"/>
                    <a:pt x="74795" y="4501"/>
                    <a:pt x="74795" y="4810"/>
                  </a:cubicBezTo>
                  <a:cubicBezTo>
                    <a:pt x="74795" y="5108"/>
                    <a:pt x="74545" y="5370"/>
                    <a:pt x="74236" y="5370"/>
                  </a:cubicBezTo>
                  <a:cubicBezTo>
                    <a:pt x="73938" y="5370"/>
                    <a:pt x="73676" y="5120"/>
                    <a:pt x="73676" y="4810"/>
                  </a:cubicBezTo>
                  <a:cubicBezTo>
                    <a:pt x="73676" y="4501"/>
                    <a:pt x="73926" y="4239"/>
                    <a:pt x="74236" y="4239"/>
                  </a:cubicBezTo>
                  <a:close/>
                  <a:moveTo>
                    <a:pt x="77855" y="4239"/>
                  </a:moveTo>
                  <a:cubicBezTo>
                    <a:pt x="78153" y="4239"/>
                    <a:pt x="78415" y="4501"/>
                    <a:pt x="78415" y="4810"/>
                  </a:cubicBezTo>
                  <a:cubicBezTo>
                    <a:pt x="78415" y="5108"/>
                    <a:pt x="78165" y="5370"/>
                    <a:pt x="77855" y="5370"/>
                  </a:cubicBezTo>
                  <a:cubicBezTo>
                    <a:pt x="77546" y="5370"/>
                    <a:pt x="77284" y="5120"/>
                    <a:pt x="77284" y="4810"/>
                  </a:cubicBezTo>
                  <a:cubicBezTo>
                    <a:pt x="77284" y="4501"/>
                    <a:pt x="77546" y="4239"/>
                    <a:pt x="77855" y="4239"/>
                  </a:cubicBezTo>
                  <a:close/>
                  <a:moveTo>
                    <a:pt x="81570" y="4239"/>
                  </a:moveTo>
                  <a:cubicBezTo>
                    <a:pt x="81868" y="4239"/>
                    <a:pt x="82141" y="4501"/>
                    <a:pt x="82141" y="4810"/>
                  </a:cubicBezTo>
                  <a:cubicBezTo>
                    <a:pt x="82141" y="5108"/>
                    <a:pt x="81879" y="5370"/>
                    <a:pt x="81570" y="5370"/>
                  </a:cubicBezTo>
                  <a:cubicBezTo>
                    <a:pt x="81260" y="5370"/>
                    <a:pt x="81010" y="5120"/>
                    <a:pt x="81010" y="4810"/>
                  </a:cubicBezTo>
                  <a:cubicBezTo>
                    <a:pt x="81022" y="4501"/>
                    <a:pt x="81260" y="4239"/>
                    <a:pt x="81570" y="4239"/>
                  </a:cubicBezTo>
                  <a:close/>
                  <a:moveTo>
                    <a:pt x="85308" y="4239"/>
                  </a:moveTo>
                  <a:cubicBezTo>
                    <a:pt x="85606" y="4239"/>
                    <a:pt x="85880" y="4501"/>
                    <a:pt x="85880" y="4810"/>
                  </a:cubicBezTo>
                  <a:cubicBezTo>
                    <a:pt x="85880" y="5108"/>
                    <a:pt x="85618" y="5370"/>
                    <a:pt x="85308" y="5370"/>
                  </a:cubicBezTo>
                  <a:cubicBezTo>
                    <a:pt x="84999" y="5370"/>
                    <a:pt x="84749" y="5120"/>
                    <a:pt x="84749" y="4810"/>
                  </a:cubicBezTo>
                  <a:cubicBezTo>
                    <a:pt x="84749" y="4501"/>
                    <a:pt x="84999" y="4239"/>
                    <a:pt x="85308" y="4239"/>
                  </a:cubicBezTo>
                  <a:close/>
                  <a:moveTo>
                    <a:pt x="89035" y="4239"/>
                  </a:moveTo>
                  <a:cubicBezTo>
                    <a:pt x="89333" y="4239"/>
                    <a:pt x="89595" y="4501"/>
                    <a:pt x="89595" y="4810"/>
                  </a:cubicBezTo>
                  <a:cubicBezTo>
                    <a:pt x="89595" y="5108"/>
                    <a:pt x="89345" y="5370"/>
                    <a:pt x="89035" y="5370"/>
                  </a:cubicBezTo>
                  <a:cubicBezTo>
                    <a:pt x="88714" y="5370"/>
                    <a:pt x="88464" y="5120"/>
                    <a:pt x="88464" y="4810"/>
                  </a:cubicBezTo>
                  <a:cubicBezTo>
                    <a:pt x="88475" y="4501"/>
                    <a:pt x="88714" y="4239"/>
                    <a:pt x="89035" y="4239"/>
                  </a:cubicBezTo>
                  <a:close/>
                  <a:moveTo>
                    <a:pt x="92762" y="4239"/>
                  </a:moveTo>
                  <a:cubicBezTo>
                    <a:pt x="93059" y="4239"/>
                    <a:pt x="93333" y="4501"/>
                    <a:pt x="93333" y="4810"/>
                  </a:cubicBezTo>
                  <a:cubicBezTo>
                    <a:pt x="93333" y="5108"/>
                    <a:pt x="93071" y="5370"/>
                    <a:pt x="92762" y="5370"/>
                  </a:cubicBezTo>
                  <a:cubicBezTo>
                    <a:pt x="92452" y="5370"/>
                    <a:pt x="92202" y="5120"/>
                    <a:pt x="92202" y="4810"/>
                  </a:cubicBezTo>
                  <a:cubicBezTo>
                    <a:pt x="92202" y="4501"/>
                    <a:pt x="92452" y="4239"/>
                    <a:pt x="92762" y="4239"/>
                  </a:cubicBezTo>
                  <a:close/>
                  <a:moveTo>
                    <a:pt x="96488" y="4239"/>
                  </a:moveTo>
                  <a:cubicBezTo>
                    <a:pt x="96786" y="4239"/>
                    <a:pt x="97048" y="4501"/>
                    <a:pt x="97048" y="4810"/>
                  </a:cubicBezTo>
                  <a:cubicBezTo>
                    <a:pt x="97048" y="5108"/>
                    <a:pt x="96798" y="5370"/>
                    <a:pt x="96488" y="5370"/>
                  </a:cubicBezTo>
                  <a:cubicBezTo>
                    <a:pt x="96191" y="5370"/>
                    <a:pt x="95917" y="5120"/>
                    <a:pt x="95917" y="4810"/>
                  </a:cubicBezTo>
                  <a:cubicBezTo>
                    <a:pt x="95917" y="4501"/>
                    <a:pt x="96179" y="4239"/>
                    <a:pt x="96488" y="4239"/>
                  </a:cubicBezTo>
                  <a:close/>
                  <a:moveTo>
                    <a:pt x="100203" y="4239"/>
                  </a:moveTo>
                  <a:cubicBezTo>
                    <a:pt x="100501" y="4239"/>
                    <a:pt x="100775" y="4501"/>
                    <a:pt x="100775" y="4810"/>
                  </a:cubicBezTo>
                  <a:cubicBezTo>
                    <a:pt x="100775" y="5108"/>
                    <a:pt x="100513" y="5370"/>
                    <a:pt x="100203" y="5370"/>
                  </a:cubicBezTo>
                  <a:cubicBezTo>
                    <a:pt x="99905" y="5370"/>
                    <a:pt x="99644" y="5120"/>
                    <a:pt x="99644" y="4810"/>
                  </a:cubicBezTo>
                  <a:cubicBezTo>
                    <a:pt x="99655" y="4501"/>
                    <a:pt x="99894" y="4239"/>
                    <a:pt x="100203" y="4239"/>
                  </a:cubicBezTo>
                  <a:close/>
                  <a:moveTo>
                    <a:pt x="103942" y="4239"/>
                  </a:moveTo>
                  <a:cubicBezTo>
                    <a:pt x="104239" y="4239"/>
                    <a:pt x="104513" y="4501"/>
                    <a:pt x="104513" y="4810"/>
                  </a:cubicBezTo>
                  <a:cubicBezTo>
                    <a:pt x="104513" y="5108"/>
                    <a:pt x="104251" y="5370"/>
                    <a:pt x="103942" y="5370"/>
                  </a:cubicBezTo>
                  <a:cubicBezTo>
                    <a:pt x="103644" y="5370"/>
                    <a:pt x="103382" y="5120"/>
                    <a:pt x="103382" y="4810"/>
                  </a:cubicBezTo>
                  <a:cubicBezTo>
                    <a:pt x="103382" y="4501"/>
                    <a:pt x="103632" y="4239"/>
                    <a:pt x="103942" y="4239"/>
                  </a:cubicBezTo>
                  <a:close/>
                  <a:moveTo>
                    <a:pt x="107668" y="4239"/>
                  </a:moveTo>
                  <a:cubicBezTo>
                    <a:pt x="107966" y="4239"/>
                    <a:pt x="108228" y="4501"/>
                    <a:pt x="108228" y="4810"/>
                  </a:cubicBezTo>
                  <a:cubicBezTo>
                    <a:pt x="108228" y="5108"/>
                    <a:pt x="107978" y="5370"/>
                    <a:pt x="107668" y="5370"/>
                  </a:cubicBezTo>
                  <a:cubicBezTo>
                    <a:pt x="107371" y="5370"/>
                    <a:pt x="107097" y="5120"/>
                    <a:pt x="107097" y="4810"/>
                  </a:cubicBezTo>
                  <a:cubicBezTo>
                    <a:pt x="107109" y="4501"/>
                    <a:pt x="107347" y="4239"/>
                    <a:pt x="107668" y="4239"/>
                  </a:cubicBezTo>
                  <a:close/>
                  <a:moveTo>
                    <a:pt x="111395" y="4239"/>
                  </a:moveTo>
                  <a:cubicBezTo>
                    <a:pt x="111693" y="4239"/>
                    <a:pt x="111967" y="4501"/>
                    <a:pt x="111967" y="4810"/>
                  </a:cubicBezTo>
                  <a:cubicBezTo>
                    <a:pt x="111967" y="5108"/>
                    <a:pt x="111705" y="5370"/>
                    <a:pt x="111395" y="5370"/>
                  </a:cubicBezTo>
                  <a:cubicBezTo>
                    <a:pt x="111085" y="5370"/>
                    <a:pt x="110835" y="5120"/>
                    <a:pt x="110835" y="4810"/>
                  </a:cubicBezTo>
                  <a:cubicBezTo>
                    <a:pt x="110835" y="4501"/>
                    <a:pt x="111085" y="4239"/>
                    <a:pt x="111395" y="4239"/>
                  </a:cubicBezTo>
                  <a:close/>
                  <a:moveTo>
                    <a:pt x="115122" y="4239"/>
                  </a:moveTo>
                  <a:cubicBezTo>
                    <a:pt x="115419" y="4239"/>
                    <a:pt x="115681" y="4501"/>
                    <a:pt x="115681" y="4810"/>
                  </a:cubicBezTo>
                  <a:cubicBezTo>
                    <a:pt x="115681" y="5108"/>
                    <a:pt x="115431" y="5370"/>
                    <a:pt x="115122" y="5370"/>
                  </a:cubicBezTo>
                  <a:cubicBezTo>
                    <a:pt x="114812" y="5370"/>
                    <a:pt x="114550" y="5120"/>
                    <a:pt x="114550" y="4810"/>
                  </a:cubicBezTo>
                  <a:cubicBezTo>
                    <a:pt x="114574" y="4501"/>
                    <a:pt x="114812" y="4239"/>
                    <a:pt x="115122" y="4239"/>
                  </a:cubicBezTo>
                  <a:close/>
                  <a:moveTo>
                    <a:pt x="118860" y="4239"/>
                  </a:moveTo>
                  <a:cubicBezTo>
                    <a:pt x="119158" y="4239"/>
                    <a:pt x="119420" y="4501"/>
                    <a:pt x="119420" y="4810"/>
                  </a:cubicBezTo>
                  <a:cubicBezTo>
                    <a:pt x="119420" y="5108"/>
                    <a:pt x="119170" y="5370"/>
                    <a:pt x="118860" y="5370"/>
                  </a:cubicBezTo>
                  <a:cubicBezTo>
                    <a:pt x="118539" y="5370"/>
                    <a:pt x="118289" y="5120"/>
                    <a:pt x="118289" y="4810"/>
                  </a:cubicBezTo>
                  <a:cubicBezTo>
                    <a:pt x="118289" y="4501"/>
                    <a:pt x="118539" y="4239"/>
                    <a:pt x="118860" y="4239"/>
                  </a:cubicBezTo>
                  <a:close/>
                  <a:moveTo>
                    <a:pt x="122575" y="4239"/>
                  </a:moveTo>
                  <a:cubicBezTo>
                    <a:pt x="122873" y="4239"/>
                    <a:pt x="123146" y="4501"/>
                    <a:pt x="123146" y="4810"/>
                  </a:cubicBezTo>
                  <a:cubicBezTo>
                    <a:pt x="123146" y="5108"/>
                    <a:pt x="122885" y="5370"/>
                    <a:pt x="122575" y="5370"/>
                  </a:cubicBezTo>
                  <a:cubicBezTo>
                    <a:pt x="122265" y="5370"/>
                    <a:pt x="122015" y="5120"/>
                    <a:pt x="122015" y="4810"/>
                  </a:cubicBezTo>
                  <a:cubicBezTo>
                    <a:pt x="122027" y="4501"/>
                    <a:pt x="122277" y="4239"/>
                    <a:pt x="122575" y="4239"/>
                  </a:cubicBezTo>
                  <a:close/>
                  <a:moveTo>
                    <a:pt x="126314" y="4239"/>
                  </a:moveTo>
                  <a:cubicBezTo>
                    <a:pt x="126611" y="4239"/>
                    <a:pt x="126873" y="4501"/>
                    <a:pt x="126873" y="4810"/>
                  </a:cubicBezTo>
                  <a:cubicBezTo>
                    <a:pt x="126873" y="5108"/>
                    <a:pt x="126623" y="5370"/>
                    <a:pt x="126314" y="5370"/>
                  </a:cubicBezTo>
                  <a:cubicBezTo>
                    <a:pt x="126004" y="5370"/>
                    <a:pt x="125742" y="5120"/>
                    <a:pt x="125742" y="4810"/>
                  </a:cubicBezTo>
                  <a:cubicBezTo>
                    <a:pt x="125742" y="4501"/>
                    <a:pt x="126004" y="4239"/>
                    <a:pt x="126314" y="4239"/>
                  </a:cubicBezTo>
                  <a:close/>
                  <a:moveTo>
                    <a:pt x="130028" y="4239"/>
                  </a:moveTo>
                  <a:cubicBezTo>
                    <a:pt x="130326" y="4239"/>
                    <a:pt x="130600" y="4501"/>
                    <a:pt x="130600" y="4810"/>
                  </a:cubicBezTo>
                  <a:cubicBezTo>
                    <a:pt x="130600" y="5108"/>
                    <a:pt x="130350" y="5370"/>
                    <a:pt x="130028" y="5370"/>
                  </a:cubicBezTo>
                  <a:cubicBezTo>
                    <a:pt x="129731" y="5370"/>
                    <a:pt x="129469" y="5120"/>
                    <a:pt x="129469" y="4810"/>
                  </a:cubicBezTo>
                  <a:cubicBezTo>
                    <a:pt x="129469" y="4501"/>
                    <a:pt x="129719" y="4239"/>
                    <a:pt x="130028" y="4239"/>
                  </a:cubicBezTo>
                  <a:close/>
                  <a:moveTo>
                    <a:pt x="1548" y="6120"/>
                  </a:moveTo>
                  <a:cubicBezTo>
                    <a:pt x="1846" y="6120"/>
                    <a:pt x="2119" y="6370"/>
                    <a:pt x="2119" y="6679"/>
                  </a:cubicBezTo>
                  <a:cubicBezTo>
                    <a:pt x="2119" y="6989"/>
                    <a:pt x="1858" y="7251"/>
                    <a:pt x="1548" y="7251"/>
                  </a:cubicBezTo>
                  <a:cubicBezTo>
                    <a:pt x="1238" y="7251"/>
                    <a:pt x="988" y="6989"/>
                    <a:pt x="988" y="6679"/>
                  </a:cubicBezTo>
                  <a:cubicBezTo>
                    <a:pt x="988" y="6370"/>
                    <a:pt x="1238" y="6120"/>
                    <a:pt x="1548" y="6120"/>
                  </a:cubicBezTo>
                  <a:close/>
                  <a:moveTo>
                    <a:pt x="5287" y="6120"/>
                  </a:moveTo>
                  <a:cubicBezTo>
                    <a:pt x="5596" y="6120"/>
                    <a:pt x="5846" y="6370"/>
                    <a:pt x="5846" y="6679"/>
                  </a:cubicBezTo>
                  <a:cubicBezTo>
                    <a:pt x="5846" y="6989"/>
                    <a:pt x="5596" y="7251"/>
                    <a:pt x="5287" y="7251"/>
                  </a:cubicBezTo>
                  <a:cubicBezTo>
                    <a:pt x="4977" y="7251"/>
                    <a:pt x="4715" y="6989"/>
                    <a:pt x="4715" y="6679"/>
                  </a:cubicBezTo>
                  <a:cubicBezTo>
                    <a:pt x="4715" y="6370"/>
                    <a:pt x="4977" y="6120"/>
                    <a:pt x="5287" y="6120"/>
                  </a:cubicBezTo>
                  <a:close/>
                  <a:moveTo>
                    <a:pt x="9001" y="6120"/>
                  </a:moveTo>
                  <a:cubicBezTo>
                    <a:pt x="9299" y="6120"/>
                    <a:pt x="9573" y="6370"/>
                    <a:pt x="9573" y="6679"/>
                  </a:cubicBezTo>
                  <a:cubicBezTo>
                    <a:pt x="9573" y="6989"/>
                    <a:pt x="9323" y="7251"/>
                    <a:pt x="9001" y="7251"/>
                  </a:cubicBezTo>
                  <a:cubicBezTo>
                    <a:pt x="8704" y="7251"/>
                    <a:pt x="8442" y="6989"/>
                    <a:pt x="8442" y="6679"/>
                  </a:cubicBezTo>
                  <a:cubicBezTo>
                    <a:pt x="8442" y="6370"/>
                    <a:pt x="8692" y="6120"/>
                    <a:pt x="9001" y="6120"/>
                  </a:cubicBezTo>
                  <a:close/>
                  <a:moveTo>
                    <a:pt x="12728" y="6120"/>
                  </a:moveTo>
                  <a:cubicBezTo>
                    <a:pt x="13037" y="6120"/>
                    <a:pt x="13288" y="6370"/>
                    <a:pt x="13288" y="6679"/>
                  </a:cubicBezTo>
                  <a:cubicBezTo>
                    <a:pt x="13288" y="6989"/>
                    <a:pt x="13037" y="7251"/>
                    <a:pt x="12728" y="7251"/>
                  </a:cubicBezTo>
                  <a:cubicBezTo>
                    <a:pt x="12418" y="7251"/>
                    <a:pt x="12156" y="6989"/>
                    <a:pt x="12156" y="6679"/>
                  </a:cubicBezTo>
                  <a:cubicBezTo>
                    <a:pt x="12156" y="6370"/>
                    <a:pt x="12418" y="6120"/>
                    <a:pt x="12728" y="6120"/>
                  </a:cubicBezTo>
                  <a:close/>
                  <a:moveTo>
                    <a:pt x="16466" y="6120"/>
                  </a:moveTo>
                  <a:cubicBezTo>
                    <a:pt x="16764" y="6120"/>
                    <a:pt x="17026" y="6370"/>
                    <a:pt x="17026" y="6679"/>
                  </a:cubicBezTo>
                  <a:cubicBezTo>
                    <a:pt x="17026" y="6989"/>
                    <a:pt x="16776" y="7251"/>
                    <a:pt x="16466" y="7251"/>
                  </a:cubicBezTo>
                  <a:cubicBezTo>
                    <a:pt x="16169" y="7251"/>
                    <a:pt x="15895" y="6989"/>
                    <a:pt x="15895" y="6679"/>
                  </a:cubicBezTo>
                  <a:cubicBezTo>
                    <a:pt x="15895" y="6370"/>
                    <a:pt x="16145" y="6120"/>
                    <a:pt x="16466" y="6120"/>
                  </a:cubicBezTo>
                  <a:close/>
                  <a:moveTo>
                    <a:pt x="20181" y="6120"/>
                  </a:moveTo>
                  <a:cubicBezTo>
                    <a:pt x="20491" y="6120"/>
                    <a:pt x="20753" y="6370"/>
                    <a:pt x="20753" y="6679"/>
                  </a:cubicBezTo>
                  <a:cubicBezTo>
                    <a:pt x="20753" y="6989"/>
                    <a:pt x="20491" y="7251"/>
                    <a:pt x="20181" y="7251"/>
                  </a:cubicBezTo>
                  <a:cubicBezTo>
                    <a:pt x="19872" y="7251"/>
                    <a:pt x="19622" y="6989"/>
                    <a:pt x="19622" y="6679"/>
                  </a:cubicBezTo>
                  <a:cubicBezTo>
                    <a:pt x="19622" y="6370"/>
                    <a:pt x="19872" y="6120"/>
                    <a:pt x="20181" y="6120"/>
                  </a:cubicBezTo>
                  <a:close/>
                  <a:moveTo>
                    <a:pt x="23920" y="6120"/>
                  </a:moveTo>
                  <a:cubicBezTo>
                    <a:pt x="24217" y="6120"/>
                    <a:pt x="24479" y="6370"/>
                    <a:pt x="24479" y="6679"/>
                  </a:cubicBezTo>
                  <a:cubicBezTo>
                    <a:pt x="24479" y="6989"/>
                    <a:pt x="24229" y="7251"/>
                    <a:pt x="23920" y="7251"/>
                  </a:cubicBezTo>
                  <a:cubicBezTo>
                    <a:pt x="23610" y="7251"/>
                    <a:pt x="23348" y="6989"/>
                    <a:pt x="23348" y="6679"/>
                  </a:cubicBezTo>
                  <a:cubicBezTo>
                    <a:pt x="23348" y="6370"/>
                    <a:pt x="23610" y="6120"/>
                    <a:pt x="23920" y="6120"/>
                  </a:cubicBezTo>
                  <a:close/>
                  <a:moveTo>
                    <a:pt x="27635" y="6120"/>
                  </a:moveTo>
                  <a:cubicBezTo>
                    <a:pt x="27956" y="6120"/>
                    <a:pt x="28206" y="6370"/>
                    <a:pt x="28206" y="6679"/>
                  </a:cubicBezTo>
                  <a:cubicBezTo>
                    <a:pt x="28206" y="6989"/>
                    <a:pt x="27956" y="7251"/>
                    <a:pt x="27635" y="7251"/>
                  </a:cubicBezTo>
                  <a:cubicBezTo>
                    <a:pt x="27325" y="7251"/>
                    <a:pt x="27075" y="6989"/>
                    <a:pt x="27075" y="6679"/>
                  </a:cubicBezTo>
                  <a:cubicBezTo>
                    <a:pt x="27075" y="6370"/>
                    <a:pt x="27325" y="6120"/>
                    <a:pt x="27635" y="6120"/>
                  </a:cubicBezTo>
                  <a:close/>
                  <a:moveTo>
                    <a:pt x="31373" y="6120"/>
                  </a:moveTo>
                  <a:cubicBezTo>
                    <a:pt x="31671" y="6120"/>
                    <a:pt x="31945" y="6370"/>
                    <a:pt x="31945" y="6679"/>
                  </a:cubicBezTo>
                  <a:cubicBezTo>
                    <a:pt x="31945" y="6989"/>
                    <a:pt x="31683" y="7251"/>
                    <a:pt x="31373" y="7251"/>
                  </a:cubicBezTo>
                  <a:cubicBezTo>
                    <a:pt x="31064" y="7251"/>
                    <a:pt x="30814" y="6989"/>
                    <a:pt x="30814" y="6679"/>
                  </a:cubicBezTo>
                  <a:cubicBezTo>
                    <a:pt x="30814" y="6370"/>
                    <a:pt x="31064" y="6120"/>
                    <a:pt x="31373" y="6120"/>
                  </a:cubicBezTo>
                  <a:close/>
                  <a:moveTo>
                    <a:pt x="35100" y="6120"/>
                  </a:moveTo>
                  <a:cubicBezTo>
                    <a:pt x="35409" y="6120"/>
                    <a:pt x="35659" y="6370"/>
                    <a:pt x="35659" y="6679"/>
                  </a:cubicBezTo>
                  <a:cubicBezTo>
                    <a:pt x="35659" y="6989"/>
                    <a:pt x="35409" y="7251"/>
                    <a:pt x="35100" y="7251"/>
                  </a:cubicBezTo>
                  <a:cubicBezTo>
                    <a:pt x="34778" y="7251"/>
                    <a:pt x="34528" y="6989"/>
                    <a:pt x="34528" y="6679"/>
                  </a:cubicBezTo>
                  <a:cubicBezTo>
                    <a:pt x="34528" y="6370"/>
                    <a:pt x="34778" y="6120"/>
                    <a:pt x="35100" y="6120"/>
                  </a:cubicBezTo>
                  <a:close/>
                  <a:moveTo>
                    <a:pt x="38815" y="6120"/>
                  </a:moveTo>
                  <a:cubicBezTo>
                    <a:pt x="39112" y="6120"/>
                    <a:pt x="39386" y="6370"/>
                    <a:pt x="39386" y="6679"/>
                  </a:cubicBezTo>
                  <a:cubicBezTo>
                    <a:pt x="39386" y="6989"/>
                    <a:pt x="39124" y="7251"/>
                    <a:pt x="38815" y="7251"/>
                  </a:cubicBezTo>
                  <a:cubicBezTo>
                    <a:pt x="38517" y="7251"/>
                    <a:pt x="38255" y="6989"/>
                    <a:pt x="38255" y="6679"/>
                  </a:cubicBezTo>
                  <a:cubicBezTo>
                    <a:pt x="38255" y="6370"/>
                    <a:pt x="38505" y="6120"/>
                    <a:pt x="38815" y="6120"/>
                  </a:cubicBezTo>
                  <a:close/>
                  <a:moveTo>
                    <a:pt x="42553" y="6120"/>
                  </a:moveTo>
                  <a:cubicBezTo>
                    <a:pt x="42863" y="6120"/>
                    <a:pt x="43113" y="6370"/>
                    <a:pt x="43113" y="6679"/>
                  </a:cubicBezTo>
                  <a:cubicBezTo>
                    <a:pt x="43113" y="6989"/>
                    <a:pt x="42863" y="7251"/>
                    <a:pt x="42553" y="7251"/>
                  </a:cubicBezTo>
                  <a:cubicBezTo>
                    <a:pt x="42232" y="7251"/>
                    <a:pt x="41982" y="6989"/>
                    <a:pt x="41982" y="6679"/>
                  </a:cubicBezTo>
                  <a:cubicBezTo>
                    <a:pt x="41982" y="6370"/>
                    <a:pt x="42244" y="6120"/>
                    <a:pt x="42553" y="6120"/>
                  </a:cubicBezTo>
                  <a:close/>
                  <a:moveTo>
                    <a:pt x="46268" y="6120"/>
                  </a:moveTo>
                  <a:cubicBezTo>
                    <a:pt x="46565" y="6120"/>
                    <a:pt x="46839" y="6370"/>
                    <a:pt x="46839" y="6679"/>
                  </a:cubicBezTo>
                  <a:cubicBezTo>
                    <a:pt x="46839" y="6989"/>
                    <a:pt x="46589" y="7251"/>
                    <a:pt x="46268" y="7251"/>
                  </a:cubicBezTo>
                  <a:cubicBezTo>
                    <a:pt x="45970" y="7251"/>
                    <a:pt x="45708" y="6989"/>
                    <a:pt x="45708" y="6679"/>
                  </a:cubicBezTo>
                  <a:cubicBezTo>
                    <a:pt x="45708" y="6370"/>
                    <a:pt x="45958" y="6120"/>
                    <a:pt x="46268" y="6120"/>
                  </a:cubicBezTo>
                  <a:close/>
                  <a:moveTo>
                    <a:pt x="50006" y="6120"/>
                  </a:moveTo>
                  <a:cubicBezTo>
                    <a:pt x="50316" y="6120"/>
                    <a:pt x="50578" y="6370"/>
                    <a:pt x="50578" y="6679"/>
                  </a:cubicBezTo>
                  <a:cubicBezTo>
                    <a:pt x="50578" y="6989"/>
                    <a:pt x="50316" y="7251"/>
                    <a:pt x="50006" y="7251"/>
                  </a:cubicBezTo>
                  <a:cubicBezTo>
                    <a:pt x="49697" y="7251"/>
                    <a:pt x="49447" y="6989"/>
                    <a:pt x="49447" y="6679"/>
                  </a:cubicBezTo>
                  <a:cubicBezTo>
                    <a:pt x="49447" y="6370"/>
                    <a:pt x="49697" y="6120"/>
                    <a:pt x="50006" y="6120"/>
                  </a:cubicBezTo>
                  <a:close/>
                  <a:moveTo>
                    <a:pt x="53733" y="6120"/>
                  </a:moveTo>
                  <a:cubicBezTo>
                    <a:pt x="54031" y="6120"/>
                    <a:pt x="54293" y="6370"/>
                    <a:pt x="54293" y="6679"/>
                  </a:cubicBezTo>
                  <a:cubicBezTo>
                    <a:pt x="54293" y="6989"/>
                    <a:pt x="54043" y="7251"/>
                    <a:pt x="53733" y="7251"/>
                  </a:cubicBezTo>
                  <a:cubicBezTo>
                    <a:pt x="53412" y="7251"/>
                    <a:pt x="53162" y="6989"/>
                    <a:pt x="53162" y="6679"/>
                  </a:cubicBezTo>
                  <a:cubicBezTo>
                    <a:pt x="53162" y="6370"/>
                    <a:pt x="53412" y="6120"/>
                    <a:pt x="53733" y="6120"/>
                  </a:cubicBezTo>
                  <a:close/>
                  <a:moveTo>
                    <a:pt x="57460" y="6120"/>
                  </a:moveTo>
                  <a:cubicBezTo>
                    <a:pt x="57781" y="6120"/>
                    <a:pt x="58031" y="6370"/>
                    <a:pt x="58031" y="6679"/>
                  </a:cubicBezTo>
                  <a:cubicBezTo>
                    <a:pt x="58031" y="6989"/>
                    <a:pt x="57781" y="7251"/>
                    <a:pt x="57460" y="7251"/>
                  </a:cubicBezTo>
                  <a:cubicBezTo>
                    <a:pt x="57150" y="7251"/>
                    <a:pt x="56900" y="6989"/>
                    <a:pt x="56900" y="6679"/>
                  </a:cubicBezTo>
                  <a:cubicBezTo>
                    <a:pt x="56900" y="6370"/>
                    <a:pt x="57150" y="6120"/>
                    <a:pt x="57460" y="6120"/>
                  </a:cubicBezTo>
                  <a:close/>
                  <a:moveTo>
                    <a:pt x="61186" y="6120"/>
                  </a:moveTo>
                  <a:cubicBezTo>
                    <a:pt x="61484" y="6120"/>
                    <a:pt x="61746" y="6370"/>
                    <a:pt x="61746" y="6679"/>
                  </a:cubicBezTo>
                  <a:cubicBezTo>
                    <a:pt x="61746" y="6989"/>
                    <a:pt x="61496" y="7251"/>
                    <a:pt x="61186" y="7251"/>
                  </a:cubicBezTo>
                  <a:cubicBezTo>
                    <a:pt x="60877" y="7251"/>
                    <a:pt x="60615" y="6989"/>
                    <a:pt x="60615" y="6679"/>
                  </a:cubicBezTo>
                  <a:cubicBezTo>
                    <a:pt x="60615" y="6370"/>
                    <a:pt x="60877" y="6120"/>
                    <a:pt x="61186" y="6120"/>
                  </a:cubicBezTo>
                  <a:close/>
                  <a:moveTo>
                    <a:pt x="64925" y="6120"/>
                  </a:moveTo>
                  <a:cubicBezTo>
                    <a:pt x="65234" y="6120"/>
                    <a:pt x="65485" y="6370"/>
                    <a:pt x="65485" y="6679"/>
                  </a:cubicBezTo>
                  <a:cubicBezTo>
                    <a:pt x="65485" y="6989"/>
                    <a:pt x="65234" y="7251"/>
                    <a:pt x="64925" y="7251"/>
                  </a:cubicBezTo>
                  <a:cubicBezTo>
                    <a:pt x="64603" y="7251"/>
                    <a:pt x="64353" y="6989"/>
                    <a:pt x="64353" y="6679"/>
                  </a:cubicBezTo>
                  <a:cubicBezTo>
                    <a:pt x="64353" y="6370"/>
                    <a:pt x="64603" y="6120"/>
                    <a:pt x="64925" y="6120"/>
                  </a:cubicBezTo>
                  <a:close/>
                  <a:moveTo>
                    <a:pt x="68640" y="6120"/>
                  </a:moveTo>
                  <a:cubicBezTo>
                    <a:pt x="68937" y="6120"/>
                    <a:pt x="69211" y="6370"/>
                    <a:pt x="69211" y="6679"/>
                  </a:cubicBezTo>
                  <a:cubicBezTo>
                    <a:pt x="69211" y="6989"/>
                    <a:pt x="68949" y="7251"/>
                    <a:pt x="68640" y="7251"/>
                  </a:cubicBezTo>
                  <a:cubicBezTo>
                    <a:pt x="68330" y="7251"/>
                    <a:pt x="68080" y="6989"/>
                    <a:pt x="68080" y="6679"/>
                  </a:cubicBezTo>
                  <a:cubicBezTo>
                    <a:pt x="68080" y="6370"/>
                    <a:pt x="68330" y="6120"/>
                    <a:pt x="68640" y="6120"/>
                  </a:cubicBezTo>
                  <a:close/>
                  <a:moveTo>
                    <a:pt x="72366" y="6120"/>
                  </a:moveTo>
                  <a:cubicBezTo>
                    <a:pt x="72676" y="6120"/>
                    <a:pt x="72926" y="6370"/>
                    <a:pt x="72926" y="6679"/>
                  </a:cubicBezTo>
                  <a:cubicBezTo>
                    <a:pt x="72926" y="6989"/>
                    <a:pt x="72676" y="7251"/>
                    <a:pt x="72366" y="7251"/>
                  </a:cubicBezTo>
                  <a:cubicBezTo>
                    <a:pt x="72045" y="7251"/>
                    <a:pt x="71795" y="6989"/>
                    <a:pt x="71795" y="6679"/>
                  </a:cubicBezTo>
                  <a:cubicBezTo>
                    <a:pt x="71795" y="6370"/>
                    <a:pt x="72069" y="6120"/>
                    <a:pt x="72366" y="6120"/>
                  </a:cubicBezTo>
                  <a:close/>
                  <a:moveTo>
                    <a:pt x="76093" y="6120"/>
                  </a:moveTo>
                  <a:cubicBezTo>
                    <a:pt x="76391" y="6120"/>
                    <a:pt x="76664" y="6370"/>
                    <a:pt x="76664" y="6679"/>
                  </a:cubicBezTo>
                  <a:cubicBezTo>
                    <a:pt x="76664" y="6989"/>
                    <a:pt x="76403" y="7251"/>
                    <a:pt x="76093" y="7251"/>
                  </a:cubicBezTo>
                  <a:cubicBezTo>
                    <a:pt x="75795" y="7251"/>
                    <a:pt x="75533" y="6989"/>
                    <a:pt x="75533" y="6679"/>
                  </a:cubicBezTo>
                  <a:cubicBezTo>
                    <a:pt x="75533" y="6370"/>
                    <a:pt x="75783" y="6120"/>
                    <a:pt x="76093" y="6120"/>
                  </a:cubicBezTo>
                  <a:close/>
                  <a:moveTo>
                    <a:pt x="79712" y="6120"/>
                  </a:moveTo>
                  <a:cubicBezTo>
                    <a:pt x="80010" y="6120"/>
                    <a:pt x="80284" y="6370"/>
                    <a:pt x="80284" y="6679"/>
                  </a:cubicBezTo>
                  <a:cubicBezTo>
                    <a:pt x="80284" y="6989"/>
                    <a:pt x="80022" y="7251"/>
                    <a:pt x="79712" y="7251"/>
                  </a:cubicBezTo>
                  <a:cubicBezTo>
                    <a:pt x="79403" y="7251"/>
                    <a:pt x="79153" y="6989"/>
                    <a:pt x="79153" y="6679"/>
                  </a:cubicBezTo>
                  <a:cubicBezTo>
                    <a:pt x="79153" y="6370"/>
                    <a:pt x="79403" y="6120"/>
                    <a:pt x="79712" y="6120"/>
                  </a:cubicBezTo>
                  <a:close/>
                  <a:moveTo>
                    <a:pt x="83451" y="6120"/>
                  </a:moveTo>
                  <a:cubicBezTo>
                    <a:pt x="83761" y="6120"/>
                    <a:pt x="84011" y="6370"/>
                    <a:pt x="84011" y="6679"/>
                  </a:cubicBezTo>
                  <a:cubicBezTo>
                    <a:pt x="84011" y="6989"/>
                    <a:pt x="83761" y="7251"/>
                    <a:pt x="83451" y="7251"/>
                  </a:cubicBezTo>
                  <a:cubicBezTo>
                    <a:pt x="83141" y="7251"/>
                    <a:pt x="82880" y="6989"/>
                    <a:pt x="82880" y="6679"/>
                  </a:cubicBezTo>
                  <a:cubicBezTo>
                    <a:pt x="82880" y="6370"/>
                    <a:pt x="83141" y="6120"/>
                    <a:pt x="83451" y="6120"/>
                  </a:cubicBezTo>
                  <a:close/>
                  <a:moveTo>
                    <a:pt x="87166" y="6120"/>
                  </a:moveTo>
                  <a:cubicBezTo>
                    <a:pt x="87463" y="6120"/>
                    <a:pt x="87737" y="6370"/>
                    <a:pt x="87737" y="6679"/>
                  </a:cubicBezTo>
                  <a:cubicBezTo>
                    <a:pt x="87737" y="6989"/>
                    <a:pt x="87475" y="7251"/>
                    <a:pt x="87166" y="7251"/>
                  </a:cubicBezTo>
                  <a:cubicBezTo>
                    <a:pt x="86856" y="7251"/>
                    <a:pt x="86606" y="6989"/>
                    <a:pt x="86606" y="6679"/>
                  </a:cubicBezTo>
                  <a:cubicBezTo>
                    <a:pt x="86606" y="6370"/>
                    <a:pt x="86856" y="6120"/>
                    <a:pt x="87166" y="6120"/>
                  </a:cubicBezTo>
                  <a:close/>
                  <a:moveTo>
                    <a:pt x="90904" y="6120"/>
                  </a:moveTo>
                  <a:cubicBezTo>
                    <a:pt x="91214" y="6120"/>
                    <a:pt x="91464" y="6370"/>
                    <a:pt x="91464" y="6679"/>
                  </a:cubicBezTo>
                  <a:cubicBezTo>
                    <a:pt x="91464" y="6989"/>
                    <a:pt x="91214" y="7251"/>
                    <a:pt x="90904" y="7251"/>
                  </a:cubicBezTo>
                  <a:cubicBezTo>
                    <a:pt x="90595" y="7251"/>
                    <a:pt x="90345" y="6989"/>
                    <a:pt x="90345" y="6679"/>
                  </a:cubicBezTo>
                  <a:cubicBezTo>
                    <a:pt x="90345" y="6370"/>
                    <a:pt x="90595" y="6120"/>
                    <a:pt x="90904" y="6120"/>
                  </a:cubicBezTo>
                  <a:close/>
                  <a:moveTo>
                    <a:pt x="94631" y="6120"/>
                  </a:moveTo>
                  <a:cubicBezTo>
                    <a:pt x="94929" y="6120"/>
                    <a:pt x="95191" y="6370"/>
                    <a:pt x="95191" y="6679"/>
                  </a:cubicBezTo>
                  <a:cubicBezTo>
                    <a:pt x="95191" y="6989"/>
                    <a:pt x="94941" y="7251"/>
                    <a:pt x="94631" y="7251"/>
                  </a:cubicBezTo>
                  <a:cubicBezTo>
                    <a:pt x="94310" y="7251"/>
                    <a:pt x="94060" y="6989"/>
                    <a:pt x="94060" y="6679"/>
                  </a:cubicBezTo>
                  <a:cubicBezTo>
                    <a:pt x="94060" y="6370"/>
                    <a:pt x="94310" y="6120"/>
                    <a:pt x="94631" y="6120"/>
                  </a:cubicBezTo>
                  <a:close/>
                  <a:moveTo>
                    <a:pt x="98346" y="6120"/>
                  </a:moveTo>
                  <a:cubicBezTo>
                    <a:pt x="98655" y="6120"/>
                    <a:pt x="98905" y="6370"/>
                    <a:pt x="98905" y="6679"/>
                  </a:cubicBezTo>
                  <a:cubicBezTo>
                    <a:pt x="98905" y="6989"/>
                    <a:pt x="98655" y="7251"/>
                    <a:pt x="98346" y="7251"/>
                  </a:cubicBezTo>
                  <a:cubicBezTo>
                    <a:pt x="98036" y="7251"/>
                    <a:pt x="97786" y="6989"/>
                    <a:pt x="97786" y="6679"/>
                  </a:cubicBezTo>
                  <a:cubicBezTo>
                    <a:pt x="97786" y="6370"/>
                    <a:pt x="98036" y="6120"/>
                    <a:pt x="98346" y="6120"/>
                  </a:cubicBezTo>
                  <a:close/>
                  <a:moveTo>
                    <a:pt x="102084" y="6120"/>
                  </a:moveTo>
                  <a:cubicBezTo>
                    <a:pt x="102382" y="6120"/>
                    <a:pt x="102644" y="6370"/>
                    <a:pt x="102644" y="6679"/>
                  </a:cubicBezTo>
                  <a:cubicBezTo>
                    <a:pt x="102644" y="6989"/>
                    <a:pt x="102394" y="7251"/>
                    <a:pt x="102084" y="7251"/>
                  </a:cubicBezTo>
                  <a:cubicBezTo>
                    <a:pt x="101787" y="7251"/>
                    <a:pt x="101513" y="6989"/>
                    <a:pt x="101513" y="6679"/>
                  </a:cubicBezTo>
                  <a:cubicBezTo>
                    <a:pt x="101513" y="6370"/>
                    <a:pt x="101775" y="6120"/>
                    <a:pt x="102084" y="6120"/>
                  </a:cubicBezTo>
                  <a:close/>
                  <a:moveTo>
                    <a:pt x="105799" y="6120"/>
                  </a:moveTo>
                  <a:cubicBezTo>
                    <a:pt x="106121" y="6120"/>
                    <a:pt x="106371" y="6370"/>
                    <a:pt x="106371" y="6679"/>
                  </a:cubicBezTo>
                  <a:cubicBezTo>
                    <a:pt x="106371" y="6989"/>
                    <a:pt x="106109" y="7251"/>
                    <a:pt x="105799" y="7251"/>
                  </a:cubicBezTo>
                  <a:cubicBezTo>
                    <a:pt x="105490" y="7251"/>
                    <a:pt x="105239" y="6989"/>
                    <a:pt x="105239" y="6679"/>
                  </a:cubicBezTo>
                  <a:cubicBezTo>
                    <a:pt x="105239" y="6370"/>
                    <a:pt x="105490" y="6120"/>
                    <a:pt x="105799" y="6120"/>
                  </a:cubicBezTo>
                  <a:close/>
                  <a:moveTo>
                    <a:pt x="109538" y="6120"/>
                  </a:moveTo>
                  <a:cubicBezTo>
                    <a:pt x="109835" y="6120"/>
                    <a:pt x="110109" y="6370"/>
                    <a:pt x="110109" y="6679"/>
                  </a:cubicBezTo>
                  <a:cubicBezTo>
                    <a:pt x="110109" y="6989"/>
                    <a:pt x="109847" y="7251"/>
                    <a:pt x="109538" y="7251"/>
                  </a:cubicBezTo>
                  <a:cubicBezTo>
                    <a:pt x="109228" y="7251"/>
                    <a:pt x="108978" y="6989"/>
                    <a:pt x="108978" y="6679"/>
                  </a:cubicBezTo>
                  <a:cubicBezTo>
                    <a:pt x="108978" y="6370"/>
                    <a:pt x="109228" y="6120"/>
                    <a:pt x="109538" y="6120"/>
                  </a:cubicBezTo>
                  <a:close/>
                  <a:moveTo>
                    <a:pt x="113264" y="6120"/>
                  </a:moveTo>
                  <a:cubicBezTo>
                    <a:pt x="113574" y="6120"/>
                    <a:pt x="113824" y="6370"/>
                    <a:pt x="113824" y="6679"/>
                  </a:cubicBezTo>
                  <a:cubicBezTo>
                    <a:pt x="113824" y="6989"/>
                    <a:pt x="113574" y="7251"/>
                    <a:pt x="113264" y="7251"/>
                  </a:cubicBezTo>
                  <a:cubicBezTo>
                    <a:pt x="112943" y="7251"/>
                    <a:pt x="112693" y="6989"/>
                    <a:pt x="112693" y="6679"/>
                  </a:cubicBezTo>
                  <a:cubicBezTo>
                    <a:pt x="112693" y="6370"/>
                    <a:pt x="112943" y="6120"/>
                    <a:pt x="113264" y="6120"/>
                  </a:cubicBezTo>
                  <a:close/>
                  <a:moveTo>
                    <a:pt x="116991" y="6120"/>
                  </a:moveTo>
                  <a:cubicBezTo>
                    <a:pt x="117289" y="6120"/>
                    <a:pt x="117562" y="6370"/>
                    <a:pt x="117562" y="6679"/>
                  </a:cubicBezTo>
                  <a:cubicBezTo>
                    <a:pt x="117562" y="6989"/>
                    <a:pt x="117312" y="7251"/>
                    <a:pt x="116991" y="7251"/>
                  </a:cubicBezTo>
                  <a:cubicBezTo>
                    <a:pt x="116681" y="7251"/>
                    <a:pt x="116431" y="6989"/>
                    <a:pt x="116431" y="6679"/>
                  </a:cubicBezTo>
                  <a:cubicBezTo>
                    <a:pt x="116431" y="6370"/>
                    <a:pt x="116681" y="6120"/>
                    <a:pt x="116991" y="6120"/>
                  </a:cubicBezTo>
                  <a:close/>
                  <a:moveTo>
                    <a:pt x="120718" y="6120"/>
                  </a:moveTo>
                  <a:cubicBezTo>
                    <a:pt x="121027" y="6120"/>
                    <a:pt x="121277" y="6370"/>
                    <a:pt x="121277" y="6679"/>
                  </a:cubicBezTo>
                  <a:cubicBezTo>
                    <a:pt x="121277" y="6989"/>
                    <a:pt x="121027" y="7251"/>
                    <a:pt x="120718" y="7251"/>
                  </a:cubicBezTo>
                  <a:cubicBezTo>
                    <a:pt x="120408" y="7251"/>
                    <a:pt x="120146" y="6989"/>
                    <a:pt x="120146" y="6679"/>
                  </a:cubicBezTo>
                  <a:cubicBezTo>
                    <a:pt x="120146" y="6370"/>
                    <a:pt x="120420" y="6120"/>
                    <a:pt x="120718" y="6120"/>
                  </a:cubicBezTo>
                  <a:close/>
                  <a:moveTo>
                    <a:pt x="124456" y="6120"/>
                  </a:moveTo>
                  <a:cubicBezTo>
                    <a:pt x="124754" y="6120"/>
                    <a:pt x="125016" y="6370"/>
                    <a:pt x="125016" y="6679"/>
                  </a:cubicBezTo>
                  <a:cubicBezTo>
                    <a:pt x="125016" y="6989"/>
                    <a:pt x="124766" y="7251"/>
                    <a:pt x="124456" y="7251"/>
                  </a:cubicBezTo>
                  <a:cubicBezTo>
                    <a:pt x="124135" y="7251"/>
                    <a:pt x="123885" y="6989"/>
                    <a:pt x="123885" y="6679"/>
                  </a:cubicBezTo>
                  <a:cubicBezTo>
                    <a:pt x="123885" y="6370"/>
                    <a:pt x="124135" y="6120"/>
                    <a:pt x="124456" y="6120"/>
                  </a:cubicBezTo>
                  <a:close/>
                  <a:moveTo>
                    <a:pt x="128171" y="6120"/>
                  </a:moveTo>
                  <a:cubicBezTo>
                    <a:pt x="128480" y="6120"/>
                    <a:pt x="128742" y="6370"/>
                    <a:pt x="128742" y="6679"/>
                  </a:cubicBezTo>
                  <a:cubicBezTo>
                    <a:pt x="128742" y="6989"/>
                    <a:pt x="128480" y="7251"/>
                    <a:pt x="128171" y="7251"/>
                  </a:cubicBezTo>
                  <a:cubicBezTo>
                    <a:pt x="127861" y="7251"/>
                    <a:pt x="127611" y="6989"/>
                    <a:pt x="127611" y="6679"/>
                  </a:cubicBezTo>
                  <a:cubicBezTo>
                    <a:pt x="127611" y="6370"/>
                    <a:pt x="127861" y="6120"/>
                    <a:pt x="128171" y="6120"/>
                  </a:cubicBezTo>
                  <a:close/>
                  <a:moveTo>
                    <a:pt x="131898" y="6120"/>
                  </a:moveTo>
                  <a:cubicBezTo>
                    <a:pt x="132195" y="6120"/>
                    <a:pt x="132457" y="6370"/>
                    <a:pt x="132457" y="6679"/>
                  </a:cubicBezTo>
                  <a:cubicBezTo>
                    <a:pt x="132457" y="6989"/>
                    <a:pt x="132207" y="7251"/>
                    <a:pt x="131898" y="7251"/>
                  </a:cubicBezTo>
                  <a:cubicBezTo>
                    <a:pt x="131600" y="7251"/>
                    <a:pt x="131326" y="6989"/>
                    <a:pt x="131326" y="6679"/>
                  </a:cubicBezTo>
                  <a:cubicBezTo>
                    <a:pt x="131326" y="6370"/>
                    <a:pt x="131576" y="6120"/>
                    <a:pt x="131898" y="6120"/>
                  </a:cubicBezTo>
                  <a:close/>
                  <a:moveTo>
                    <a:pt x="3405" y="7977"/>
                  </a:moveTo>
                  <a:cubicBezTo>
                    <a:pt x="3703" y="7977"/>
                    <a:pt x="3977" y="8227"/>
                    <a:pt x="3977" y="8537"/>
                  </a:cubicBezTo>
                  <a:cubicBezTo>
                    <a:pt x="3977" y="8835"/>
                    <a:pt x="3727" y="9108"/>
                    <a:pt x="3405" y="9108"/>
                  </a:cubicBezTo>
                  <a:cubicBezTo>
                    <a:pt x="3096" y="9108"/>
                    <a:pt x="2846" y="8858"/>
                    <a:pt x="2846" y="8537"/>
                  </a:cubicBezTo>
                  <a:cubicBezTo>
                    <a:pt x="2858" y="8215"/>
                    <a:pt x="3096" y="7977"/>
                    <a:pt x="3405" y="7977"/>
                  </a:cubicBezTo>
                  <a:close/>
                  <a:moveTo>
                    <a:pt x="7132" y="7977"/>
                  </a:moveTo>
                  <a:cubicBezTo>
                    <a:pt x="7430" y="7977"/>
                    <a:pt x="7692" y="8227"/>
                    <a:pt x="7692" y="8537"/>
                  </a:cubicBezTo>
                  <a:cubicBezTo>
                    <a:pt x="7692" y="8835"/>
                    <a:pt x="7442" y="9108"/>
                    <a:pt x="7132" y="9108"/>
                  </a:cubicBezTo>
                  <a:cubicBezTo>
                    <a:pt x="6834" y="9108"/>
                    <a:pt x="6560" y="8858"/>
                    <a:pt x="6560" y="8537"/>
                  </a:cubicBezTo>
                  <a:cubicBezTo>
                    <a:pt x="6584" y="8215"/>
                    <a:pt x="6822" y="7977"/>
                    <a:pt x="7132" y="7977"/>
                  </a:cubicBezTo>
                  <a:close/>
                  <a:moveTo>
                    <a:pt x="10871" y="7977"/>
                  </a:moveTo>
                  <a:cubicBezTo>
                    <a:pt x="11168" y="7977"/>
                    <a:pt x="11430" y="8227"/>
                    <a:pt x="11430" y="8537"/>
                  </a:cubicBezTo>
                  <a:cubicBezTo>
                    <a:pt x="11430" y="8835"/>
                    <a:pt x="11180" y="9108"/>
                    <a:pt x="10871" y="9108"/>
                  </a:cubicBezTo>
                  <a:cubicBezTo>
                    <a:pt x="10573" y="9108"/>
                    <a:pt x="10299" y="8858"/>
                    <a:pt x="10299" y="8537"/>
                  </a:cubicBezTo>
                  <a:cubicBezTo>
                    <a:pt x="10299" y="8215"/>
                    <a:pt x="10549" y="7977"/>
                    <a:pt x="10871" y="7977"/>
                  </a:cubicBezTo>
                  <a:close/>
                  <a:moveTo>
                    <a:pt x="14585" y="7977"/>
                  </a:moveTo>
                  <a:cubicBezTo>
                    <a:pt x="14883" y="7977"/>
                    <a:pt x="15157" y="8227"/>
                    <a:pt x="15157" y="8537"/>
                  </a:cubicBezTo>
                  <a:cubicBezTo>
                    <a:pt x="15157" y="8835"/>
                    <a:pt x="14895" y="9108"/>
                    <a:pt x="14585" y="9108"/>
                  </a:cubicBezTo>
                  <a:cubicBezTo>
                    <a:pt x="14288" y="9108"/>
                    <a:pt x="14014" y="8858"/>
                    <a:pt x="14014" y="8537"/>
                  </a:cubicBezTo>
                  <a:cubicBezTo>
                    <a:pt x="14038" y="8215"/>
                    <a:pt x="14276" y="7977"/>
                    <a:pt x="14585" y="7977"/>
                  </a:cubicBezTo>
                  <a:close/>
                  <a:moveTo>
                    <a:pt x="18324" y="7977"/>
                  </a:moveTo>
                  <a:cubicBezTo>
                    <a:pt x="18622" y="7977"/>
                    <a:pt x="18883" y="8227"/>
                    <a:pt x="18883" y="8537"/>
                  </a:cubicBezTo>
                  <a:cubicBezTo>
                    <a:pt x="18883" y="8835"/>
                    <a:pt x="18633" y="9108"/>
                    <a:pt x="18324" y="9108"/>
                  </a:cubicBezTo>
                  <a:cubicBezTo>
                    <a:pt x="18026" y="9108"/>
                    <a:pt x="17752" y="8858"/>
                    <a:pt x="17752" y="8537"/>
                  </a:cubicBezTo>
                  <a:cubicBezTo>
                    <a:pt x="17752" y="8215"/>
                    <a:pt x="18014" y="7977"/>
                    <a:pt x="18324" y="7977"/>
                  </a:cubicBezTo>
                  <a:close/>
                  <a:moveTo>
                    <a:pt x="22039" y="7977"/>
                  </a:moveTo>
                  <a:cubicBezTo>
                    <a:pt x="22336" y="7977"/>
                    <a:pt x="22610" y="8227"/>
                    <a:pt x="22610" y="8537"/>
                  </a:cubicBezTo>
                  <a:cubicBezTo>
                    <a:pt x="22610" y="8835"/>
                    <a:pt x="22360" y="9108"/>
                    <a:pt x="22039" y="9108"/>
                  </a:cubicBezTo>
                  <a:cubicBezTo>
                    <a:pt x="21729" y="9108"/>
                    <a:pt x="21479" y="8858"/>
                    <a:pt x="21479" y="8537"/>
                  </a:cubicBezTo>
                  <a:cubicBezTo>
                    <a:pt x="21491" y="8215"/>
                    <a:pt x="21729" y="7977"/>
                    <a:pt x="22039" y="7977"/>
                  </a:cubicBezTo>
                  <a:close/>
                  <a:moveTo>
                    <a:pt x="25777" y="7977"/>
                  </a:moveTo>
                  <a:cubicBezTo>
                    <a:pt x="26075" y="7977"/>
                    <a:pt x="26349" y="8227"/>
                    <a:pt x="26349" y="8537"/>
                  </a:cubicBezTo>
                  <a:cubicBezTo>
                    <a:pt x="26349" y="8835"/>
                    <a:pt x="26087" y="9108"/>
                    <a:pt x="25777" y="9108"/>
                  </a:cubicBezTo>
                  <a:cubicBezTo>
                    <a:pt x="25468" y="9108"/>
                    <a:pt x="25206" y="8858"/>
                    <a:pt x="25206" y="8537"/>
                  </a:cubicBezTo>
                  <a:cubicBezTo>
                    <a:pt x="25218" y="8215"/>
                    <a:pt x="25468" y="7977"/>
                    <a:pt x="25777" y="7977"/>
                  </a:cubicBezTo>
                  <a:close/>
                  <a:moveTo>
                    <a:pt x="29504" y="7977"/>
                  </a:moveTo>
                  <a:cubicBezTo>
                    <a:pt x="29801" y="7977"/>
                    <a:pt x="30063" y="8227"/>
                    <a:pt x="30063" y="8537"/>
                  </a:cubicBezTo>
                  <a:cubicBezTo>
                    <a:pt x="30063" y="8835"/>
                    <a:pt x="29813" y="9108"/>
                    <a:pt x="29504" y="9108"/>
                  </a:cubicBezTo>
                  <a:cubicBezTo>
                    <a:pt x="29182" y="9108"/>
                    <a:pt x="28932" y="8858"/>
                    <a:pt x="28932" y="8537"/>
                  </a:cubicBezTo>
                  <a:cubicBezTo>
                    <a:pt x="28944" y="8215"/>
                    <a:pt x="29182" y="7977"/>
                    <a:pt x="29504" y="7977"/>
                  </a:cubicBezTo>
                  <a:close/>
                  <a:moveTo>
                    <a:pt x="33230" y="7977"/>
                  </a:moveTo>
                  <a:cubicBezTo>
                    <a:pt x="33528" y="7977"/>
                    <a:pt x="33802" y="8227"/>
                    <a:pt x="33802" y="8537"/>
                  </a:cubicBezTo>
                  <a:cubicBezTo>
                    <a:pt x="33802" y="8835"/>
                    <a:pt x="33552" y="9108"/>
                    <a:pt x="33230" y="9108"/>
                  </a:cubicBezTo>
                  <a:cubicBezTo>
                    <a:pt x="32921" y="9108"/>
                    <a:pt x="32671" y="8858"/>
                    <a:pt x="32671" y="8537"/>
                  </a:cubicBezTo>
                  <a:cubicBezTo>
                    <a:pt x="32671" y="8215"/>
                    <a:pt x="32921" y="7977"/>
                    <a:pt x="33230" y="7977"/>
                  </a:cubicBezTo>
                  <a:close/>
                  <a:moveTo>
                    <a:pt x="36957" y="7977"/>
                  </a:moveTo>
                  <a:cubicBezTo>
                    <a:pt x="37255" y="7977"/>
                    <a:pt x="37517" y="8227"/>
                    <a:pt x="37517" y="8537"/>
                  </a:cubicBezTo>
                  <a:cubicBezTo>
                    <a:pt x="37517" y="8835"/>
                    <a:pt x="37267" y="9108"/>
                    <a:pt x="36957" y="9108"/>
                  </a:cubicBezTo>
                  <a:cubicBezTo>
                    <a:pt x="36648" y="9108"/>
                    <a:pt x="36386" y="8858"/>
                    <a:pt x="36386" y="8537"/>
                  </a:cubicBezTo>
                  <a:cubicBezTo>
                    <a:pt x="36409" y="8215"/>
                    <a:pt x="36648" y="7977"/>
                    <a:pt x="36957" y="7977"/>
                  </a:cubicBezTo>
                  <a:close/>
                  <a:moveTo>
                    <a:pt x="40672" y="7977"/>
                  </a:moveTo>
                  <a:cubicBezTo>
                    <a:pt x="40970" y="7977"/>
                    <a:pt x="41243" y="8227"/>
                    <a:pt x="41243" y="8537"/>
                  </a:cubicBezTo>
                  <a:cubicBezTo>
                    <a:pt x="41243" y="8835"/>
                    <a:pt x="40993" y="9108"/>
                    <a:pt x="40672" y="9108"/>
                  </a:cubicBezTo>
                  <a:cubicBezTo>
                    <a:pt x="40374" y="9108"/>
                    <a:pt x="40112" y="8858"/>
                    <a:pt x="40112" y="8537"/>
                  </a:cubicBezTo>
                  <a:cubicBezTo>
                    <a:pt x="40124" y="8215"/>
                    <a:pt x="40362" y="7977"/>
                    <a:pt x="40672" y="7977"/>
                  </a:cubicBezTo>
                  <a:close/>
                  <a:moveTo>
                    <a:pt x="44410" y="7977"/>
                  </a:moveTo>
                  <a:cubicBezTo>
                    <a:pt x="44708" y="7977"/>
                    <a:pt x="44982" y="8227"/>
                    <a:pt x="44982" y="8537"/>
                  </a:cubicBezTo>
                  <a:cubicBezTo>
                    <a:pt x="44982" y="8835"/>
                    <a:pt x="44720" y="9108"/>
                    <a:pt x="44410" y="9108"/>
                  </a:cubicBezTo>
                  <a:cubicBezTo>
                    <a:pt x="44113" y="9108"/>
                    <a:pt x="43851" y="8858"/>
                    <a:pt x="43851" y="8537"/>
                  </a:cubicBezTo>
                  <a:cubicBezTo>
                    <a:pt x="43851" y="8215"/>
                    <a:pt x="44101" y="7977"/>
                    <a:pt x="44410" y="7977"/>
                  </a:cubicBezTo>
                  <a:close/>
                  <a:moveTo>
                    <a:pt x="48137" y="7977"/>
                  </a:moveTo>
                  <a:cubicBezTo>
                    <a:pt x="48435" y="7977"/>
                    <a:pt x="48697" y="8227"/>
                    <a:pt x="48697" y="8537"/>
                  </a:cubicBezTo>
                  <a:cubicBezTo>
                    <a:pt x="48697" y="8835"/>
                    <a:pt x="48447" y="9108"/>
                    <a:pt x="48137" y="9108"/>
                  </a:cubicBezTo>
                  <a:cubicBezTo>
                    <a:pt x="47839" y="9108"/>
                    <a:pt x="47566" y="8858"/>
                    <a:pt x="47566" y="8537"/>
                  </a:cubicBezTo>
                  <a:cubicBezTo>
                    <a:pt x="47578" y="8215"/>
                    <a:pt x="47839" y="7977"/>
                    <a:pt x="48137" y="7977"/>
                  </a:cubicBezTo>
                  <a:close/>
                  <a:moveTo>
                    <a:pt x="51864" y="7977"/>
                  </a:moveTo>
                  <a:cubicBezTo>
                    <a:pt x="52161" y="7977"/>
                    <a:pt x="52435" y="8227"/>
                    <a:pt x="52435" y="8537"/>
                  </a:cubicBezTo>
                  <a:cubicBezTo>
                    <a:pt x="52435" y="8835"/>
                    <a:pt x="52185" y="9108"/>
                    <a:pt x="51864" y="9108"/>
                  </a:cubicBezTo>
                  <a:cubicBezTo>
                    <a:pt x="51566" y="9108"/>
                    <a:pt x="51304" y="8858"/>
                    <a:pt x="51304" y="8537"/>
                  </a:cubicBezTo>
                  <a:cubicBezTo>
                    <a:pt x="51304" y="8215"/>
                    <a:pt x="51554" y="7977"/>
                    <a:pt x="51864" y="7977"/>
                  </a:cubicBezTo>
                  <a:close/>
                  <a:moveTo>
                    <a:pt x="55602" y="7977"/>
                  </a:moveTo>
                  <a:cubicBezTo>
                    <a:pt x="55900" y="7977"/>
                    <a:pt x="56174" y="8227"/>
                    <a:pt x="56174" y="8537"/>
                  </a:cubicBezTo>
                  <a:cubicBezTo>
                    <a:pt x="56174" y="8835"/>
                    <a:pt x="55912" y="9108"/>
                    <a:pt x="55602" y="9108"/>
                  </a:cubicBezTo>
                  <a:cubicBezTo>
                    <a:pt x="55293" y="9108"/>
                    <a:pt x="55043" y="8858"/>
                    <a:pt x="55043" y="8537"/>
                  </a:cubicBezTo>
                  <a:cubicBezTo>
                    <a:pt x="55043" y="8215"/>
                    <a:pt x="55293" y="7977"/>
                    <a:pt x="55602" y="7977"/>
                  </a:cubicBezTo>
                  <a:close/>
                  <a:moveTo>
                    <a:pt x="59329" y="7977"/>
                  </a:moveTo>
                  <a:cubicBezTo>
                    <a:pt x="59627" y="7977"/>
                    <a:pt x="59889" y="8227"/>
                    <a:pt x="59889" y="8537"/>
                  </a:cubicBezTo>
                  <a:cubicBezTo>
                    <a:pt x="59889" y="8835"/>
                    <a:pt x="59639" y="9108"/>
                    <a:pt x="59329" y="9108"/>
                  </a:cubicBezTo>
                  <a:cubicBezTo>
                    <a:pt x="59008" y="9108"/>
                    <a:pt x="58757" y="8858"/>
                    <a:pt x="58757" y="8537"/>
                  </a:cubicBezTo>
                  <a:cubicBezTo>
                    <a:pt x="58757" y="8215"/>
                    <a:pt x="59008" y="7977"/>
                    <a:pt x="59329" y="7977"/>
                  </a:cubicBezTo>
                  <a:close/>
                  <a:moveTo>
                    <a:pt x="63056" y="7977"/>
                  </a:moveTo>
                  <a:cubicBezTo>
                    <a:pt x="63353" y="7977"/>
                    <a:pt x="63627" y="8227"/>
                    <a:pt x="63627" y="8537"/>
                  </a:cubicBezTo>
                  <a:cubicBezTo>
                    <a:pt x="63627" y="8835"/>
                    <a:pt x="63377" y="9108"/>
                    <a:pt x="63056" y="9108"/>
                  </a:cubicBezTo>
                  <a:cubicBezTo>
                    <a:pt x="62746" y="9108"/>
                    <a:pt x="62496" y="8858"/>
                    <a:pt x="62496" y="8537"/>
                  </a:cubicBezTo>
                  <a:cubicBezTo>
                    <a:pt x="62496" y="8215"/>
                    <a:pt x="62746" y="7977"/>
                    <a:pt x="63056" y="7977"/>
                  </a:cubicBezTo>
                  <a:close/>
                  <a:moveTo>
                    <a:pt x="66782" y="7977"/>
                  </a:moveTo>
                  <a:cubicBezTo>
                    <a:pt x="67080" y="7977"/>
                    <a:pt x="67342" y="8227"/>
                    <a:pt x="67342" y="8537"/>
                  </a:cubicBezTo>
                  <a:cubicBezTo>
                    <a:pt x="67342" y="8835"/>
                    <a:pt x="67092" y="9108"/>
                    <a:pt x="66782" y="9108"/>
                  </a:cubicBezTo>
                  <a:cubicBezTo>
                    <a:pt x="66473" y="9108"/>
                    <a:pt x="66211" y="8858"/>
                    <a:pt x="66211" y="8537"/>
                  </a:cubicBezTo>
                  <a:cubicBezTo>
                    <a:pt x="66235" y="8215"/>
                    <a:pt x="66473" y="7977"/>
                    <a:pt x="66782" y="7977"/>
                  </a:cubicBezTo>
                  <a:close/>
                  <a:moveTo>
                    <a:pt x="70509" y="7977"/>
                  </a:moveTo>
                  <a:cubicBezTo>
                    <a:pt x="70807" y="7977"/>
                    <a:pt x="71080" y="8227"/>
                    <a:pt x="71080" y="8537"/>
                  </a:cubicBezTo>
                  <a:cubicBezTo>
                    <a:pt x="71080" y="8835"/>
                    <a:pt x="70830" y="9108"/>
                    <a:pt x="70509" y="9108"/>
                  </a:cubicBezTo>
                  <a:cubicBezTo>
                    <a:pt x="70199" y="9108"/>
                    <a:pt x="69949" y="8858"/>
                    <a:pt x="69949" y="8537"/>
                  </a:cubicBezTo>
                  <a:cubicBezTo>
                    <a:pt x="69949" y="8215"/>
                    <a:pt x="70199" y="7977"/>
                    <a:pt x="70509" y="7977"/>
                  </a:cubicBezTo>
                  <a:close/>
                  <a:moveTo>
                    <a:pt x="74236" y="7977"/>
                  </a:moveTo>
                  <a:cubicBezTo>
                    <a:pt x="74533" y="7977"/>
                    <a:pt x="74795" y="8227"/>
                    <a:pt x="74795" y="8537"/>
                  </a:cubicBezTo>
                  <a:cubicBezTo>
                    <a:pt x="74795" y="8835"/>
                    <a:pt x="74545" y="9108"/>
                    <a:pt x="74236" y="9108"/>
                  </a:cubicBezTo>
                  <a:cubicBezTo>
                    <a:pt x="73938" y="9108"/>
                    <a:pt x="73676" y="8858"/>
                    <a:pt x="73676" y="8537"/>
                  </a:cubicBezTo>
                  <a:cubicBezTo>
                    <a:pt x="73676" y="8215"/>
                    <a:pt x="73926" y="7977"/>
                    <a:pt x="74236" y="7977"/>
                  </a:cubicBezTo>
                  <a:close/>
                  <a:moveTo>
                    <a:pt x="77855" y="7977"/>
                  </a:moveTo>
                  <a:cubicBezTo>
                    <a:pt x="78153" y="7977"/>
                    <a:pt x="78415" y="8227"/>
                    <a:pt x="78415" y="8537"/>
                  </a:cubicBezTo>
                  <a:cubicBezTo>
                    <a:pt x="78415" y="8835"/>
                    <a:pt x="78165" y="9108"/>
                    <a:pt x="77855" y="9108"/>
                  </a:cubicBezTo>
                  <a:cubicBezTo>
                    <a:pt x="77546" y="9108"/>
                    <a:pt x="77284" y="8858"/>
                    <a:pt x="77284" y="8537"/>
                  </a:cubicBezTo>
                  <a:cubicBezTo>
                    <a:pt x="77284" y="8215"/>
                    <a:pt x="77546" y="7977"/>
                    <a:pt x="77855" y="7977"/>
                  </a:cubicBezTo>
                  <a:close/>
                  <a:moveTo>
                    <a:pt x="81570" y="7977"/>
                  </a:moveTo>
                  <a:cubicBezTo>
                    <a:pt x="81868" y="7977"/>
                    <a:pt x="82141" y="8227"/>
                    <a:pt x="82141" y="8537"/>
                  </a:cubicBezTo>
                  <a:cubicBezTo>
                    <a:pt x="82141" y="8835"/>
                    <a:pt x="81879" y="9108"/>
                    <a:pt x="81570" y="9108"/>
                  </a:cubicBezTo>
                  <a:cubicBezTo>
                    <a:pt x="81260" y="9108"/>
                    <a:pt x="81010" y="8858"/>
                    <a:pt x="81010" y="8537"/>
                  </a:cubicBezTo>
                  <a:cubicBezTo>
                    <a:pt x="81022" y="8215"/>
                    <a:pt x="81260" y="7977"/>
                    <a:pt x="81570" y="7977"/>
                  </a:cubicBezTo>
                  <a:close/>
                  <a:moveTo>
                    <a:pt x="85308" y="7977"/>
                  </a:moveTo>
                  <a:cubicBezTo>
                    <a:pt x="85606" y="7977"/>
                    <a:pt x="85880" y="8227"/>
                    <a:pt x="85880" y="8537"/>
                  </a:cubicBezTo>
                  <a:cubicBezTo>
                    <a:pt x="85880" y="8835"/>
                    <a:pt x="85618" y="9108"/>
                    <a:pt x="85308" y="9108"/>
                  </a:cubicBezTo>
                  <a:cubicBezTo>
                    <a:pt x="84999" y="9108"/>
                    <a:pt x="84749" y="8858"/>
                    <a:pt x="84749" y="8537"/>
                  </a:cubicBezTo>
                  <a:cubicBezTo>
                    <a:pt x="84749" y="8215"/>
                    <a:pt x="84999" y="7977"/>
                    <a:pt x="85308" y="7977"/>
                  </a:cubicBezTo>
                  <a:close/>
                  <a:moveTo>
                    <a:pt x="89035" y="7977"/>
                  </a:moveTo>
                  <a:cubicBezTo>
                    <a:pt x="89333" y="7977"/>
                    <a:pt x="89595" y="8227"/>
                    <a:pt x="89595" y="8537"/>
                  </a:cubicBezTo>
                  <a:cubicBezTo>
                    <a:pt x="89595" y="8835"/>
                    <a:pt x="89345" y="9108"/>
                    <a:pt x="89035" y="9108"/>
                  </a:cubicBezTo>
                  <a:cubicBezTo>
                    <a:pt x="88714" y="9108"/>
                    <a:pt x="88464" y="8858"/>
                    <a:pt x="88464" y="8537"/>
                  </a:cubicBezTo>
                  <a:cubicBezTo>
                    <a:pt x="88475" y="8215"/>
                    <a:pt x="88714" y="7977"/>
                    <a:pt x="89035" y="7977"/>
                  </a:cubicBezTo>
                  <a:close/>
                  <a:moveTo>
                    <a:pt x="92762" y="7977"/>
                  </a:moveTo>
                  <a:cubicBezTo>
                    <a:pt x="93059" y="7977"/>
                    <a:pt x="93333" y="8227"/>
                    <a:pt x="93333" y="8537"/>
                  </a:cubicBezTo>
                  <a:cubicBezTo>
                    <a:pt x="93333" y="8835"/>
                    <a:pt x="93071" y="9108"/>
                    <a:pt x="92762" y="9108"/>
                  </a:cubicBezTo>
                  <a:cubicBezTo>
                    <a:pt x="92452" y="9108"/>
                    <a:pt x="92202" y="8858"/>
                    <a:pt x="92202" y="8537"/>
                  </a:cubicBezTo>
                  <a:cubicBezTo>
                    <a:pt x="92202" y="8215"/>
                    <a:pt x="92452" y="7977"/>
                    <a:pt x="92762" y="7977"/>
                  </a:cubicBezTo>
                  <a:close/>
                  <a:moveTo>
                    <a:pt x="96488" y="7977"/>
                  </a:moveTo>
                  <a:cubicBezTo>
                    <a:pt x="96786" y="7977"/>
                    <a:pt x="97048" y="8227"/>
                    <a:pt x="97048" y="8537"/>
                  </a:cubicBezTo>
                  <a:cubicBezTo>
                    <a:pt x="97048" y="8835"/>
                    <a:pt x="96798" y="9108"/>
                    <a:pt x="96488" y="9108"/>
                  </a:cubicBezTo>
                  <a:cubicBezTo>
                    <a:pt x="96191" y="9108"/>
                    <a:pt x="95917" y="8858"/>
                    <a:pt x="95917" y="8537"/>
                  </a:cubicBezTo>
                  <a:cubicBezTo>
                    <a:pt x="95917" y="8215"/>
                    <a:pt x="96179" y="7977"/>
                    <a:pt x="96488" y="7977"/>
                  </a:cubicBezTo>
                  <a:close/>
                  <a:moveTo>
                    <a:pt x="100203" y="7977"/>
                  </a:moveTo>
                  <a:cubicBezTo>
                    <a:pt x="100501" y="7977"/>
                    <a:pt x="100775" y="8227"/>
                    <a:pt x="100775" y="8537"/>
                  </a:cubicBezTo>
                  <a:cubicBezTo>
                    <a:pt x="100775" y="8835"/>
                    <a:pt x="100513" y="9108"/>
                    <a:pt x="100203" y="9108"/>
                  </a:cubicBezTo>
                  <a:cubicBezTo>
                    <a:pt x="99905" y="9108"/>
                    <a:pt x="99644" y="8858"/>
                    <a:pt x="99644" y="8537"/>
                  </a:cubicBezTo>
                  <a:cubicBezTo>
                    <a:pt x="99655" y="8215"/>
                    <a:pt x="99894" y="7977"/>
                    <a:pt x="100203" y="7977"/>
                  </a:cubicBezTo>
                  <a:close/>
                  <a:moveTo>
                    <a:pt x="103942" y="7977"/>
                  </a:moveTo>
                  <a:cubicBezTo>
                    <a:pt x="104239" y="7977"/>
                    <a:pt x="104513" y="8227"/>
                    <a:pt x="104513" y="8537"/>
                  </a:cubicBezTo>
                  <a:cubicBezTo>
                    <a:pt x="104513" y="8835"/>
                    <a:pt x="104251" y="9108"/>
                    <a:pt x="103942" y="9108"/>
                  </a:cubicBezTo>
                  <a:cubicBezTo>
                    <a:pt x="103644" y="9108"/>
                    <a:pt x="103382" y="8858"/>
                    <a:pt x="103382" y="8537"/>
                  </a:cubicBezTo>
                  <a:cubicBezTo>
                    <a:pt x="103382" y="8215"/>
                    <a:pt x="103632" y="7977"/>
                    <a:pt x="103942" y="7977"/>
                  </a:cubicBezTo>
                  <a:close/>
                  <a:moveTo>
                    <a:pt x="107668" y="7977"/>
                  </a:moveTo>
                  <a:cubicBezTo>
                    <a:pt x="107966" y="7977"/>
                    <a:pt x="108228" y="8227"/>
                    <a:pt x="108228" y="8537"/>
                  </a:cubicBezTo>
                  <a:cubicBezTo>
                    <a:pt x="108228" y="8835"/>
                    <a:pt x="107978" y="9108"/>
                    <a:pt x="107668" y="9108"/>
                  </a:cubicBezTo>
                  <a:cubicBezTo>
                    <a:pt x="107371" y="9108"/>
                    <a:pt x="107097" y="8858"/>
                    <a:pt x="107097" y="8537"/>
                  </a:cubicBezTo>
                  <a:cubicBezTo>
                    <a:pt x="107109" y="8215"/>
                    <a:pt x="107347" y="7977"/>
                    <a:pt x="107668" y="7977"/>
                  </a:cubicBezTo>
                  <a:close/>
                  <a:moveTo>
                    <a:pt x="111395" y="7977"/>
                  </a:moveTo>
                  <a:cubicBezTo>
                    <a:pt x="111693" y="7977"/>
                    <a:pt x="111967" y="8227"/>
                    <a:pt x="111967" y="8537"/>
                  </a:cubicBezTo>
                  <a:cubicBezTo>
                    <a:pt x="111967" y="8835"/>
                    <a:pt x="111705" y="9108"/>
                    <a:pt x="111395" y="9108"/>
                  </a:cubicBezTo>
                  <a:cubicBezTo>
                    <a:pt x="111085" y="9108"/>
                    <a:pt x="110835" y="8858"/>
                    <a:pt x="110835" y="8537"/>
                  </a:cubicBezTo>
                  <a:cubicBezTo>
                    <a:pt x="110835" y="8215"/>
                    <a:pt x="111085" y="7977"/>
                    <a:pt x="111395" y="7977"/>
                  </a:cubicBezTo>
                  <a:close/>
                  <a:moveTo>
                    <a:pt x="115122" y="7977"/>
                  </a:moveTo>
                  <a:cubicBezTo>
                    <a:pt x="115419" y="7977"/>
                    <a:pt x="115681" y="8227"/>
                    <a:pt x="115681" y="8537"/>
                  </a:cubicBezTo>
                  <a:cubicBezTo>
                    <a:pt x="115681" y="8835"/>
                    <a:pt x="115431" y="9108"/>
                    <a:pt x="115122" y="9108"/>
                  </a:cubicBezTo>
                  <a:cubicBezTo>
                    <a:pt x="114812" y="9108"/>
                    <a:pt x="114550" y="8858"/>
                    <a:pt x="114550" y="8537"/>
                  </a:cubicBezTo>
                  <a:cubicBezTo>
                    <a:pt x="114574" y="8215"/>
                    <a:pt x="114812" y="7977"/>
                    <a:pt x="115122" y="7977"/>
                  </a:cubicBezTo>
                  <a:close/>
                  <a:moveTo>
                    <a:pt x="118860" y="7977"/>
                  </a:moveTo>
                  <a:cubicBezTo>
                    <a:pt x="119158" y="7977"/>
                    <a:pt x="119420" y="8227"/>
                    <a:pt x="119420" y="8537"/>
                  </a:cubicBezTo>
                  <a:cubicBezTo>
                    <a:pt x="119420" y="8835"/>
                    <a:pt x="119170" y="9108"/>
                    <a:pt x="118860" y="9108"/>
                  </a:cubicBezTo>
                  <a:cubicBezTo>
                    <a:pt x="118539" y="9108"/>
                    <a:pt x="118289" y="8858"/>
                    <a:pt x="118289" y="8537"/>
                  </a:cubicBezTo>
                  <a:cubicBezTo>
                    <a:pt x="118289" y="8215"/>
                    <a:pt x="118539" y="7977"/>
                    <a:pt x="118860" y="7977"/>
                  </a:cubicBezTo>
                  <a:close/>
                  <a:moveTo>
                    <a:pt x="122575" y="7977"/>
                  </a:moveTo>
                  <a:cubicBezTo>
                    <a:pt x="122873" y="7977"/>
                    <a:pt x="123146" y="8227"/>
                    <a:pt x="123146" y="8537"/>
                  </a:cubicBezTo>
                  <a:cubicBezTo>
                    <a:pt x="123146" y="8835"/>
                    <a:pt x="122885" y="9108"/>
                    <a:pt x="122575" y="9108"/>
                  </a:cubicBezTo>
                  <a:cubicBezTo>
                    <a:pt x="122265" y="9108"/>
                    <a:pt x="122015" y="8858"/>
                    <a:pt x="122015" y="8537"/>
                  </a:cubicBezTo>
                  <a:cubicBezTo>
                    <a:pt x="122027" y="8215"/>
                    <a:pt x="122277" y="7977"/>
                    <a:pt x="122575" y="7977"/>
                  </a:cubicBezTo>
                  <a:close/>
                  <a:moveTo>
                    <a:pt x="126314" y="7977"/>
                  </a:moveTo>
                  <a:cubicBezTo>
                    <a:pt x="126611" y="7977"/>
                    <a:pt x="126873" y="8227"/>
                    <a:pt x="126873" y="8537"/>
                  </a:cubicBezTo>
                  <a:cubicBezTo>
                    <a:pt x="126873" y="8835"/>
                    <a:pt x="126623" y="9108"/>
                    <a:pt x="126314" y="9108"/>
                  </a:cubicBezTo>
                  <a:cubicBezTo>
                    <a:pt x="126004" y="9108"/>
                    <a:pt x="125742" y="8858"/>
                    <a:pt x="125742" y="8537"/>
                  </a:cubicBezTo>
                  <a:cubicBezTo>
                    <a:pt x="125742" y="8215"/>
                    <a:pt x="126004" y="7977"/>
                    <a:pt x="126314" y="7977"/>
                  </a:cubicBezTo>
                  <a:close/>
                  <a:moveTo>
                    <a:pt x="130028" y="7977"/>
                  </a:moveTo>
                  <a:cubicBezTo>
                    <a:pt x="130326" y="7977"/>
                    <a:pt x="130600" y="8227"/>
                    <a:pt x="130600" y="8537"/>
                  </a:cubicBezTo>
                  <a:cubicBezTo>
                    <a:pt x="130600" y="8835"/>
                    <a:pt x="130350" y="9108"/>
                    <a:pt x="130028" y="9108"/>
                  </a:cubicBezTo>
                  <a:cubicBezTo>
                    <a:pt x="129731" y="9108"/>
                    <a:pt x="129469" y="8858"/>
                    <a:pt x="129469" y="8537"/>
                  </a:cubicBezTo>
                  <a:cubicBezTo>
                    <a:pt x="129469" y="8215"/>
                    <a:pt x="129719" y="7977"/>
                    <a:pt x="130028" y="7977"/>
                  </a:cubicBezTo>
                  <a:close/>
                  <a:moveTo>
                    <a:pt x="1548" y="9835"/>
                  </a:moveTo>
                  <a:cubicBezTo>
                    <a:pt x="1846" y="9835"/>
                    <a:pt x="2119" y="10097"/>
                    <a:pt x="2119" y="10406"/>
                  </a:cubicBezTo>
                  <a:cubicBezTo>
                    <a:pt x="2119" y="10704"/>
                    <a:pt x="1858" y="10966"/>
                    <a:pt x="1548" y="10966"/>
                  </a:cubicBezTo>
                  <a:cubicBezTo>
                    <a:pt x="1238" y="10966"/>
                    <a:pt x="988" y="10716"/>
                    <a:pt x="988" y="10406"/>
                  </a:cubicBezTo>
                  <a:cubicBezTo>
                    <a:pt x="988" y="10097"/>
                    <a:pt x="1238" y="9835"/>
                    <a:pt x="1548" y="9835"/>
                  </a:cubicBezTo>
                  <a:close/>
                  <a:moveTo>
                    <a:pt x="5287" y="9835"/>
                  </a:moveTo>
                  <a:cubicBezTo>
                    <a:pt x="5596" y="9835"/>
                    <a:pt x="5846" y="10097"/>
                    <a:pt x="5846" y="10406"/>
                  </a:cubicBezTo>
                  <a:cubicBezTo>
                    <a:pt x="5846" y="10716"/>
                    <a:pt x="5596" y="10966"/>
                    <a:pt x="5287" y="10966"/>
                  </a:cubicBezTo>
                  <a:cubicBezTo>
                    <a:pt x="4977" y="10966"/>
                    <a:pt x="4715" y="10716"/>
                    <a:pt x="4715" y="10406"/>
                  </a:cubicBezTo>
                  <a:cubicBezTo>
                    <a:pt x="4715" y="10097"/>
                    <a:pt x="4977" y="9835"/>
                    <a:pt x="5287" y="9835"/>
                  </a:cubicBezTo>
                  <a:close/>
                  <a:moveTo>
                    <a:pt x="9001" y="9835"/>
                  </a:moveTo>
                  <a:cubicBezTo>
                    <a:pt x="9299" y="9835"/>
                    <a:pt x="9573" y="10097"/>
                    <a:pt x="9573" y="10406"/>
                  </a:cubicBezTo>
                  <a:cubicBezTo>
                    <a:pt x="9573" y="10704"/>
                    <a:pt x="9323" y="10966"/>
                    <a:pt x="9001" y="10966"/>
                  </a:cubicBezTo>
                  <a:cubicBezTo>
                    <a:pt x="8704" y="10966"/>
                    <a:pt x="8442" y="10716"/>
                    <a:pt x="8442" y="10406"/>
                  </a:cubicBezTo>
                  <a:cubicBezTo>
                    <a:pt x="8442" y="10097"/>
                    <a:pt x="8692" y="9835"/>
                    <a:pt x="9001" y="9835"/>
                  </a:cubicBezTo>
                  <a:close/>
                  <a:moveTo>
                    <a:pt x="12728" y="9835"/>
                  </a:moveTo>
                  <a:cubicBezTo>
                    <a:pt x="13037" y="9835"/>
                    <a:pt x="13288" y="10097"/>
                    <a:pt x="13288" y="10406"/>
                  </a:cubicBezTo>
                  <a:cubicBezTo>
                    <a:pt x="13288" y="10716"/>
                    <a:pt x="13037" y="10966"/>
                    <a:pt x="12728" y="10966"/>
                  </a:cubicBezTo>
                  <a:cubicBezTo>
                    <a:pt x="12418" y="10966"/>
                    <a:pt x="12156" y="10716"/>
                    <a:pt x="12156" y="10406"/>
                  </a:cubicBezTo>
                  <a:cubicBezTo>
                    <a:pt x="12180" y="10097"/>
                    <a:pt x="12418" y="9835"/>
                    <a:pt x="12728" y="9835"/>
                  </a:cubicBezTo>
                  <a:close/>
                  <a:moveTo>
                    <a:pt x="16466" y="9835"/>
                  </a:moveTo>
                  <a:cubicBezTo>
                    <a:pt x="16764" y="9835"/>
                    <a:pt x="17026" y="10097"/>
                    <a:pt x="17026" y="10406"/>
                  </a:cubicBezTo>
                  <a:cubicBezTo>
                    <a:pt x="17026" y="10704"/>
                    <a:pt x="16776" y="10966"/>
                    <a:pt x="16466" y="10966"/>
                  </a:cubicBezTo>
                  <a:cubicBezTo>
                    <a:pt x="16169" y="10966"/>
                    <a:pt x="15895" y="10716"/>
                    <a:pt x="15895" y="10406"/>
                  </a:cubicBezTo>
                  <a:cubicBezTo>
                    <a:pt x="15895" y="10097"/>
                    <a:pt x="16145" y="9835"/>
                    <a:pt x="16466" y="9835"/>
                  </a:cubicBezTo>
                  <a:close/>
                  <a:moveTo>
                    <a:pt x="20181" y="9835"/>
                  </a:moveTo>
                  <a:cubicBezTo>
                    <a:pt x="20491" y="9835"/>
                    <a:pt x="20753" y="10097"/>
                    <a:pt x="20753" y="10406"/>
                  </a:cubicBezTo>
                  <a:cubicBezTo>
                    <a:pt x="20753" y="10716"/>
                    <a:pt x="20491" y="10966"/>
                    <a:pt x="20181" y="10966"/>
                  </a:cubicBezTo>
                  <a:cubicBezTo>
                    <a:pt x="19872" y="10966"/>
                    <a:pt x="19622" y="10716"/>
                    <a:pt x="19622" y="10406"/>
                  </a:cubicBezTo>
                  <a:cubicBezTo>
                    <a:pt x="19634" y="10097"/>
                    <a:pt x="19872" y="9835"/>
                    <a:pt x="20181" y="9835"/>
                  </a:cubicBezTo>
                  <a:close/>
                  <a:moveTo>
                    <a:pt x="23920" y="9835"/>
                  </a:moveTo>
                  <a:cubicBezTo>
                    <a:pt x="24217" y="9835"/>
                    <a:pt x="24479" y="10097"/>
                    <a:pt x="24479" y="10406"/>
                  </a:cubicBezTo>
                  <a:cubicBezTo>
                    <a:pt x="24479" y="10704"/>
                    <a:pt x="24229" y="10966"/>
                    <a:pt x="23920" y="10966"/>
                  </a:cubicBezTo>
                  <a:cubicBezTo>
                    <a:pt x="23610" y="10966"/>
                    <a:pt x="23348" y="10716"/>
                    <a:pt x="23348" y="10406"/>
                  </a:cubicBezTo>
                  <a:cubicBezTo>
                    <a:pt x="23348" y="10097"/>
                    <a:pt x="23610" y="9835"/>
                    <a:pt x="23920" y="9835"/>
                  </a:cubicBezTo>
                  <a:close/>
                  <a:moveTo>
                    <a:pt x="27635" y="9835"/>
                  </a:moveTo>
                  <a:cubicBezTo>
                    <a:pt x="27956" y="9835"/>
                    <a:pt x="28206" y="10097"/>
                    <a:pt x="28206" y="10406"/>
                  </a:cubicBezTo>
                  <a:cubicBezTo>
                    <a:pt x="28206" y="10716"/>
                    <a:pt x="27956" y="10966"/>
                    <a:pt x="27635" y="10966"/>
                  </a:cubicBezTo>
                  <a:cubicBezTo>
                    <a:pt x="27325" y="10966"/>
                    <a:pt x="27075" y="10716"/>
                    <a:pt x="27075" y="10406"/>
                  </a:cubicBezTo>
                  <a:cubicBezTo>
                    <a:pt x="27087" y="10097"/>
                    <a:pt x="27325" y="9835"/>
                    <a:pt x="27635" y="9835"/>
                  </a:cubicBezTo>
                  <a:close/>
                  <a:moveTo>
                    <a:pt x="31373" y="9835"/>
                  </a:moveTo>
                  <a:cubicBezTo>
                    <a:pt x="31671" y="9835"/>
                    <a:pt x="31945" y="10097"/>
                    <a:pt x="31945" y="10406"/>
                  </a:cubicBezTo>
                  <a:cubicBezTo>
                    <a:pt x="31945" y="10704"/>
                    <a:pt x="31683" y="10966"/>
                    <a:pt x="31373" y="10966"/>
                  </a:cubicBezTo>
                  <a:cubicBezTo>
                    <a:pt x="31064" y="10966"/>
                    <a:pt x="30814" y="10716"/>
                    <a:pt x="30814" y="10406"/>
                  </a:cubicBezTo>
                  <a:cubicBezTo>
                    <a:pt x="30814" y="10097"/>
                    <a:pt x="31064" y="9835"/>
                    <a:pt x="31373" y="9835"/>
                  </a:cubicBezTo>
                  <a:close/>
                  <a:moveTo>
                    <a:pt x="35100" y="9835"/>
                  </a:moveTo>
                  <a:cubicBezTo>
                    <a:pt x="35409" y="9835"/>
                    <a:pt x="35659" y="10097"/>
                    <a:pt x="35659" y="10406"/>
                  </a:cubicBezTo>
                  <a:cubicBezTo>
                    <a:pt x="35659" y="10716"/>
                    <a:pt x="35409" y="10966"/>
                    <a:pt x="35100" y="10966"/>
                  </a:cubicBezTo>
                  <a:cubicBezTo>
                    <a:pt x="34778" y="10966"/>
                    <a:pt x="34528" y="10716"/>
                    <a:pt x="34528" y="10406"/>
                  </a:cubicBezTo>
                  <a:cubicBezTo>
                    <a:pt x="34540" y="10097"/>
                    <a:pt x="34778" y="9835"/>
                    <a:pt x="35100" y="9835"/>
                  </a:cubicBezTo>
                  <a:close/>
                  <a:moveTo>
                    <a:pt x="38815" y="9835"/>
                  </a:moveTo>
                  <a:cubicBezTo>
                    <a:pt x="39112" y="9835"/>
                    <a:pt x="39386" y="10097"/>
                    <a:pt x="39386" y="10406"/>
                  </a:cubicBezTo>
                  <a:cubicBezTo>
                    <a:pt x="39386" y="10704"/>
                    <a:pt x="39124" y="10966"/>
                    <a:pt x="38815" y="10966"/>
                  </a:cubicBezTo>
                  <a:cubicBezTo>
                    <a:pt x="38517" y="10966"/>
                    <a:pt x="38255" y="10716"/>
                    <a:pt x="38255" y="10406"/>
                  </a:cubicBezTo>
                  <a:cubicBezTo>
                    <a:pt x="38267" y="10097"/>
                    <a:pt x="38505" y="9835"/>
                    <a:pt x="38815" y="9835"/>
                  </a:cubicBezTo>
                  <a:close/>
                  <a:moveTo>
                    <a:pt x="42553" y="9835"/>
                  </a:moveTo>
                  <a:cubicBezTo>
                    <a:pt x="42863" y="9835"/>
                    <a:pt x="43113" y="10097"/>
                    <a:pt x="43113" y="10406"/>
                  </a:cubicBezTo>
                  <a:cubicBezTo>
                    <a:pt x="43113" y="10716"/>
                    <a:pt x="42863" y="10966"/>
                    <a:pt x="42553" y="10966"/>
                  </a:cubicBezTo>
                  <a:cubicBezTo>
                    <a:pt x="42232" y="10966"/>
                    <a:pt x="41982" y="10716"/>
                    <a:pt x="41982" y="10406"/>
                  </a:cubicBezTo>
                  <a:cubicBezTo>
                    <a:pt x="41982" y="10097"/>
                    <a:pt x="42244" y="9835"/>
                    <a:pt x="42553" y="9835"/>
                  </a:cubicBezTo>
                  <a:close/>
                  <a:moveTo>
                    <a:pt x="46268" y="9835"/>
                  </a:moveTo>
                  <a:cubicBezTo>
                    <a:pt x="46565" y="9835"/>
                    <a:pt x="46839" y="10097"/>
                    <a:pt x="46839" y="10406"/>
                  </a:cubicBezTo>
                  <a:cubicBezTo>
                    <a:pt x="46839" y="10704"/>
                    <a:pt x="46589" y="10966"/>
                    <a:pt x="46268" y="10966"/>
                  </a:cubicBezTo>
                  <a:cubicBezTo>
                    <a:pt x="45970" y="10966"/>
                    <a:pt x="45708" y="10716"/>
                    <a:pt x="45708" y="10406"/>
                  </a:cubicBezTo>
                  <a:cubicBezTo>
                    <a:pt x="45720" y="10097"/>
                    <a:pt x="45958" y="9835"/>
                    <a:pt x="46268" y="9835"/>
                  </a:cubicBezTo>
                  <a:close/>
                  <a:moveTo>
                    <a:pt x="50006" y="9835"/>
                  </a:moveTo>
                  <a:cubicBezTo>
                    <a:pt x="50316" y="9835"/>
                    <a:pt x="50578" y="10097"/>
                    <a:pt x="50578" y="10406"/>
                  </a:cubicBezTo>
                  <a:cubicBezTo>
                    <a:pt x="50578" y="10716"/>
                    <a:pt x="50316" y="10966"/>
                    <a:pt x="50006" y="10966"/>
                  </a:cubicBezTo>
                  <a:cubicBezTo>
                    <a:pt x="49697" y="10966"/>
                    <a:pt x="49447" y="10716"/>
                    <a:pt x="49447" y="10406"/>
                  </a:cubicBezTo>
                  <a:cubicBezTo>
                    <a:pt x="49447" y="10097"/>
                    <a:pt x="49697" y="9835"/>
                    <a:pt x="50006" y="9835"/>
                  </a:cubicBezTo>
                  <a:close/>
                  <a:moveTo>
                    <a:pt x="53733" y="9835"/>
                  </a:moveTo>
                  <a:cubicBezTo>
                    <a:pt x="54031" y="9835"/>
                    <a:pt x="54293" y="10097"/>
                    <a:pt x="54293" y="10406"/>
                  </a:cubicBezTo>
                  <a:cubicBezTo>
                    <a:pt x="54293" y="10704"/>
                    <a:pt x="54043" y="10966"/>
                    <a:pt x="53733" y="10966"/>
                  </a:cubicBezTo>
                  <a:cubicBezTo>
                    <a:pt x="53412" y="10966"/>
                    <a:pt x="53162" y="10716"/>
                    <a:pt x="53162" y="10406"/>
                  </a:cubicBezTo>
                  <a:cubicBezTo>
                    <a:pt x="53173" y="10097"/>
                    <a:pt x="53412" y="9835"/>
                    <a:pt x="53733" y="9835"/>
                  </a:cubicBezTo>
                  <a:close/>
                  <a:moveTo>
                    <a:pt x="57460" y="9835"/>
                  </a:moveTo>
                  <a:cubicBezTo>
                    <a:pt x="57781" y="9835"/>
                    <a:pt x="58031" y="10097"/>
                    <a:pt x="58031" y="10406"/>
                  </a:cubicBezTo>
                  <a:cubicBezTo>
                    <a:pt x="58031" y="10716"/>
                    <a:pt x="57781" y="10966"/>
                    <a:pt x="57460" y="10966"/>
                  </a:cubicBezTo>
                  <a:cubicBezTo>
                    <a:pt x="57150" y="10966"/>
                    <a:pt x="56900" y="10716"/>
                    <a:pt x="56900" y="10406"/>
                  </a:cubicBezTo>
                  <a:cubicBezTo>
                    <a:pt x="56900" y="10097"/>
                    <a:pt x="57150" y="9835"/>
                    <a:pt x="57460" y="9835"/>
                  </a:cubicBezTo>
                  <a:close/>
                  <a:moveTo>
                    <a:pt x="61186" y="9835"/>
                  </a:moveTo>
                  <a:cubicBezTo>
                    <a:pt x="61484" y="9835"/>
                    <a:pt x="61746" y="10097"/>
                    <a:pt x="61746" y="10406"/>
                  </a:cubicBezTo>
                  <a:cubicBezTo>
                    <a:pt x="61746" y="10704"/>
                    <a:pt x="61496" y="10966"/>
                    <a:pt x="61186" y="10966"/>
                  </a:cubicBezTo>
                  <a:cubicBezTo>
                    <a:pt x="60877" y="10966"/>
                    <a:pt x="60615" y="10716"/>
                    <a:pt x="60615" y="10406"/>
                  </a:cubicBezTo>
                  <a:cubicBezTo>
                    <a:pt x="60639" y="10097"/>
                    <a:pt x="60877" y="9835"/>
                    <a:pt x="61186" y="9835"/>
                  </a:cubicBezTo>
                  <a:close/>
                  <a:moveTo>
                    <a:pt x="64925" y="9835"/>
                  </a:moveTo>
                  <a:cubicBezTo>
                    <a:pt x="65234" y="9835"/>
                    <a:pt x="65485" y="10097"/>
                    <a:pt x="65485" y="10406"/>
                  </a:cubicBezTo>
                  <a:cubicBezTo>
                    <a:pt x="65485" y="10716"/>
                    <a:pt x="65234" y="10966"/>
                    <a:pt x="64925" y="10966"/>
                  </a:cubicBezTo>
                  <a:cubicBezTo>
                    <a:pt x="64603" y="10966"/>
                    <a:pt x="64353" y="10716"/>
                    <a:pt x="64353" y="10406"/>
                  </a:cubicBezTo>
                  <a:cubicBezTo>
                    <a:pt x="64353" y="10097"/>
                    <a:pt x="64603" y="9835"/>
                    <a:pt x="64925" y="9835"/>
                  </a:cubicBezTo>
                  <a:close/>
                  <a:moveTo>
                    <a:pt x="68640" y="9835"/>
                  </a:moveTo>
                  <a:cubicBezTo>
                    <a:pt x="68937" y="9835"/>
                    <a:pt x="69211" y="10097"/>
                    <a:pt x="69211" y="10406"/>
                  </a:cubicBezTo>
                  <a:cubicBezTo>
                    <a:pt x="69211" y="10704"/>
                    <a:pt x="68949" y="10966"/>
                    <a:pt x="68640" y="10966"/>
                  </a:cubicBezTo>
                  <a:cubicBezTo>
                    <a:pt x="68330" y="10966"/>
                    <a:pt x="68080" y="10716"/>
                    <a:pt x="68080" y="10406"/>
                  </a:cubicBezTo>
                  <a:cubicBezTo>
                    <a:pt x="68092" y="10097"/>
                    <a:pt x="68330" y="9835"/>
                    <a:pt x="68640" y="9835"/>
                  </a:cubicBezTo>
                  <a:close/>
                  <a:moveTo>
                    <a:pt x="72366" y="9835"/>
                  </a:moveTo>
                  <a:cubicBezTo>
                    <a:pt x="72676" y="9835"/>
                    <a:pt x="72926" y="10097"/>
                    <a:pt x="72926" y="10406"/>
                  </a:cubicBezTo>
                  <a:cubicBezTo>
                    <a:pt x="72926" y="10716"/>
                    <a:pt x="72676" y="10966"/>
                    <a:pt x="72366" y="10966"/>
                  </a:cubicBezTo>
                  <a:cubicBezTo>
                    <a:pt x="72045" y="10966"/>
                    <a:pt x="71795" y="10716"/>
                    <a:pt x="71795" y="10406"/>
                  </a:cubicBezTo>
                  <a:cubicBezTo>
                    <a:pt x="71807" y="10097"/>
                    <a:pt x="72069" y="9835"/>
                    <a:pt x="72366" y="9835"/>
                  </a:cubicBezTo>
                  <a:close/>
                  <a:moveTo>
                    <a:pt x="76093" y="9835"/>
                  </a:moveTo>
                  <a:cubicBezTo>
                    <a:pt x="76391" y="9835"/>
                    <a:pt x="76664" y="10097"/>
                    <a:pt x="76664" y="10406"/>
                  </a:cubicBezTo>
                  <a:cubicBezTo>
                    <a:pt x="76664" y="10704"/>
                    <a:pt x="76403" y="10966"/>
                    <a:pt x="76093" y="10966"/>
                  </a:cubicBezTo>
                  <a:cubicBezTo>
                    <a:pt x="75795" y="10966"/>
                    <a:pt x="75533" y="10716"/>
                    <a:pt x="75533" y="10406"/>
                  </a:cubicBezTo>
                  <a:cubicBezTo>
                    <a:pt x="75533" y="10097"/>
                    <a:pt x="75783" y="9835"/>
                    <a:pt x="76093" y="9835"/>
                  </a:cubicBezTo>
                  <a:close/>
                  <a:moveTo>
                    <a:pt x="79712" y="9835"/>
                  </a:moveTo>
                  <a:cubicBezTo>
                    <a:pt x="80010" y="9835"/>
                    <a:pt x="80284" y="10097"/>
                    <a:pt x="80284" y="10406"/>
                  </a:cubicBezTo>
                  <a:cubicBezTo>
                    <a:pt x="80284" y="10704"/>
                    <a:pt x="80022" y="10966"/>
                    <a:pt x="79712" y="10966"/>
                  </a:cubicBezTo>
                  <a:cubicBezTo>
                    <a:pt x="79403" y="10966"/>
                    <a:pt x="79153" y="10716"/>
                    <a:pt x="79153" y="10406"/>
                  </a:cubicBezTo>
                  <a:cubicBezTo>
                    <a:pt x="79165" y="10097"/>
                    <a:pt x="79403" y="9835"/>
                    <a:pt x="79712" y="9835"/>
                  </a:cubicBezTo>
                  <a:close/>
                  <a:moveTo>
                    <a:pt x="83451" y="9835"/>
                  </a:moveTo>
                  <a:cubicBezTo>
                    <a:pt x="83761" y="9835"/>
                    <a:pt x="84011" y="10097"/>
                    <a:pt x="84011" y="10406"/>
                  </a:cubicBezTo>
                  <a:cubicBezTo>
                    <a:pt x="84011" y="10716"/>
                    <a:pt x="83761" y="10966"/>
                    <a:pt x="83451" y="10966"/>
                  </a:cubicBezTo>
                  <a:cubicBezTo>
                    <a:pt x="83141" y="10966"/>
                    <a:pt x="82880" y="10716"/>
                    <a:pt x="82880" y="10406"/>
                  </a:cubicBezTo>
                  <a:cubicBezTo>
                    <a:pt x="82880" y="10097"/>
                    <a:pt x="83141" y="9835"/>
                    <a:pt x="83451" y="9835"/>
                  </a:cubicBezTo>
                  <a:close/>
                  <a:moveTo>
                    <a:pt x="87166" y="9835"/>
                  </a:moveTo>
                  <a:cubicBezTo>
                    <a:pt x="87463" y="9835"/>
                    <a:pt x="87737" y="10097"/>
                    <a:pt x="87737" y="10406"/>
                  </a:cubicBezTo>
                  <a:cubicBezTo>
                    <a:pt x="87737" y="10704"/>
                    <a:pt x="87475" y="10966"/>
                    <a:pt x="87166" y="10966"/>
                  </a:cubicBezTo>
                  <a:cubicBezTo>
                    <a:pt x="86856" y="10966"/>
                    <a:pt x="86606" y="10716"/>
                    <a:pt x="86606" y="10406"/>
                  </a:cubicBezTo>
                  <a:cubicBezTo>
                    <a:pt x="86618" y="10097"/>
                    <a:pt x="86856" y="9835"/>
                    <a:pt x="87166" y="9835"/>
                  </a:cubicBezTo>
                  <a:close/>
                  <a:moveTo>
                    <a:pt x="90904" y="9835"/>
                  </a:moveTo>
                  <a:cubicBezTo>
                    <a:pt x="91214" y="9835"/>
                    <a:pt x="91464" y="10097"/>
                    <a:pt x="91464" y="10406"/>
                  </a:cubicBezTo>
                  <a:cubicBezTo>
                    <a:pt x="91464" y="10716"/>
                    <a:pt x="91214" y="10966"/>
                    <a:pt x="90904" y="10966"/>
                  </a:cubicBezTo>
                  <a:cubicBezTo>
                    <a:pt x="90595" y="10966"/>
                    <a:pt x="90345" y="10716"/>
                    <a:pt x="90345" y="10406"/>
                  </a:cubicBezTo>
                  <a:cubicBezTo>
                    <a:pt x="90345" y="10097"/>
                    <a:pt x="90595" y="9835"/>
                    <a:pt x="90904" y="9835"/>
                  </a:cubicBezTo>
                  <a:close/>
                  <a:moveTo>
                    <a:pt x="94631" y="9835"/>
                  </a:moveTo>
                  <a:cubicBezTo>
                    <a:pt x="94929" y="9835"/>
                    <a:pt x="95191" y="10097"/>
                    <a:pt x="95191" y="10406"/>
                  </a:cubicBezTo>
                  <a:cubicBezTo>
                    <a:pt x="95191" y="10704"/>
                    <a:pt x="94941" y="10966"/>
                    <a:pt x="94631" y="10966"/>
                  </a:cubicBezTo>
                  <a:cubicBezTo>
                    <a:pt x="94310" y="10966"/>
                    <a:pt x="94060" y="10716"/>
                    <a:pt x="94060" y="10406"/>
                  </a:cubicBezTo>
                  <a:cubicBezTo>
                    <a:pt x="94071" y="10097"/>
                    <a:pt x="94310" y="9835"/>
                    <a:pt x="94631" y="9835"/>
                  </a:cubicBezTo>
                  <a:close/>
                  <a:moveTo>
                    <a:pt x="98346" y="9835"/>
                  </a:moveTo>
                  <a:cubicBezTo>
                    <a:pt x="98655" y="9835"/>
                    <a:pt x="98905" y="10097"/>
                    <a:pt x="98905" y="10406"/>
                  </a:cubicBezTo>
                  <a:cubicBezTo>
                    <a:pt x="98905" y="10716"/>
                    <a:pt x="98655" y="10966"/>
                    <a:pt x="98346" y="10966"/>
                  </a:cubicBezTo>
                  <a:cubicBezTo>
                    <a:pt x="98036" y="10966"/>
                    <a:pt x="97786" y="10716"/>
                    <a:pt x="97786" y="10406"/>
                  </a:cubicBezTo>
                  <a:cubicBezTo>
                    <a:pt x="97798" y="10097"/>
                    <a:pt x="98036" y="9835"/>
                    <a:pt x="98346" y="9835"/>
                  </a:cubicBezTo>
                  <a:close/>
                  <a:moveTo>
                    <a:pt x="102084" y="9835"/>
                  </a:moveTo>
                  <a:cubicBezTo>
                    <a:pt x="102382" y="9835"/>
                    <a:pt x="102644" y="10097"/>
                    <a:pt x="102644" y="10406"/>
                  </a:cubicBezTo>
                  <a:cubicBezTo>
                    <a:pt x="102644" y="10704"/>
                    <a:pt x="102394" y="10966"/>
                    <a:pt x="102084" y="10966"/>
                  </a:cubicBezTo>
                  <a:cubicBezTo>
                    <a:pt x="101787" y="10966"/>
                    <a:pt x="101513" y="10716"/>
                    <a:pt x="101513" y="10406"/>
                  </a:cubicBezTo>
                  <a:cubicBezTo>
                    <a:pt x="101513" y="10097"/>
                    <a:pt x="101775" y="9835"/>
                    <a:pt x="102084" y="9835"/>
                  </a:cubicBezTo>
                  <a:close/>
                  <a:moveTo>
                    <a:pt x="105799" y="9835"/>
                  </a:moveTo>
                  <a:cubicBezTo>
                    <a:pt x="106121" y="9835"/>
                    <a:pt x="106371" y="10097"/>
                    <a:pt x="106371" y="10406"/>
                  </a:cubicBezTo>
                  <a:cubicBezTo>
                    <a:pt x="106371" y="10716"/>
                    <a:pt x="106109" y="10966"/>
                    <a:pt x="105799" y="10966"/>
                  </a:cubicBezTo>
                  <a:cubicBezTo>
                    <a:pt x="105490" y="10966"/>
                    <a:pt x="105239" y="10716"/>
                    <a:pt x="105239" y="10406"/>
                  </a:cubicBezTo>
                  <a:cubicBezTo>
                    <a:pt x="105251" y="10097"/>
                    <a:pt x="105490" y="9835"/>
                    <a:pt x="105799" y="9835"/>
                  </a:cubicBezTo>
                  <a:close/>
                  <a:moveTo>
                    <a:pt x="109538" y="9835"/>
                  </a:moveTo>
                  <a:cubicBezTo>
                    <a:pt x="109835" y="9835"/>
                    <a:pt x="110109" y="10097"/>
                    <a:pt x="110109" y="10406"/>
                  </a:cubicBezTo>
                  <a:cubicBezTo>
                    <a:pt x="110109" y="10704"/>
                    <a:pt x="109847" y="10966"/>
                    <a:pt x="109538" y="10966"/>
                  </a:cubicBezTo>
                  <a:cubicBezTo>
                    <a:pt x="109228" y="10966"/>
                    <a:pt x="108978" y="10716"/>
                    <a:pt x="108978" y="10406"/>
                  </a:cubicBezTo>
                  <a:cubicBezTo>
                    <a:pt x="108978" y="10097"/>
                    <a:pt x="109228" y="9835"/>
                    <a:pt x="109538" y="9835"/>
                  </a:cubicBezTo>
                  <a:close/>
                  <a:moveTo>
                    <a:pt x="113264" y="9835"/>
                  </a:moveTo>
                  <a:cubicBezTo>
                    <a:pt x="113574" y="9835"/>
                    <a:pt x="113824" y="10097"/>
                    <a:pt x="113824" y="10406"/>
                  </a:cubicBezTo>
                  <a:cubicBezTo>
                    <a:pt x="113824" y="10716"/>
                    <a:pt x="113574" y="10966"/>
                    <a:pt x="113264" y="10966"/>
                  </a:cubicBezTo>
                  <a:cubicBezTo>
                    <a:pt x="112943" y="10966"/>
                    <a:pt x="112693" y="10716"/>
                    <a:pt x="112693" y="10406"/>
                  </a:cubicBezTo>
                  <a:cubicBezTo>
                    <a:pt x="112705" y="10097"/>
                    <a:pt x="112943" y="9835"/>
                    <a:pt x="113264" y="9835"/>
                  </a:cubicBezTo>
                  <a:close/>
                  <a:moveTo>
                    <a:pt x="116991" y="9835"/>
                  </a:moveTo>
                  <a:cubicBezTo>
                    <a:pt x="117289" y="9835"/>
                    <a:pt x="117562" y="10097"/>
                    <a:pt x="117562" y="10406"/>
                  </a:cubicBezTo>
                  <a:cubicBezTo>
                    <a:pt x="117562" y="10704"/>
                    <a:pt x="117312" y="10966"/>
                    <a:pt x="116991" y="10966"/>
                  </a:cubicBezTo>
                  <a:cubicBezTo>
                    <a:pt x="116681" y="10966"/>
                    <a:pt x="116431" y="10716"/>
                    <a:pt x="116431" y="10406"/>
                  </a:cubicBezTo>
                  <a:cubicBezTo>
                    <a:pt x="116431" y="10097"/>
                    <a:pt x="116681" y="9835"/>
                    <a:pt x="116991" y="9835"/>
                  </a:cubicBezTo>
                  <a:close/>
                  <a:moveTo>
                    <a:pt x="120718" y="9835"/>
                  </a:moveTo>
                  <a:cubicBezTo>
                    <a:pt x="121027" y="9835"/>
                    <a:pt x="121277" y="10097"/>
                    <a:pt x="121277" y="10406"/>
                  </a:cubicBezTo>
                  <a:cubicBezTo>
                    <a:pt x="121277" y="10716"/>
                    <a:pt x="121027" y="10966"/>
                    <a:pt x="120718" y="10966"/>
                  </a:cubicBezTo>
                  <a:cubicBezTo>
                    <a:pt x="120408" y="10966"/>
                    <a:pt x="120146" y="10716"/>
                    <a:pt x="120146" y="10406"/>
                  </a:cubicBezTo>
                  <a:cubicBezTo>
                    <a:pt x="120170" y="10097"/>
                    <a:pt x="120420" y="9835"/>
                    <a:pt x="120718" y="9835"/>
                  </a:cubicBezTo>
                  <a:close/>
                  <a:moveTo>
                    <a:pt x="124456" y="9835"/>
                  </a:moveTo>
                  <a:cubicBezTo>
                    <a:pt x="124754" y="9835"/>
                    <a:pt x="125016" y="10097"/>
                    <a:pt x="125016" y="10406"/>
                  </a:cubicBezTo>
                  <a:cubicBezTo>
                    <a:pt x="125016" y="10704"/>
                    <a:pt x="124766" y="10966"/>
                    <a:pt x="124456" y="10966"/>
                  </a:cubicBezTo>
                  <a:cubicBezTo>
                    <a:pt x="124135" y="10966"/>
                    <a:pt x="123885" y="10716"/>
                    <a:pt x="123885" y="10406"/>
                  </a:cubicBezTo>
                  <a:cubicBezTo>
                    <a:pt x="123885" y="10097"/>
                    <a:pt x="124135" y="9835"/>
                    <a:pt x="124456" y="9835"/>
                  </a:cubicBezTo>
                  <a:close/>
                  <a:moveTo>
                    <a:pt x="128171" y="9835"/>
                  </a:moveTo>
                  <a:cubicBezTo>
                    <a:pt x="128480" y="9835"/>
                    <a:pt x="128742" y="10097"/>
                    <a:pt x="128742" y="10406"/>
                  </a:cubicBezTo>
                  <a:cubicBezTo>
                    <a:pt x="128742" y="10716"/>
                    <a:pt x="128480" y="10966"/>
                    <a:pt x="128171" y="10966"/>
                  </a:cubicBezTo>
                  <a:cubicBezTo>
                    <a:pt x="127861" y="10966"/>
                    <a:pt x="127611" y="10716"/>
                    <a:pt x="127611" y="10406"/>
                  </a:cubicBezTo>
                  <a:cubicBezTo>
                    <a:pt x="127611" y="10097"/>
                    <a:pt x="127861" y="9835"/>
                    <a:pt x="128171" y="9835"/>
                  </a:cubicBezTo>
                  <a:close/>
                  <a:moveTo>
                    <a:pt x="131898" y="9835"/>
                  </a:moveTo>
                  <a:cubicBezTo>
                    <a:pt x="132195" y="9835"/>
                    <a:pt x="132457" y="10097"/>
                    <a:pt x="132457" y="10406"/>
                  </a:cubicBezTo>
                  <a:cubicBezTo>
                    <a:pt x="132457" y="10704"/>
                    <a:pt x="132207" y="10966"/>
                    <a:pt x="131898" y="10966"/>
                  </a:cubicBezTo>
                  <a:cubicBezTo>
                    <a:pt x="131600" y="10966"/>
                    <a:pt x="131326" y="10716"/>
                    <a:pt x="131326" y="10406"/>
                  </a:cubicBezTo>
                  <a:cubicBezTo>
                    <a:pt x="131338" y="10097"/>
                    <a:pt x="131576" y="9835"/>
                    <a:pt x="131898" y="9835"/>
                  </a:cubicBezTo>
                  <a:close/>
                  <a:moveTo>
                    <a:pt x="3405" y="11692"/>
                  </a:moveTo>
                  <a:cubicBezTo>
                    <a:pt x="3703" y="11692"/>
                    <a:pt x="3977" y="11954"/>
                    <a:pt x="3977" y="12263"/>
                  </a:cubicBezTo>
                  <a:cubicBezTo>
                    <a:pt x="3977" y="12561"/>
                    <a:pt x="3727" y="12823"/>
                    <a:pt x="3405" y="12823"/>
                  </a:cubicBezTo>
                  <a:cubicBezTo>
                    <a:pt x="3096" y="12823"/>
                    <a:pt x="2846" y="12573"/>
                    <a:pt x="2846" y="12263"/>
                  </a:cubicBezTo>
                  <a:cubicBezTo>
                    <a:pt x="2858" y="11954"/>
                    <a:pt x="3096" y="11692"/>
                    <a:pt x="3405" y="11692"/>
                  </a:cubicBezTo>
                  <a:close/>
                  <a:moveTo>
                    <a:pt x="7132" y="11692"/>
                  </a:moveTo>
                  <a:cubicBezTo>
                    <a:pt x="7430" y="11692"/>
                    <a:pt x="7692" y="11954"/>
                    <a:pt x="7692" y="12263"/>
                  </a:cubicBezTo>
                  <a:cubicBezTo>
                    <a:pt x="7692" y="12561"/>
                    <a:pt x="7442" y="12823"/>
                    <a:pt x="7132" y="12823"/>
                  </a:cubicBezTo>
                  <a:cubicBezTo>
                    <a:pt x="6834" y="12823"/>
                    <a:pt x="6560" y="12573"/>
                    <a:pt x="6560" y="12263"/>
                  </a:cubicBezTo>
                  <a:cubicBezTo>
                    <a:pt x="6584" y="11954"/>
                    <a:pt x="6822" y="11692"/>
                    <a:pt x="7132" y="11692"/>
                  </a:cubicBezTo>
                  <a:close/>
                  <a:moveTo>
                    <a:pt x="10871" y="11692"/>
                  </a:moveTo>
                  <a:cubicBezTo>
                    <a:pt x="11168" y="11692"/>
                    <a:pt x="11430" y="11954"/>
                    <a:pt x="11430" y="12263"/>
                  </a:cubicBezTo>
                  <a:cubicBezTo>
                    <a:pt x="11430" y="12561"/>
                    <a:pt x="11180" y="12823"/>
                    <a:pt x="10871" y="12823"/>
                  </a:cubicBezTo>
                  <a:cubicBezTo>
                    <a:pt x="10573" y="12823"/>
                    <a:pt x="10299" y="12573"/>
                    <a:pt x="10299" y="12263"/>
                  </a:cubicBezTo>
                  <a:cubicBezTo>
                    <a:pt x="10299" y="11954"/>
                    <a:pt x="10549" y="11692"/>
                    <a:pt x="10871" y="11692"/>
                  </a:cubicBezTo>
                  <a:close/>
                  <a:moveTo>
                    <a:pt x="14585" y="11692"/>
                  </a:moveTo>
                  <a:cubicBezTo>
                    <a:pt x="14883" y="11692"/>
                    <a:pt x="15157" y="11954"/>
                    <a:pt x="15157" y="12263"/>
                  </a:cubicBezTo>
                  <a:cubicBezTo>
                    <a:pt x="15157" y="12561"/>
                    <a:pt x="14895" y="12823"/>
                    <a:pt x="14585" y="12823"/>
                  </a:cubicBezTo>
                  <a:cubicBezTo>
                    <a:pt x="14288" y="12823"/>
                    <a:pt x="14014" y="12573"/>
                    <a:pt x="14014" y="12263"/>
                  </a:cubicBezTo>
                  <a:cubicBezTo>
                    <a:pt x="14038" y="11954"/>
                    <a:pt x="14276" y="11692"/>
                    <a:pt x="14585" y="11692"/>
                  </a:cubicBezTo>
                  <a:close/>
                  <a:moveTo>
                    <a:pt x="18324" y="11692"/>
                  </a:moveTo>
                  <a:cubicBezTo>
                    <a:pt x="18622" y="11692"/>
                    <a:pt x="18883" y="11954"/>
                    <a:pt x="18883" y="12263"/>
                  </a:cubicBezTo>
                  <a:cubicBezTo>
                    <a:pt x="18883" y="12561"/>
                    <a:pt x="18633" y="12823"/>
                    <a:pt x="18324" y="12823"/>
                  </a:cubicBezTo>
                  <a:cubicBezTo>
                    <a:pt x="18026" y="12823"/>
                    <a:pt x="17752" y="12573"/>
                    <a:pt x="17752" y="12263"/>
                  </a:cubicBezTo>
                  <a:cubicBezTo>
                    <a:pt x="17752" y="11954"/>
                    <a:pt x="18014" y="11692"/>
                    <a:pt x="18324" y="11692"/>
                  </a:cubicBezTo>
                  <a:close/>
                  <a:moveTo>
                    <a:pt x="22039" y="11692"/>
                  </a:moveTo>
                  <a:cubicBezTo>
                    <a:pt x="22336" y="11692"/>
                    <a:pt x="22610" y="11954"/>
                    <a:pt x="22610" y="12263"/>
                  </a:cubicBezTo>
                  <a:cubicBezTo>
                    <a:pt x="22610" y="12561"/>
                    <a:pt x="22360" y="12823"/>
                    <a:pt x="22039" y="12823"/>
                  </a:cubicBezTo>
                  <a:cubicBezTo>
                    <a:pt x="21729" y="12823"/>
                    <a:pt x="21479" y="12573"/>
                    <a:pt x="21479" y="12263"/>
                  </a:cubicBezTo>
                  <a:cubicBezTo>
                    <a:pt x="21491" y="11954"/>
                    <a:pt x="21729" y="11692"/>
                    <a:pt x="22039" y="11692"/>
                  </a:cubicBezTo>
                  <a:close/>
                  <a:moveTo>
                    <a:pt x="25777" y="11692"/>
                  </a:moveTo>
                  <a:cubicBezTo>
                    <a:pt x="26075" y="11692"/>
                    <a:pt x="26349" y="11954"/>
                    <a:pt x="26349" y="12263"/>
                  </a:cubicBezTo>
                  <a:cubicBezTo>
                    <a:pt x="26349" y="12561"/>
                    <a:pt x="26087" y="12823"/>
                    <a:pt x="25777" y="12823"/>
                  </a:cubicBezTo>
                  <a:cubicBezTo>
                    <a:pt x="25468" y="12823"/>
                    <a:pt x="25206" y="12573"/>
                    <a:pt x="25206" y="12263"/>
                  </a:cubicBezTo>
                  <a:cubicBezTo>
                    <a:pt x="25218" y="11954"/>
                    <a:pt x="25468" y="11692"/>
                    <a:pt x="25777" y="11692"/>
                  </a:cubicBezTo>
                  <a:close/>
                  <a:moveTo>
                    <a:pt x="29504" y="11692"/>
                  </a:moveTo>
                  <a:cubicBezTo>
                    <a:pt x="29801" y="11692"/>
                    <a:pt x="30063" y="11954"/>
                    <a:pt x="30063" y="12263"/>
                  </a:cubicBezTo>
                  <a:cubicBezTo>
                    <a:pt x="30063" y="12561"/>
                    <a:pt x="29813" y="12823"/>
                    <a:pt x="29504" y="12823"/>
                  </a:cubicBezTo>
                  <a:cubicBezTo>
                    <a:pt x="29182" y="12823"/>
                    <a:pt x="28932" y="12573"/>
                    <a:pt x="28932" y="12263"/>
                  </a:cubicBezTo>
                  <a:cubicBezTo>
                    <a:pt x="28944" y="11954"/>
                    <a:pt x="29182" y="11692"/>
                    <a:pt x="29504" y="11692"/>
                  </a:cubicBezTo>
                  <a:close/>
                  <a:moveTo>
                    <a:pt x="33230" y="11692"/>
                  </a:moveTo>
                  <a:cubicBezTo>
                    <a:pt x="33528" y="11692"/>
                    <a:pt x="33802" y="11954"/>
                    <a:pt x="33802" y="12263"/>
                  </a:cubicBezTo>
                  <a:cubicBezTo>
                    <a:pt x="33802" y="12561"/>
                    <a:pt x="33552" y="12823"/>
                    <a:pt x="33230" y="12823"/>
                  </a:cubicBezTo>
                  <a:cubicBezTo>
                    <a:pt x="32921" y="12823"/>
                    <a:pt x="32671" y="12573"/>
                    <a:pt x="32671" y="12263"/>
                  </a:cubicBezTo>
                  <a:cubicBezTo>
                    <a:pt x="32671" y="11954"/>
                    <a:pt x="32921" y="11692"/>
                    <a:pt x="33230" y="11692"/>
                  </a:cubicBezTo>
                  <a:close/>
                  <a:moveTo>
                    <a:pt x="36957" y="11692"/>
                  </a:moveTo>
                  <a:cubicBezTo>
                    <a:pt x="37255" y="11692"/>
                    <a:pt x="37517" y="11954"/>
                    <a:pt x="37517" y="12263"/>
                  </a:cubicBezTo>
                  <a:cubicBezTo>
                    <a:pt x="37517" y="12561"/>
                    <a:pt x="37267" y="12823"/>
                    <a:pt x="36957" y="12823"/>
                  </a:cubicBezTo>
                  <a:cubicBezTo>
                    <a:pt x="36648" y="12823"/>
                    <a:pt x="36386" y="12573"/>
                    <a:pt x="36386" y="12263"/>
                  </a:cubicBezTo>
                  <a:cubicBezTo>
                    <a:pt x="36409" y="11954"/>
                    <a:pt x="36648" y="11692"/>
                    <a:pt x="36957" y="11692"/>
                  </a:cubicBezTo>
                  <a:close/>
                  <a:moveTo>
                    <a:pt x="40672" y="11692"/>
                  </a:moveTo>
                  <a:cubicBezTo>
                    <a:pt x="40970" y="11692"/>
                    <a:pt x="41243" y="11954"/>
                    <a:pt x="41243" y="12263"/>
                  </a:cubicBezTo>
                  <a:cubicBezTo>
                    <a:pt x="41243" y="12561"/>
                    <a:pt x="40993" y="12823"/>
                    <a:pt x="40672" y="12823"/>
                  </a:cubicBezTo>
                  <a:cubicBezTo>
                    <a:pt x="40374" y="12823"/>
                    <a:pt x="40112" y="12573"/>
                    <a:pt x="40112" y="12263"/>
                  </a:cubicBezTo>
                  <a:cubicBezTo>
                    <a:pt x="40124" y="11954"/>
                    <a:pt x="40362" y="11692"/>
                    <a:pt x="40672" y="11692"/>
                  </a:cubicBezTo>
                  <a:close/>
                  <a:moveTo>
                    <a:pt x="44410" y="11692"/>
                  </a:moveTo>
                  <a:cubicBezTo>
                    <a:pt x="44708" y="11692"/>
                    <a:pt x="44982" y="11954"/>
                    <a:pt x="44982" y="12263"/>
                  </a:cubicBezTo>
                  <a:cubicBezTo>
                    <a:pt x="44982" y="12561"/>
                    <a:pt x="44720" y="12823"/>
                    <a:pt x="44410" y="12823"/>
                  </a:cubicBezTo>
                  <a:cubicBezTo>
                    <a:pt x="44113" y="12823"/>
                    <a:pt x="43851" y="12573"/>
                    <a:pt x="43851" y="12263"/>
                  </a:cubicBezTo>
                  <a:cubicBezTo>
                    <a:pt x="43851" y="11954"/>
                    <a:pt x="44101" y="11692"/>
                    <a:pt x="44410" y="11692"/>
                  </a:cubicBezTo>
                  <a:close/>
                  <a:moveTo>
                    <a:pt x="48137" y="11692"/>
                  </a:moveTo>
                  <a:cubicBezTo>
                    <a:pt x="48435" y="11692"/>
                    <a:pt x="48697" y="11954"/>
                    <a:pt x="48697" y="12263"/>
                  </a:cubicBezTo>
                  <a:cubicBezTo>
                    <a:pt x="48697" y="12561"/>
                    <a:pt x="48447" y="12823"/>
                    <a:pt x="48137" y="12823"/>
                  </a:cubicBezTo>
                  <a:cubicBezTo>
                    <a:pt x="47839" y="12823"/>
                    <a:pt x="47566" y="12573"/>
                    <a:pt x="47566" y="12263"/>
                  </a:cubicBezTo>
                  <a:cubicBezTo>
                    <a:pt x="47578" y="11954"/>
                    <a:pt x="47839" y="11692"/>
                    <a:pt x="48137" y="11692"/>
                  </a:cubicBezTo>
                  <a:close/>
                  <a:moveTo>
                    <a:pt x="51864" y="11692"/>
                  </a:moveTo>
                  <a:cubicBezTo>
                    <a:pt x="52161" y="11692"/>
                    <a:pt x="52435" y="11954"/>
                    <a:pt x="52435" y="12263"/>
                  </a:cubicBezTo>
                  <a:cubicBezTo>
                    <a:pt x="52435" y="12561"/>
                    <a:pt x="52185" y="12823"/>
                    <a:pt x="51864" y="12823"/>
                  </a:cubicBezTo>
                  <a:cubicBezTo>
                    <a:pt x="51566" y="12823"/>
                    <a:pt x="51304" y="12573"/>
                    <a:pt x="51304" y="12263"/>
                  </a:cubicBezTo>
                  <a:cubicBezTo>
                    <a:pt x="51304" y="11954"/>
                    <a:pt x="51554" y="11692"/>
                    <a:pt x="51864" y="11692"/>
                  </a:cubicBezTo>
                  <a:close/>
                  <a:moveTo>
                    <a:pt x="55602" y="11692"/>
                  </a:moveTo>
                  <a:cubicBezTo>
                    <a:pt x="55900" y="11692"/>
                    <a:pt x="56174" y="11954"/>
                    <a:pt x="56174" y="12263"/>
                  </a:cubicBezTo>
                  <a:cubicBezTo>
                    <a:pt x="56174" y="12561"/>
                    <a:pt x="55912" y="12823"/>
                    <a:pt x="55602" y="12823"/>
                  </a:cubicBezTo>
                  <a:cubicBezTo>
                    <a:pt x="55293" y="12823"/>
                    <a:pt x="55043" y="12573"/>
                    <a:pt x="55043" y="12263"/>
                  </a:cubicBezTo>
                  <a:cubicBezTo>
                    <a:pt x="55043" y="11954"/>
                    <a:pt x="55293" y="11692"/>
                    <a:pt x="55602" y="11692"/>
                  </a:cubicBezTo>
                  <a:close/>
                  <a:moveTo>
                    <a:pt x="59329" y="11692"/>
                  </a:moveTo>
                  <a:cubicBezTo>
                    <a:pt x="59627" y="11692"/>
                    <a:pt x="59889" y="11954"/>
                    <a:pt x="59889" y="12263"/>
                  </a:cubicBezTo>
                  <a:cubicBezTo>
                    <a:pt x="59889" y="12561"/>
                    <a:pt x="59639" y="12823"/>
                    <a:pt x="59329" y="12823"/>
                  </a:cubicBezTo>
                  <a:cubicBezTo>
                    <a:pt x="59008" y="12823"/>
                    <a:pt x="58757" y="12573"/>
                    <a:pt x="58757" y="12263"/>
                  </a:cubicBezTo>
                  <a:cubicBezTo>
                    <a:pt x="58757" y="11954"/>
                    <a:pt x="59008" y="11692"/>
                    <a:pt x="59329" y="11692"/>
                  </a:cubicBezTo>
                  <a:close/>
                  <a:moveTo>
                    <a:pt x="63056" y="11692"/>
                  </a:moveTo>
                  <a:cubicBezTo>
                    <a:pt x="63353" y="11692"/>
                    <a:pt x="63627" y="11954"/>
                    <a:pt x="63627" y="12263"/>
                  </a:cubicBezTo>
                  <a:cubicBezTo>
                    <a:pt x="63627" y="12561"/>
                    <a:pt x="63377" y="12823"/>
                    <a:pt x="63056" y="12823"/>
                  </a:cubicBezTo>
                  <a:cubicBezTo>
                    <a:pt x="62746" y="12823"/>
                    <a:pt x="62496" y="12573"/>
                    <a:pt x="62496" y="12263"/>
                  </a:cubicBezTo>
                  <a:cubicBezTo>
                    <a:pt x="62496" y="11954"/>
                    <a:pt x="62746" y="11692"/>
                    <a:pt x="63056" y="11692"/>
                  </a:cubicBezTo>
                  <a:close/>
                  <a:moveTo>
                    <a:pt x="66782" y="11692"/>
                  </a:moveTo>
                  <a:cubicBezTo>
                    <a:pt x="67080" y="11692"/>
                    <a:pt x="67342" y="11954"/>
                    <a:pt x="67342" y="12263"/>
                  </a:cubicBezTo>
                  <a:cubicBezTo>
                    <a:pt x="67342" y="12561"/>
                    <a:pt x="67092" y="12823"/>
                    <a:pt x="66782" y="12823"/>
                  </a:cubicBezTo>
                  <a:cubicBezTo>
                    <a:pt x="66473" y="12823"/>
                    <a:pt x="66211" y="12573"/>
                    <a:pt x="66211" y="12263"/>
                  </a:cubicBezTo>
                  <a:cubicBezTo>
                    <a:pt x="66235" y="11954"/>
                    <a:pt x="66473" y="11692"/>
                    <a:pt x="66782" y="11692"/>
                  </a:cubicBezTo>
                  <a:close/>
                  <a:moveTo>
                    <a:pt x="70509" y="11692"/>
                  </a:moveTo>
                  <a:cubicBezTo>
                    <a:pt x="70807" y="11692"/>
                    <a:pt x="71080" y="11954"/>
                    <a:pt x="71080" y="12263"/>
                  </a:cubicBezTo>
                  <a:cubicBezTo>
                    <a:pt x="71080" y="12561"/>
                    <a:pt x="70830" y="12823"/>
                    <a:pt x="70509" y="12823"/>
                  </a:cubicBezTo>
                  <a:cubicBezTo>
                    <a:pt x="70199" y="12823"/>
                    <a:pt x="69949" y="12573"/>
                    <a:pt x="69949" y="12263"/>
                  </a:cubicBezTo>
                  <a:cubicBezTo>
                    <a:pt x="69949" y="11954"/>
                    <a:pt x="70199" y="11692"/>
                    <a:pt x="70509" y="11692"/>
                  </a:cubicBezTo>
                  <a:close/>
                  <a:moveTo>
                    <a:pt x="74236" y="11692"/>
                  </a:moveTo>
                  <a:cubicBezTo>
                    <a:pt x="74533" y="11692"/>
                    <a:pt x="74795" y="11954"/>
                    <a:pt x="74795" y="12263"/>
                  </a:cubicBezTo>
                  <a:cubicBezTo>
                    <a:pt x="74795" y="12561"/>
                    <a:pt x="74545" y="12823"/>
                    <a:pt x="74236" y="12823"/>
                  </a:cubicBezTo>
                  <a:cubicBezTo>
                    <a:pt x="73938" y="12823"/>
                    <a:pt x="73676" y="12573"/>
                    <a:pt x="73676" y="12263"/>
                  </a:cubicBezTo>
                  <a:cubicBezTo>
                    <a:pt x="73676" y="11954"/>
                    <a:pt x="73926" y="11692"/>
                    <a:pt x="74236" y="11692"/>
                  </a:cubicBezTo>
                  <a:close/>
                  <a:moveTo>
                    <a:pt x="77855" y="11692"/>
                  </a:moveTo>
                  <a:cubicBezTo>
                    <a:pt x="78153" y="11692"/>
                    <a:pt x="78415" y="11954"/>
                    <a:pt x="78415" y="12263"/>
                  </a:cubicBezTo>
                  <a:cubicBezTo>
                    <a:pt x="78415" y="12561"/>
                    <a:pt x="78165" y="12823"/>
                    <a:pt x="77855" y="12823"/>
                  </a:cubicBezTo>
                  <a:cubicBezTo>
                    <a:pt x="77546" y="12823"/>
                    <a:pt x="77284" y="12573"/>
                    <a:pt x="77284" y="12263"/>
                  </a:cubicBezTo>
                  <a:cubicBezTo>
                    <a:pt x="77284" y="11954"/>
                    <a:pt x="77546" y="11692"/>
                    <a:pt x="77855" y="11692"/>
                  </a:cubicBezTo>
                  <a:close/>
                  <a:moveTo>
                    <a:pt x="81570" y="11692"/>
                  </a:moveTo>
                  <a:cubicBezTo>
                    <a:pt x="81868" y="11692"/>
                    <a:pt x="82141" y="11954"/>
                    <a:pt x="82141" y="12263"/>
                  </a:cubicBezTo>
                  <a:cubicBezTo>
                    <a:pt x="82141" y="12561"/>
                    <a:pt x="81879" y="12823"/>
                    <a:pt x="81570" y="12823"/>
                  </a:cubicBezTo>
                  <a:cubicBezTo>
                    <a:pt x="81260" y="12823"/>
                    <a:pt x="81010" y="12573"/>
                    <a:pt x="81010" y="12263"/>
                  </a:cubicBezTo>
                  <a:cubicBezTo>
                    <a:pt x="81022" y="11954"/>
                    <a:pt x="81260" y="11692"/>
                    <a:pt x="81570" y="11692"/>
                  </a:cubicBezTo>
                  <a:close/>
                  <a:moveTo>
                    <a:pt x="85308" y="11692"/>
                  </a:moveTo>
                  <a:cubicBezTo>
                    <a:pt x="85606" y="11692"/>
                    <a:pt x="85880" y="11954"/>
                    <a:pt x="85880" y="12263"/>
                  </a:cubicBezTo>
                  <a:cubicBezTo>
                    <a:pt x="85880" y="12561"/>
                    <a:pt x="85618" y="12823"/>
                    <a:pt x="85308" y="12823"/>
                  </a:cubicBezTo>
                  <a:cubicBezTo>
                    <a:pt x="84999" y="12823"/>
                    <a:pt x="84749" y="12573"/>
                    <a:pt x="84749" y="12263"/>
                  </a:cubicBezTo>
                  <a:cubicBezTo>
                    <a:pt x="84749" y="11954"/>
                    <a:pt x="84999" y="11692"/>
                    <a:pt x="85308" y="11692"/>
                  </a:cubicBezTo>
                  <a:close/>
                  <a:moveTo>
                    <a:pt x="89035" y="11692"/>
                  </a:moveTo>
                  <a:cubicBezTo>
                    <a:pt x="89333" y="11692"/>
                    <a:pt x="89595" y="11954"/>
                    <a:pt x="89595" y="12263"/>
                  </a:cubicBezTo>
                  <a:cubicBezTo>
                    <a:pt x="89595" y="12561"/>
                    <a:pt x="89345" y="12823"/>
                    <a:pt x="89035" y="12823"/>
                  </a:cubicBezTo>
                  <a:cubicBezTo>
                    <a:pt x="88714" y="12823"/>
                    <a:pt x="88464" y="12573"/>
                    <a:pt x="88464" y="12263"/>
                  </a:cubicBezTo>
                  <a:cubicBezTo>
                    <a:pt x="88475" y="11954"/>
                    <a:pt x="88714" y="11692"/>
                    <a:pt x="89035" y="11692"/>
                  </a:cubicBezTo>
                  <a:close/>
                  <a:moveTo>
                    <a:pt x="92762" y="11692"/>
                  </a:moveTo>
                  <a:cubicBezTo>
                    <a:pt x="93059" y="11692"/>
                    <a:pt x="93333" y="11954"/>
                    <a:pt x="93333" y="12263"/>
                  </a:cubicBezTo>
                  <a:cubicBezTo>
                    <a:pt x="93333" y="12561"/>
                    <a:pt x="93071" y="12823"/>
                    <a:pt x="92762" y="12823"/>
                  </a:cubicBezTo>
                  <a:cubicBezTo>
                    <a:pt x="92452" y="12823"/>
                    <a:pt x="92202" y="12573"/>
                    <a:pt x="92202" y="12263"/>
                  </a:cubicBezTo>
                  <a:cubicBezTo>
                    <a:pt x="92202" y="11954"/>
                    <a:pt x="92452" y="11692"/>
                    <a:pt x="92762" y="11692"/>
                  </a:cubicBezTo>
                  <a:close/>
                  <a:moveTo>
                    <a:pt x="96488" y="11692"/>
                  </a:moveTo>
                  <a:cubicBezTo>
                    <a:pt x="96786" y="11692"/>
                    <a:pt x="97048" y="11954"/>
                    <a:pt x="97048" y="12263"/>
                  </a:cubicBezTo>
                  <a:cubicBezTo>
                    <a:pt x="97048" y="12561"/>
                    <a:pt x="96798" y="12823"/>
                    <a:pt x="96488" y="12823"/>
                  </a:cubicBezTo>
                  <a:cubicBezTo>
                    <a:pt x="96191" y="12823"/>
                    <a:pt x="95917" y="12573"/>
                    <a:pt x="95917" y="12263"/>
                  </a:cubicBezTo>
                  <a:cubicBezTo>
                    <a:pt x="95917" y="11954"/>
                    <a:pt x="96179" y="11692"/>
                    <a:pt x="96488" y="11692"/>
                  </a:cubicBezTo>
                  <a:close/>
                  <a:moveTo>
                    <a:pt x="100203" y="11692"/>
                  </a:moveTo>
                  <a:cubicBezTo>
                    <a:pt x="100501" y="11692"/>
                    <a:pt x="100775" y="11954"/>
                    <a:pt x="100775" y="12263"/>
                  </a:cubicBezTo>
                  <a:cubicBezTo>
                    <a:pt x="100775" y="12561"/>
                    <a:pt x="100513" y="12823"/>
                    <a:pt x="100203" y="12823"/>
                  </a:cubicBezTo>
                  <a:cubicBezTo>
                    <a:pt x="99905" y="12823"/>
                    <a:pt x="99644" y="12573"/>
                    <a:pt x="99644" y="12263"/>
                  </a:cubicBezTo>
                  <a:cubicBezTo>
                    <a:pt x="99655" y="11954"/>
                    <a:pt x="99894" y="11692"/>
                    <a:pt x="100203" y="11692"/>
                  </a:cubicBezTo>
                  <a:close/>
                  <a:moveTo>
                    <a:pt x="103942" y="11692"/>
                  </a:moveTo>
                  <a:cubicBezTo>
                    <a:pt x="104239" y="11692"/>
                    <a:pt x="104513" y="11954"/>
                    <a:pt x="104513" y="12263"/>
                  </a:cubicBezTo>
                  <a:cubicBezTo>
                    <a:pt x="104513" y="12561"/>
                    <a:pt x="104251" y="12823"/>
                    <a:pt x="103942" y="12823"/>
                  </a:cubicBezTo>
                  <a:cubicBezTo>
                    <a:pt x="103644" y="12823"/>
                    <a:pt x="103382" y="12573"/>
                    <a:pt x="103382" y="12263"/>
                  </a:cubicBezTo>
                  <a:cubicBezTo>
                    <a:pt x="103382" y="11954"/>
                    <a:pt x="103632" y="11692"/>
                    <a:pt x="103942" y="11692"/>
                  </a:cubicBezTo>
                  <a:close/>
                  <a:moveTo>
                    <a:pt x="107668" y="11692"/>
                  </a:moveTo>
                  <a:cubicBezTo>
                    <a:pt x="107966" y="11692"/>
                    <a:pt x="108228" y="11954"/>
                    <a:pt x="108228" y="12263"/>
                  </a:cubicBezTo>
                  <a:cubicBezTo>
                    <a:pt x="108228" y="12561"/>
                    <a:pt x="107978" y="12823"/>
                    <a:pt x="107668" y="12823"/>
                  </a:cubicBezTo>
                  <a:cubicBezTo>
                    <a:pt x="107371" y="12823"/>
                    <a:pt x="107097" y="12573"/>
                    <a:pt x="107097" y="12263"/>
                  </a:cubicBezTo>
                  <a:cubicBezTo>
                    <a:pt x="107109" y="11954"/>
                    <a:pt x="107347" y="11692"/>
                    <a:pt x="107668" y="11692"/>
                  </a:cubicBezTo>
                  <a:close/>
                  <a:moveTo>
                    <a:pt x="111395" y="11692"/>
                  </a:moveTo>
                  <a:cubicBezTo>
                    <a:pt x="111693" y="11692"/>
                    <a:pt x="111967" y="11954"/>
                    <a:pt x="111967" y="12263"/>
                  </a:cubicBezTo>
                  <a:cubicBezTo>
                    <a:pt x="111967" y="12561"/>
                    <a:pt x="111705" y="12823"/>
                    <a:pt x="111395" y="12823"/>
                  </a:cubicBezTo>
                  <a:cubicBezTo>
                    <a:pt x="111085" y="12823"/>
                    <a:pt x="110835" y="12573"/>
                    <a:pt x="110835" y="12263"/>
                  </a:cubicBezTo>
                  <a:cubicBezTo>
                    <a:pt x="110835" y="11954"/>
                    <a:pt x="111085" y="11692"/>
                    <a:pt x="111395" y="11692"/>
                  </a:cubicBezTo>
                  <a:close/>
                  <a:moveTo>
                    <a:pt x="115122" y="11692"/>
                  </a:moveTo>
                  <a:cubicBezTo>
                    <a:pt x="115419" y="11692"/>
                    <a:pt x="115681" y="11954"/>
                    <a:pt x="115681" y="12263"/>
                  </a:cubicBezTo>
                  <a:cubicBezTo>
                    <a:pt x="115681" y="12561"/>
                    <a:pt x="115431" y="12823"/>
                    <a:pt x="115122" y="12823"/>
                  </a:cubicBezTo>
                  <a:cubicBezTo>
                    <a:pt x="114812" y="12823"/>
                    <a:pt x="114550" y="12573"/>
                    <a:pt x="114550" y="12263"/>
                  </a:cubicBezTo>
                  <a:cubicBezTo>
                    <a:pt x="114574" y="11954"/>
                    <a:pt x="114812" y="11692"/>
                    <a:pt x="115122" y="11692"/>
                  </a:cubicBezTo>
                  <a:close/>
                  <a:moveTo>
                    <a:pt x="118860" y="11692"/>
                  </a:moveTo>
                  <a:cubicBezTo>
                    <a:pt x="119158" y="11692"/>
                    <a:pt x="119420" y="11954"/>
                    <a:pt x="119420" y="12263"/>
                  </a:cubicBezTo>
                  <a:cubicBezTo>
                    <a:pt x="119420" y="12561"/>
                    <a:pt x="119170" y="12823"/>
                    <a:pt x="118860" y="12823"/>
                  </a:cubicBezTo>
                  <a:cubicBezTo>
                    <a:pt x="118539" y="12823"/>
                    <a:pt x="118289" y="12573"/>
                    <a:pt x="118289" y="12263"/>
                  </a:cubicBezTo>
                  <a:cubicBezTo>
                    <a:pt x="118289" y="11954"/>
                    <a:pt x="118539" y="11692"/>
                    <a:pt x="118860" y="11692"/>
                  </a:cubicBezTo>
                  <a:close/>
                  <a:moveTo>
                    <a:pt x="122575" y="11692"/>
                  </a:moveTo>
                  <a:cubicBezTo>
                    <a:pt x="122873" y="11692"/>
                    <a:pt x="123146" y="11954"/>
                    <a:pt x="123146" y="12263"/>
                  </a:cubicBezTo>
                  <a:cubicBezTo>
                    <a:pt x="123146" y="12561"/>
                    <a:pt x="122885" y="12823"/>
                    <a:pt x="122575" y="12823"/>
                  </a:cubicBezTo>
                  <a:cubicBezTo>
                    <a:pt x="122265" y="12823"/>
                    <a:pt x="122015" y="12573"/>
                    <a:pt x="122015" y="12263"/>
                  </a:cubicBezTo>
                  <a:cubicBezTo>
                    <a:pt x="122027" y="11954"/>
                    <a:pt x="122277" y="11692"/>
                    <a:pt x="122575" y="11692"/>
                  </a:cubicBezTo>
                  <a:close/>
                  <a:moveTo>
                    <a:pt x="126314" y="11692"/>
                  </a:moveTo>
                  <a:cubicBezTo>
                    <a:pt x="126611" y="11692"/>
                    <a:pt x="126873" y="11954"/>
                    <a:pt x="126873" y="12263"/>
                  </a:cubicBezTo>
                  <a:cubicBezTo>
                    <a:pt x="126873" y="12561"/>
                    <a:pt x="126623" y="12823"/>
                    <a:pt x="126314" y="12823"/>
                  </a:cubicBezTo>
                  <a:cubicBezTo>
                    <a:pt x="126004" y="12823"/>
                    <a:pt x="125742" y="12573"/>
                    <a:pt x="125742" y="12263"/>
                  </a:cubicBezTo>
                  <a:cubicBezTo>
                    <a:pt x="125742" y="11954"/>
                    <a:pt x="126004" y="11692"/>
                    <a:pt x="126314" y="11692"/>
                  </a:cubicBezTo>
                  <a:close/>
                  <a:moveTo>
                    <a:pt x="130028" y="11692"/>
                  </a:moveTo>
                  <a:cubicBezTo>
                    <a:pt x="130326" y="11692"/>
                    <a:pt x="130600" y="11954"/>
                    <a:pt x="130600" y="12263"/>
                  </a:cubicBezTo>
                  <a:cubicBezTo>
                    <a:pt x="130600" y="12561"/>
                    <a:pt x="130350" y="12823"/>
                    <a:pt x="130028" y="12823"/>
                  </a:cubicBezTo>
                  <a:cubicBezTo>
                    <a:pt x="129731" y="12823"/>
                    <a:pt x="129469" y="12573"/>
                    <a:pt x="129469" y="12263"/>
                  </a:cubicBezTo>
                  <a:cubicBezTo>
                    <a:pt x="129469" y="11954"/>
                    <a:pt x="129719" y="11692"/>
                    <a:pt x="130028" y="11692"/>
                  </a:cubicBezTo>
                  <a:close/>
                  <a:moveTo>
                    <a:pt x="133767" y="11692"/>
                  </a:moveTo>
                  <a:cubicBezTo>
                    <a:pt x="134065" y="11692"/>
                    <a:pt x="134326" y="11954"/>
                    <a:pt x="134326" y="12263"/>
                  </a:cubicBezTo>
                  <a:cubicBezTo>
                    <a:pt x="134326" y="12561"/>
                    <a:pt x="134076" y="12823"/>
                    <a:pt x="133767" y="12823"/>
                  </a:cubicBezTo>
                  <a:cubicBezTo>
                    <a:pt x="133469" y="12823"/>
                    <a:pt x="133207" y="12573"/>
                    <a:pt x="133207" y="12263"/>
                  </a:cubicBezTo>
                  <a:cubicBezTo>
                    <a:pt x="133207" y="11954"/>
                    <a:pt x="133457" y="11692"/>
                    <a:pt x="133767" y="11692"/>
                  </a:cubicBezTo>
                  <a:close/>
                  <a:moveTo>
                    <a:pt x="1548" y="13573"/>
                  </a:moveTo>
                  <a:cubicBezTo>
                    <a:pt x="1846" y="13573"/>
                    <a:pt x="2119" y="13823"/>
                    <a:pt x="2119" y="14145"/>
                  </a:cubicBezTo>
                  <a:cubicBezTo>
                    <a:pt x="2119" y="14442"/>
                    <a:pt x="1858" y="14704"/>
                    <a:pt x="1548" y="14704"/>
                  </a:cubicBezTo>
                  <a:cubicBezTo>
                    <a:pt x="1238" y="14704"/>
                    <a:pt x="988" y="14454"/>
                    <a:pt x="988" y="14145"/>
                  </a:cubicBezTo>
                  <a:cubicBezTo>
                    <a:pt x="988" y="13823"/>
                    <a:pt x="1238" y="13573"/>
                    <a:pt x="1548" y="13573"/>
                  </a:cubicBezTo>
                  <a:close/>
                  <a:moveTo>
                    <a:pt x="5287" y="13573"/>
                  </a:moveTo>
                  <a:cubicBezTo>
                    <a:pt x="5596" y="13573"/>
                    <a:pt x="5846" y="13823"/>
                    <a:pt x="5846" y="14145"/>
                  </a:cubicBezTo>
                  <a:cubicBezTo>
                    <a:pt x="5846" y="14454"/>
                    <a:pt x="5596" y="14704"/>
                    <a:pt x="5287" y="14704"/>
                  </a:cubicBezTo>
                  <a:cubicBezTo>
                    <a:pt x="4977" y="14704"/>
                    <a:pt x="4715" y="14454"/>
                    <a:pt x="4715" y="14145"/>
                  </a:cubicBezTo>
                  <a:cubicBezTo>
                    <a:pt x="4715" y="13811"/>
                    <a:pt x="4977" y="13573"/>
                    <a:pt x="5287" y="13573"/>
                  </a:cubicBezTo>
                  <a:close/>
                  <a:moveTo>
                    <a:pt x="9001" y="13573"/>
                  </a:moveTo>
                  <a:cubicBezTo>
                    <a:pt x="9299" y="13573"/>
                    <a:pt x="9573" y="13823"/>
                    <a:pt x="9573" y="14145"/>
                  </a:cubicBezTo>
                  <a:cubicBezTo>
                    <a:pt x="9573" y="14442"/>
                    <a:pt x="9323" y="14704"/>
                    <a:pt x="9001" y="14704"/>
                  </a:cubicBezTo>
                  <a:cubicBezTo>
                    <a:pt x="8704" y="14704"/>
                    <a:pt x="8442" y="14454"/>
                    <a:pt x="8442" y="14145"/>
                  </a:cubicBezTo>
                  <a:cubicBezTo>
                    <a:pt x="8442" y="13823"/>
                    <a:pt x="8692" y="13573"/>
                    <a:pt x="9001" y="13573"/>
                  </a:cubicBezTo>
                  <a:close/>
                  <a:moveTo>
                    <a:pt x="12728" y="13573"/>
                  </a:moveTo>
                  <a:cubicBezTo>
                    <a:pt x="13037" y="13573"/>
                    <a:pt x="13288" y="13823"/>
                    <a:pt x="13288" y="14145"/>
                  </a:cubicBezTo>
                  <a:cubicBezTo>
                    <a:pt x="13288" y="14454"/>
                    <a:pt x="13037" y="14704"/>
                    <a:pt x="12728" y="14704"/>
                  </a:cubicBezTo>
                  <a:cubicBezTo>
                    <a:pt x="12418" y="14704"/>
                    <a:pt x="12156" y="14454"/>
                    <a:pt x="12156" y="14145"/>
                  </a:cubicBezTo>
                  <a:cubicBezTo>
                    <a:pt x="12180" y="13811"/>
                    <a:pt x="12418" y="13573"/>
                    <a:pt x="12728" y="13573"/>
                  </a:cubicBezTo>
                  <a:close/>
                  <a:moveTo>
                    <a:pt x="16466" y="13573"/>
                  </a:moveTo>
                  <a:cubicBezTo>
                    <a:pt x="16764" y="13573"/>
                    <a:pt x="17026" y="13823"/>
                    <a:pt x="17026" y="14145"/>
                  </a:cubicBezTo>
                  <a:cubicBezTo>
                    <a:pt x="17026" y="14442"/>
                    <a:pt x="16776" y="14704"/>
                    <a:pt x="16466" y="14704"/>
                  </a:cubicBezTo>
                  <a:cubicBezTo>
                    <a:pt x="16169" y="14704"/>
                    <a:pt x="15895" y="14454"/>
                    <a:pt x="15895" y="14145"/>
                  </a:cubicBezTo>
                  <a:cubicBezTo>
                    <a:pt x="15895" y="13823"/>
                    <a:pt x="16145" y="13573"/>
                    <a:pt x="16466" y="13573"/>
                  </a:cubicBezTo>
                  <a:close/>
                  <a:moveTo>
                    <a:pt x="20181" y="13573"/>
                  </a:moveTo>
                  <a:cubicBezTo>
                    <a:pt x="20491" y="13573"/>
                    <a:pt x="20753" y="13823"/>
                    <a:pt x="20753" y="14145"/>
                  </a:cubicBezTo>
                  <a:cubicBezTo>
                    <a:pt x="20753" y="14454"/>
                    <a:pt x="20491" y="14704"/>
                    <a:pt x="20181" y="14704"/>
                  </a:cubicBezTo>
                  <a:cubicBezTo>
                    <a:pt x="19872" y="14704"/>
                    <a:pt x="19622" y="14454"/>
                    <a:pt x="19622" y="14145"/>
                  </a:cubicBezTo>
                  <a:cubicBezTo>
                    <a:pt x="19634" y="13811"/>
                    <a:pt x="19872" y="13573"/>
                    <a:pt x="20181" y="13573"/>
                  </a:cubicBezTo>
                  <a:close/>
                  <a:moveTo>
                    <a:pt x="23920" y="13573"/>
                  </a:moveTo>
                  <a:cubicBezTo>
                    <a:pt x="24217" y="13573"/>
                    <a:pt x="24479" y="13823"/>
                    <a:pt x="24479" y="14145"/>
                  </a:cubicBezTo>
                  <a:cubicBezTo>
                    <a:pt x="24479" y="14442"/>
                    <a:pt x="24229" y="14704"/>
                    <a:pt x="23920" y="14704"/>
                  </a:cubicBezTo>
                  <a:cubicBezTo>
                    <a:pt x="23610" y="14704"/>
                    <a:pt x="23348" y="14454"/>
                    <a:pt x="23348" y="14145"/>
                  </a:cubicBezTo>
                  <a:cubicBezTo>
                    <a:pt x="23348" y="13823"/>
                    <a:pt x="23610" y="13573"/>
                    <a:pt x="23920" y="13573"/>
                  </a:cubicBezTo>
                  <a:close/>
                  <a:moveTo>
                    <a:pt x="27635" y="13573"/>
                  </a:moveTo>
                  <a:cubicBezTo>
                    <a:pt x="27956" y="13573"/>
                    <a:pt x="28206" y="13823"/>
                    <a:pt x="28206" y="14145"/>
                  </a:cubicBezTo>
                  <a:cubicBezTo>
                    <a:pt x="28206" y="14454"/>
                    <a:pt x="27956" y="14704"/>
                    <a:pt x="27635" y="14704"/>
                  </a:cubicBezTo>
                  <a:cubicBezTo>
                    <a:pt x="27325" y="14704"/>
                    <a:pt x="27075" y="14454"/>
                    <a:pt x="27075" y="14145"/>
                  </a:cubicBezTo>
                  <a:cubicBezTo>
                    <a:pt x="27087" y="13811"/>
                    <a:pt x="27325" y="13573"/>
                    <a:pt x="27635" y="13573"/>
                  </a:cubicBezTo>
                  <a:close/>
                  <a:moveTo>
                    <a:pt x="31373" y="13573"/>
                  </a:moveTo>
                  <a:cubicBezTo>
                    <a:pt x="31671" y="13573"/>
                    <a:pt x="31945" y="13823"/>
                    <a:pt x="31945" y="14145"/>
                  </a:cubicBezTo>
                  <a:cubicBezTo>
                    <a:pt x="31945" y="14442"/>
                    <a:pt x="31683" y="14704"/>
                    <a:pt x="31373" y="14704"/>
                  </a:cubicBezTo>
                  <a:cubicBezTo>
                    <a:pt x="31064" y="14704"/>
                    <a:pt x="30814" y="14454"/>
                    <a:pt x="30814" y="14145"/>
                  </a:cubicBezTo>
                  <a:cubicBezTo>
                    <a:pt x="30814" y="13823"/>
                    <a:pt x="31064" y="13573"/>
                    <a:pt x="31373" y="13573"/>
                  </a:cubicBezTo>
                  <a:close/>
                  <a:moveTo>
                    <a:pt x="35100" y="13573"/>
                  </a:moveTo>
                  <a:cubicBezTo>
                    <a:pt x="35409" y="13573"/>
                    <a:pt x="35659" y="13823"/>
                    <a:pt x="35659" y="14145"/>
                  </a:cubicBezTo>
                  <a:cubicBezTo>
                    <a:pt x="35659" y="14454"/>
                    <a:pt x="35409" y="14704"/>
                    <a:pt x="35100" y="14704"/>
                  </a:cubicBezTo>
                  <a:cubicBezTo>
                    <a:pt x="34778" y="14704"/>
                    <a:pt x="34528" y="14454"/>
                    <a:pt x="34528" y="14145"/>
                  </a:cubicBezTo>
                  <a:cubicBezTo>
                    <a:pt x="34540" y="13811"/>
                    <a:pt x="34778" y="13573"/>
                    <a:pt x="35100" y="13573"/>
                  </a:cubicBezTo>
                  <a:close/>
                  <a:moveTo>
                    <a:pt x="38815" y="13573"/>
                  </a:moveTo>
                  <a:cubicBezTo>
                    <a:pt x="39112" y="13573"/>
                    <a:pt x="39386" y="13823"/>
                    <a:pt x="39386" y="14145"/>
                  </a:cubicBezTo>
                  <a:cubicBezTo>
                    <a:pt x="39386" y="14442"/>
                    <a:pt x="39124" y="14704"/>
                    <a:pt x="38815" y="14704"/>
                  </a:cubicBezTo>
                  <a:cubicBezTo>
                    <a:pt x="38517" y="14704"/>
                    <a:pt x="38255" y="14454"/>
                    <a:pt x="38255" y="14145"/>
                  </a:cubicBezTo>
                  <a:cubicBezTo>
                    <a:pt x="38267" y="13823"/>
                    <a:pt x="38505" y="13573"/>
                    <a:pt x="38815" y="13573"/>
                  </a:cubicBezTo>
                  <a:close/>
                  <a:moveTo>
                    <a:pt x="42553" y="13573"/>
                  </a:moveTo>
                  <a:cubicBezTo>
                    <a:pt x="42863" y="13573"/>
                    <a:pt x="43113" y="13823"/>
                    <a:pt x="43113" y="14145"/>
                  </a:cubicBezTo>
                  <a:cubicBezTo>
                    <a:pt x="43113" y="14454"/>
                    <a:pt x="42863" y="14704"/>
                    <a:pt x="42553" y="14704"/>
                  </a:cubicBezTo>
                  <a:cubicBezTo>
                    <a:pt x="42232" y="14704"/>
                    <a:pt x="41982" y="14454"/>
                    <a:pt x="41982" y="14145"/>
                  </a:cubicBezTo>
                  <a:cubicBezTo>
                    <a:pt x="41982" y="13811"/>
                    <a:pt x="42244" y="13573"/>
                    <a:pt x="42553" y="13573"/>
                  </a:cubicBezTo>
                  <a:close/>
                  <a:moveTo>
                    <a:pt x="46268" y="13573"/>
                  </a:moveTo>
                  <a:cubicBezTo>
                    <a:pt x="46565" y="13573"/>
                    <a:pt x="46839" y="13823"/>
                    <a:pt x="46839" y="14145"/>
                  </a:cubicBezTo>
                  <a:cubicBezTo>
                    <a:pt x="46839" y="14442"/>
                    <a:pt x="46589" y="14704"/>
                    <a:pt x="46268" y="14704"/>
                  </a:cubicBezTo>
                  <a:cubicBezTo>
                    <a:pt x="45970" y="14704"/>
                    <a:pt x="45708" y="14454"/>
                    <a:pt x="45708" y="14145"/>
                  </a:cubicBezTo>
                  <a:cubicBezTo>
                    <a:pt x="45720" y="13823"/>
                    <a:pt x="45958" y="13573"/>
                    <a:pt x="46268" y="13573"/>
                  </a:cubicBezTo>
                  <a:close/>
                  <a:moveTo>
                    <a:pt x="50006" y="13573"/>
                  </a:moveTo>
                  <a:cubicBezTo>
                    <a:pt x="50316" y="13573"/>
                    <a:pt x="50578" y="13823"/>
                    <a:pt x="50578" y="14145"/>
                  </a:cubicBezTo>
                  <a:cubicBezTo>
                    <a:pt x="50578" y="14454"/>
                    <a:pt x="50316" y="14704"/>
                    <a:pt x="50006" y="14704"/>
                  </a:cubicBezTo>
                  <a:cubicBezTo>
                    <a:pt x="49697" y="14704"/>
                    <a:pt x="49447" y="14454"/>
                    <a:pt x="49447" y="14145"/>
                  </a:cubicBezTo>
                  <a:cubicBezTo>
                    <a:pt x="49447" y="13811"/>
                    <a:pt x="49697" y="13573"/>
                    <a:pt x="50006" y="13573"/>
                  </a:cubicBezTo>
                  <a:close/>
                  <a:moveTo>
                    <a:pt x="53733" y="13573"/>
                  </a:moveTo>
                  <a:cubicBezTo>
                    <a:pt x="54031" y="13573"/>
                    <a:pt x="54293" y="13823"/>
                    <a:pt x="54293" y="14145"/>
                  </a:cubicBezTo>
                  <a:cubicBezTo>
                    <a:pt x="54293" y="14442"/>
                    <a:pt x="54043" y="14704"/>
                    <a:pt x="53733" y="14704"/>
                  </a:cubicBezTo>
                  <a:cubicBezTo>
                    <a:pt x="53412" y="14704"/>
                    <a:pt x="53162" y="14454"/>
                    <a:pt x="53162" y="14145"/>
                  </a:cubicBezTo>
                  <a:cubicBezTo>
                    <a:pt x="53173" y="13823"/>
                    <a:pt x="53412" y="13573"/>
                    <a:pt x="53733" y="13573"/>
                  </a:cubicBezTo>
                  <a:close/>
                  <a:moveTo>
                    <a:pt x="57460" y="13573"/>
                  </a:moveTo>
                  <a:cubicBezTo>
                    <a:pt x="57781" y="13573"/>
                    <a:pt x="58031" y="13823"/>
                    <a:pt x="58031" y="14145"/>
                  </a:cubicBezTo>
                  <a:cubicBezTo>
                    <a:pt x="58031" y="14454"/>
                    <a:pt x="57781" y="14704"/>
                    <a:pt x="57460" y="14704"/>
                  </a:cubicBezTo>
                  <a:cubicBezTo>
                    <a:pt x="57150" y="14704"/>
                    <a:pt x="56900" y="14454"/>
                    <a:pt x="56900" y="14145"/>
                  </a:cubicBezTo>
                  <a:cubicBezTo>
                    <a:pt x="56900" y="13811"/>
                    <a:pt x="57150" y="13573"/>
                    <a:pt x="57460" y="13573"/>
                  </a:cubicBezTo>
                  <a:close/>
                  <a:moveTo>
                    <a:pt x="61186" y="13573"/>
                  </a:moveTo>
                  <a:cubicBezTo>
                    <a:pt x="61484" y="13573"/>
                    <a:pt x="61746" y="13823"/>
                    <a:pt x="61746" y="14145"/>
                  </a:cubicBezTo>
                  <a:cubicBezTo>
                    <a:pt x="61746" y="14442"/>
                    <a:pt x="61496" y="14704"/>
                    <a:pt x="61186" y="14704"/>
                  </a:cubicBezTo>
                  <a:cubicBezTo>
                    <a:pt x="60877" y="14704"/>
                    <a:pt x="60615" y="14454"/>
                    <a:pt x="60615" y="14145"/>
                  </a:cubicBezTo>
                  <a:cubicBezTo>
                    <a:pt x="60639" y="13823"/>
                    <a:pt x="60877" y="13573"/>
                    <a:pt x="61186" y="13573"/>
                  </a:cubicBezTo>
                  <a:close/>
                  <a:moveTo>
                    <a:pt x="64925" y="13573"/>
                  </a:moveTo>
                  <a:cubicBezTo>
                    <a:pt x="65234" y="13573"/>
                    <a:pt x="65485" y="13823"/>
                    <a:pt x="65485" y="14145"/>
                  </a:cubicBezTo>
                  <a:cubicBezTo>
                    <a:pt x="65485" y="14454"/>
                    <a:pt x="65234" y="14704"/>
                    <a:pt x="64925" y="14704"/>
                  </a:cubicBezTo>
                  <a:cubicBezTo>
                    <a:pt x="64603" y="14704"/>
                    <a:pt x="64353" y="14454"/>
                    <a:pt x="64353" y="14145"/>
                  </a:cubicBezTo>
                  <a:cubicBezTo>
                    <a:pt x="64353" y="13811"/>
                    <a:pt x="64603" y="13573"/>
                    <a:pt x="64925" y="13573"/>
                  </a:cubicBezTo>
                  <a:close/>
                  <a:moveTo>
                    <a:pt x="68640" y="13573"/>
                  </a:moveTo>
                  <a:cubicBezTo>
                    <a:pt x="68937" y="13573"/>
                    <a:pt x="69211" y="13823"/>
                    <a:pt x="69211" y="14145"/>
                  </a:cubicBezTo>
                  <a:cubicBezTo>
                    <a:pt x="69211" y="14442"/>
                    <a:pt x="68949" y="14704"/>
                    <a:pt x="68640" y="14704"/>
                  </a:cubicBezTo>
                  <a:cubicBezTo>
                    <a:pt x="68330" y="14704"/>
                    <a:pt x="68080" y="14454"/>
                    <a:pt x="68080" y="14145"/>
                  </a:cubicBezTo>
                  <a:cubicBezTo>
                    <a:pt x="68092" y="13823"/>
                    <a:pt x="68330" y="13573"/>
                    <a:pt x="68640" y="13573"/>
                  </a:cubicBezTo>
                  <a:close/>
                  <a:moveTo>
                    <a:pt x="72366" y="13573"/>
                  </a:moveTo>
                  <a:cubicBezTo>
                    <a:pt x="72676" y="13573"/>
                    <a:pt x="72926" y="13823"/>
                    <a:pt x="72926" y="14145"/>
                  </a:cubicBezTo>
                  <a:cubicBezTo>
                    <a:pt x="72926" y="14454"/>
                    <a:pt x="72676" y="14704"/>
                    <a:pt x="72366" y="14704"/>
                  </a:cubicBezTo>
                  <a:cubicBezTo>
                    <a:pt x="72045" y="14704"/>
                    <a:pt x="71795" y="14454"/>
                    <a:pt x="71795" y="14145"/>
                  </a:cubicBezTo>
                  <a:cubicBezTo>
                    <a:pt x="71807" y="13811"/>
                    <a:pt x="72069" y="13573"/>
                    <a:pt x="72366" y="13573"/>
                  </a:cubicBezTo>
                  <a:close/>
                  <a:moveTo>
                    <a:pt x="76093" y="13573"/>
                  </a:moveTo>
                  <a:cubicBezTo>
                    <a:pt x="76391" y="13573"/>
                    <a:pt x="76664" y="13823"/>
                    <a:pt x="76664" y="14145"/>
                  </a:cubicBezTo>
                  <a:cubicBezTo>
                    <a:pt x="76664" y="14442"/>
                    <a:pt x="76403" y="14704"/>
                    <a:pt x="76093" y="14704"/>
                  </a:cubicBezTo>
                  <a:cubicBezTo>
                    <a:pt x="75795" y="14704"/>
                    <a:pt x="75533" y="14454"/>
                    <a:pt x="75533" y="14145"/>
                  </a:cubicBezTo>
                  <a:cubicBezTo>
                    <a:pt x="75533" y="13823"/>
                    <a:pt x="75783" y="13573"/>
                    <a:pt x="76093" y="13573"/>
                  </a:cubicBezTo>
                  <a:close/>
                  <a:moveTo>
                    <a:pt x="79712" y="13573"/>
                  </a:moveTo>
                  <a:cubicBezTo>
                    <a:pt x="80010" y="13573"/>
                    <a:pt x="80284" y="13823"/>
                    <a:pt x="80284" y="14145"/>
                  </a:cubicBezTo>
                  <a:cubicBezTo>
                    <a:pt x="80284" y="14442"/>
                    <a:pt x="80022" y="14704"/>
                    <a:pt x="79712" y="14704"/>
                  </a:cubicBezTo>
                  <a:cubicBezTo>
                    <a:pt x="79403" y="14704"/>
                    <a:pt x="79153" y="14454"/>
                    <a:pt x="79153" y="14145"/>
                  </a:cubicBezTo>
                  <a:cubicBezTo>
                    <a:pt x="79165" y="13823"/>
                    <a:pt x="79403" y="13573"/>
                    <a:pt x="79712" y="13573"/>
                  </a:cubicBezTo>
                  <a:close/>
                  <a:moveTo>
                    <a:pt x="83451" y="13573"/>
                  </a:moveTo>
                  <a:cubicBezTo>
                    <a:pt x="83761" y="13573"/>
                    <a:pt x="84011" y="13823"/>
                    <a:pt x="84011" y="14145"/>
                  </a:cubicBezTo>
                  <a:cubicBezTo>
                    <a:pt x="84011" y="14454"/>
                    <a:pt x="83761" y="14704"/>
                    <a:pt x="83451" y="14704"/>
                  </a:cubicBezTo>
                  <a:cubicBezTo>
                    <a:pt x="83141" y="14704"/>
                    <a:pt x="82880" y="14454"/>
                    <a:pt x="82880" y="14145"/>
                  </a:cubicBezTo>
                  <a:cubicBezTo>
                    <a:pt x="82880" y="13811"/>
                    <a:pt x="83141" y="13573"/>
                    <a:pt x="83451" y="13573"/>
                  </a:cubicBezTo>
                  <a:close/>
                  <a:moveTo>
                    <a:pt x="87166" y="13573"/>
                  </a:moveTo>
                  <a:cubicBezTo>
                    <a:pt x="87463" y="13573"/>
                    <a:pt x="87737" y="13823"/>
                    <a:pt x="87737" y="14145"/>
                  </a:cubicBezTo>
                  <a:cubicBezTo>
                    <a:pt x="87737" y="14442"/>
                    <a:pt x="87475" y="14704"/>
                    <a:pt x="87166" y="14704"/>
                  </a:cubicBezTo>
                  <a:cubicBezTo>
                    <a:pt x="86856" y="14704"/>
                    <a:pt x="86606" y="14454"/>
                    <a:pt x="86606" y="14145"/>
                  </a:cubicBezTo>
                  <a:cubicBezTo>
                    <a:pt x="86618" y="13823"/>
                    <a:pt x="86856" y="13573"/>
                    <a:pt x="87166" y="13573"/>
                  </a:cubicBezTo>
                  <a:close/>
                  <a:moveTo>
                    <a:pt x="90904" y="13573"/>
                  </a:moveTo>
                  <a:cubicBezTo>
                    <a:pt x="91214" y="13573"/>
                    <a:pt x="91464" y="13823"/>
                    <a:pt x="91464" y="14145"/>
                  </a:cubicBezTo>
                  <a:cubicBezTo>
                    <a:pt x="91464" y="14454"/>
                    <a:pt x="91214" y="14704"/>
                    <a:pt x="90904" y="14704"/>
                  </a:cubicBezTo>
                  <a:cubicBezTo>
                    <a:pt x="90595" y="14704"/>
                    <a:pt x="90345" y="14454"/>
                    <a:pt x="90345" y="14145"/>
                  </a:cubicBezTo>
                  <a:cubicBezTo>
                    <a:pt x="90345" y="13811"/>
                    <a:pt x="90595" y="13573"/>
                    <a:pt x="90904" y="13573"/>
                  </a:cubicBezTo>
                  <a:close/>
                  <a:moveTo>
                    <a:pt x="94631" y="13573"/>
                  </a:moveTo>
                  <a:cubicBezTo>
                    <a:pt x="94929" y="13573"/>
                    <a:pt x="95191" y="13823"/>
                    <a:pt x="95191" y="14145"/>
                  </a:cubicBezTo>
                  <a:cubicBezTo>
                    <a:pt x="95191" y="14442"/>
                    <a:pt x="94941" y="14704"/>
                    <a:pt x="94631" y="14704"/>
                  </a:cubicBezTo>
                  <a:cubicBezTo>
                    <a:pt x="94310" y="14704"/>
                    <a:pt x="94060" y="14454"/>
                    <a:pt x="94060" y="14145"/>
                  </a:cubicBezTo>
                  <a:cubicBezTo>
                    <a:pt x="94071" y="13823"/>
                    <a:pt x="94310" y="13573"/>
                    <a:pt x="94631" y="13573"/>
                  </a:cubicBezTo>
                  <a:close/>
                  <a:moveTo>
                    <a:pt x="98346" y="13573"/>
                  </a:moveTo>
                  <a:cubicBezTo>
                    <a:pt x="98655" y="13573"/>
                    <a:pt x="98905" y="13823"/>
                    <a:pt x="98905" y="14145"/>
                  </a:cubicBezTo>
                  <a:cubicBezTo>
                    <a:pt x="98905" y="14454"/>
                    <a:pt x="98655" y="14704"/>
                    <a:pt x="98346" y="14704"/>
                  </a:cubicBezTo>
                  <a:cubicBezTo>
                    <a:pt x="98036" y="14704"/>
                    <a:pt x="97786" y="14454"/>
                    <a:pt x="97786" y="14145"/>
                  </a:cubicBezTo>
                  <a:cubicBezTo>
                    <a:pt x="97798" y="13811"/>
                    <a:pt x="98036" y="13573"/>
                    <a:pt x="98346" y="13573"/>
                  </a:cubicBezTo>
                  <a:close/>
                  <a:moveTo>
                    <a:pt x="102084" y="13573"/>
                  </a:moveTo>
                  <a:cubicBezTo>
                    <a:pt x="102382" y="13573"/>
                    <a:pt x="102644" y="13823"/>
                    <a:pt x="102644" y="14145"/>
                  </a:cubicBezTo>
                  <a:cubicBezTo>
                    <a:pt x="102644" y="14442"/>
                    <a:pt x="102394" y="14704"/>
                    <a:pt x="102084" y="14704"/>
                  </a:cubicBezTo>
                  <a:cubicBezTo>
                    <a:pt x="101787" y="14704"/>
                    <a:pt x="101513" y="14454"/>
                    <a:pt x="101513" y="14145"/>
                  </a:cubicBezTo>
                  <a:cubicBezTo>
                    <a:pt x="101513" y="13823"/>
                    <a:pt x="101775" y="13573"/>
                    <a:pt x="102084" y="13573"/>
                  </a:cubicBezTo>
                  <a:close/>
                  <a:moveTo>
                    <a:pt x="105799" y="13573"/>
                  </a:moveTo>
                  <a:cubicBezTo>
                    <a:pt x="106121" y="13573"/>
                    <a:pt x="106371" y="13823"/>
                    <a:pt x="106371" y="14145"/>
                  </a:cubicBezTo>
                  <a:cubicBezTo>
                    <a:pt x="106371" y="14454"/>
                    <a:pt x="106109" y="14704"/>
                    <a:pt x="105799" y="14704"/>
                  </a:cubicBezTo>
                  <a:cubicBezTo>
                    <a:pt x="105490" y="14704"/>
                    <a:pt x="105239" y="14454"/>
                    <a:pt x="105239" y="14145"/>
                  </a:cubicBezTo>
                  <a:cubicBezTo>
                    <a:pt x="105251" y="13811"/>
                    <a:pt x="105490" y="13573"/>
                    <a:pt x="105799" y="13573"/>
                  </a:cubicBezTo>
                  <a:close/>
                  <a:moveTo>
                    <a:pt x="109538" y="13573"/>
                  </a:moveTo>
                  <a:cubicBezTo>
                    <a:pt x="109835" y="13573"/>
                    <a:pt x="110109" y="13823"/>
                    <a:pt x="110109" y="14145"/>
                  </a:cubicBezTo>
                  <a:cubicBezTo>
                    <a:pt x="110109" y="14442"/>
                    <a:pt x="109847" y="14704"/>
                    <a:pt x="109538" y="14704"/>
                  </a:cubicBezTo>
                  <a:cubicBezTo>
                    <a:pt x="109228" y="14704"/>
                    <a:pt x="108978" y="14454"/>
                    <a:pt x="108978" y="14145"/>
                  </a:cubicBezTo>
                  <a:cubicBezTo>
                    <a:pt x="108978" y="13823"/>
                    <a:pt x="109228" y="13573"/>
                    <a:pt x="109538" y="13573"/>
                  </a:cubicBezTo>
                  <a:close/>
                  <a:moveTo>
                    <a:pt x="113264" y="13573"/>
                  </a:moveTo>
                  <a:cubicBezTo>
                    <a:pt x="113574" y="13573"/>
                    <a:pt x="113824" y="13823"/>
                    <a:pt x="113824" y="14145"/>
                  </a:cubicBezTo>
                  <a:cubicBezTo>
                    <a:pt x="113824" y="14454"/>
                    <a:pt x="113574" y="14704"/>
                    <a:pt x="113264" y="14704"/>
                  </a:cubicBezTo>
                  <a:cubicBezTo>
                    <a:pt x="112943" y="14704"/>
                    <a:pt x="112693" y="14454"/>
                    <a:pt x="112693" y="14145"/>
                  </a:cubicBezTo>
                  <a:cubicBezTo>
                    <a:pt x="112705" y="13811"/>
                    <a:pt x="112943" y="13573"/>
                    <a:pt x="113264" y="13573"/>
                  </a:cubicBezTo>
                  <a:close/>
                  <a:moveTo>
                    <a:pt x="116991" y="13573"/>
                  </a:moveTo>
                  <a:cubicBezTo>
                    <a:pt x="117289" y="13573"/>
                    <a:pt x="117562" y="13823"/>
                    <a:pt x="117562" y="14145"/>
                  </a:cubicBezTo>
                  <a:cubicBezTo>
                    <a:pt x="117562" y="14442"/>
                    <a:pt x="117312" y="14704"/>
                    <a:pt x="116991" y="14704"/>
                  </a:cubicBezTo>
                  <a:cubicBezTo>
                    <a:pt x="116681" y="14704"/>
                    <a:pt x="116431" y="14454"/>
                    <a:pt x="116431" y="14145"/>
                  </a:cubicBezTo>
                  <a:cubicBezTo>
                    <a:pt x="116431" y="13823"/>
                    <a:pt x="116681" y="13573"/>
                    <a:pt x="116991" y="13573"/>
                  </a:cubicBezTo>
                  <a:close/>
                  <a:moveTo>
                    <a:pt x="120718" y="13573"/>
                  </a:moveTo>
                  <a:cubicBezTo>
                    <a:pt x="121027" y="13573"/>
                    <a:pt x="121277" y="13823"/>
                    <a:pt x="121277" y="14145"/>
                  </a:cubicBezTo>
                  <a:cubicBezTo>
                    <a:pt x="121277" y="14454"/>
                    <a:pt x="121027" y="14704"/>
                    <a:pt x="120718" y="14704"/>
                  </a:cubicBezTo>
                  <a:cubicBezTo>
                    <a:pt x="120408" y="14704"/>
                    <a:pt x="120146" y="14454"/>
                    <a:pt x="120146" y="14145"/>
                  </a:cubicBezTo>
                  <a:cubicBezTo>
                    <a:pt x="120170" y="13811"/>
                    <a:pt x="120420" y="13573"/>
                    <a:pt x="120718" y="13573"/>
                  </a:cubicBezTo>
                  <a:close/>
                  <a:moveTo>
                    <a:pt x="124456" y="13573"/>
                  </a:moveTo>
                  <a:cubicBezTo>
                    <a:pt x="124754" y="13573"/>
                    <a:pt x="125016" y="13823"/>
                    <a:pt x="125016" y="14145"/>
                  </a:cubicBezTo>
                  <a:cubicBezTo>
                    <a:pt x="125016" y="14442"/>
                    <a:pt x="124766" y="14704"/>
                    <a:pt x="124456" y="14704"/>
                  </a:cubicBezTo>
                  <a:cubicBezTo>
                    <a:pt x="124135" y="14704"/>
                    <a:pt x="123885" y="14454"/>
                    <a:pt x="123885" y="14145"/>
                  </a:cubicBezTo>
                  <a:cubicBezTo>
                    <a:pt x="123885" y="13823"/>
                    <a:pt x="124135" y="13573"/>
                    <a:pt x="124456" y="13573"/>
                  </a:cubicBezTo>
                  <a:close/>
                  <a:moveTo>
                    <a:pt x="128171" y="13573"/>
                  </a:moveTo>
                  <a:cubicBezTo>
                    <a:pt x="128480" y="13573"/>
                    <a:pt x="128742" y="13823"/>
                    <a:pt x="128742" y="14145"/>
                  </a:cubicBezTo>
                  <a:cubicBezTo>
                    <a:pt x="128742" y="14454"/>
                    <a:pt x="128480" y="14704"/>
                    <a:pt x="128171" y="14704"/>
                  </a:cubicBezTo>
                  <a:cubicBezTo>
                    <a:pt x="127861" y="14704"/>
                    <a:pt x="127611" y="14454"/>
                    <a:pt x="127611" y="14145"/>
                  </a:cubicBezTo>
                  <a:cubicBezTo>
                    <a:pt x="127611" y="13811"/>
                    <a:pt x="127861" y="13573"/>
                    <a:pt x="128171" y="13573"/>
                  </a:cubicBezTo>
                  <a:close/>
                  <a:moveTo>
                    <a:pt x="131898" y="13573"/>
                  </a:moveTo>
                  <a:cubicBezTo>
                    <a:pt x="132195" y="13573"/>
                    <a:pt x="132457" y="13823"/>
                    <a:pt x="132457" y="14145"/>
                  </a:cubicBezTo>
                  <a:cubicBezTo>
                    <a:pt x="132457" y="14442"/>
                    <a:pt x="132207" y="14704"/>
                    <a:pt x="131898" y="14704"/>
                  </a:cubicBezTo>
                  <a:cubicBezTo>
                    <a:pt x="131600" y="14704"/>
                    <a:pt x="131326" y="14454"/>
                    <a:pt x="131326" y="14145"/>
                  </a:cubicBezTo>
                  <a:cubicBezTo>
                    <a:pt x="131338" y="13823"/>
                    <a:pt x="131576" y="13573"/>
                    <a:pt x="131898" y="13573"/>
                  </a:cubicBezTo>
                  <a:close/>
                  <a:moveTo>
                    <a:pt x="3405" y="15431"/>
                  </a:moveTo>
                  <a:cubicBezTo>
                    <a:pt x="3703" y="15431"/>
                    <a:pt x="3977" y="15692"/>
                    <a:pt x="3977" y="16002"/>
                  </a:cubicBezTo>
                  <a:cubicBezTo>
                    <a:pt x="3977" y="16300"/>
                    <a:pt x="3727" y="16562"/>
                    <a:pt x="3405" y="16562"/>
                  </a:cubicBezTo>
                  <a:cubicBezTo>
                    <a:pt x="3096" y="16562"/>
                    <a:pt x="2846" y="16312"/>
                    <a:pt x="2846" y="16002"/>
                  </a:cubicBezTo>
                  <a:cubicBezTo>
                    <a:pt x="2858" y="15692"/>
                    <a:pt x="3096" y="15431"/>
                    <a:pt x="3405" y="15431"/>
                  </a:cubicBezTo>
                  <a:close/>
                  <a:moveTo>
                    <a:pt x="7132" y="15431"/>
                  </a:moveTo>
                  <a:cubicBezTo>
                    <a:pt x="7430" y="15431"/>
                    <a:pt x="7692" y="15692"/>
                    <a:pt x="7692" y="16002"/>
                  </a:cubicBezTo>
                  <a:cubicBezTo>
                    <a:pt x="7692" y="16300"/>
                    <a:pt x="7442" y="16562"/>
                    <a:pt x="7132" y="16562"/>
                  </a:cubicBezTo>
                  <a:cubicBezTo>
                    <a:pt x="6834" y="16562"/>
                    <a:pt x="6560" y="16312"/>
                    <a:pt x="6560" y="16002"/>
                  </a:cubicBezTo>
                  <a:cubicBezTo>
                    <a:pt x="6584" y="15692"/>
                    <a:pt x="6822" y="15431"/>
                    <a:pt x="7132" y="15431"/>
                  </a:cubicBezTo>
                  <a:close/>
                  <a:moveTo>
                    <a:pt x="10871" y="15431"/>
                  </a:moveTo>
                  <a:cubicBezTo>
                    <a:pt x="11168" y="15431"/>
                    <a:pt x="11430" y="15692"/>
                    <a:pt x="11430" y="16002"/>
                  </a:cubicBezTo>
                  <a:cubicBezTo>
                    <a:pt x="11430" y="16300"/>
                    <a:pt x="11180" y="16562"/>
                    <a:pt x="10871" y="16562"/>
                  </a:cubicBezTo>
                  <a:cubicBezTo>
                    <a:pt x="10573" y="16562"/>
                    <a:pt x="10299" y="16312"/>
                    <a:pt x="10299" y="16002"/>
                  </a:cubicBezTo>
                  <a:cubicBezTo>
                    <a:pt x="10299" y="15692"/>
                    <a:pt x="10549" y="15431"/>
                    <a:pt x="10871" y="15431"/>
                  </a:cubicBezTo>
                  <a:close/>
                  <a:moveTo>
                    <a:pt x="14585" y="15431"/>
                  </a:moveTo>
                  <a:cubicBezTo>
                    <a:pt x="14883" y="15431"/>
                    <a:pt x="15157" y="15692"/>
                    <a:pt x="15157" y="16002"/>
                  </a:cubicBezTo>
                  <a:cubicBezTo>
                    <a:pt x="15157" y="16300"/>
                    <a:pt x="14895" y="16562"/>
                    <a:pt x="14585" y="16562"/>
                  </a:cubicBezTo>
                  <a:cubicBezTo>
                    <a:pt x="14288" y="16562"/>
                    <a:pt x="14014" y="16312"/>
                    <a:pt x="14014" y="16002"/>
                  </a:cubicBezTo>
                  <a:cubicBezTo>
                    <a:pt x="14038" y="15692"/>
                    <a:pt x="14276" y="15431"/>
                    <a:pt x="14585" y="15431"/>
                  </a:cubicBezTo>
                  <a:close/>
                  <a:moveTo>
                    <a:pt x="18324" y="15431"/>
                  </a:moveTo>
                  <a:cubicBezTo>
                    <a:pt x="18622" y="15431"/>
                    <a:pt x="18883" y="15692"/>
                    <a:pt x="18883" y="16002"/>
                  </a:cubicBezTo>
                  <a:cubicBezTo>
                    <a:pt x="18883" y="16300"/>
                    <a:pt x="18633" y="16562"/>
                    <a:pt x="18324" y="16562"/>
                  </a:cubicBezTo>
                  <a:cubicBezTo>
                    <a:pt x="18026" y="16562"/>
                    <a:pt x="17752" y="16312"/>
                    <a:pt x="17752" y="16002"/>
                  </a:cubicBezTo>
                  <a:cubicBezTo>
                    <a:pt x="17752" y="15692"/>
                    <a:pt x="18014" y="15431"/>
                    <a:pt x="18324" y="15431"/>
                  </a:cubicBezTo>
                  <a:close/>
                  <a:moveTo>
                    <a:pt x="22039" y="15431"/>
                  </a:moveTo>
                  <a:cubicBezTo>
                    <a:pt x="22336" y="15431"/>
                    <a:pt x="22610" y="15692"/>
                    <a:pt x="22610" y="16002"/>
                  </a:cubicBezTo>
                  <a:cubicBezTo>
                    <a:pt x="22610" y="16300"/>
                    <a:pt x="22360" y="16562"/>
                    <a:pt x="22039" y="16562"/>
                  </a:cubicBezTo>
                  <a:cubicBezTo>
                    <a:pt x="21729" y="16562"/>
                    <a:pt x="21479" y="16312"/>
                    <a:pt x="21479" y="16002"/>
                  </a:cubicBezTo>
                  <a:cubicBezTo>
                    <a:pt x="21491" y="15692"/>
                    <a:pt x="21729" y="15431"/>
                    <a:pt x="22039" y="15431"/>
                  </a:cubicBezTo>
                  <a:close/>
                  <a:moveTo>
                    <a:pt x="25777" y="15431"/>
                  </a:moveTo>
                  <a:cubicBezTo>
                    <a:pt x="26075" y="15431"/>
                    <a:pt x="26349" y="15692"/>
                    <a:pt x="26349" y="16002"/>
                  </a:cubicBezTo>
                  <a:cubicBezTo>
                    <a:pt x="26349" y="16300"/>
                    <a:pt x="26087" y="16562"/>
                    <a:pt x="25777" y="16562"/>
                  </a:cubicBezTo>
                  <a:cubicBezTo>
                    <a:pt x="25468" y="16562"/>
                    <a:pt x="25206" y="16312"/>
                    <a:pt x="25206" y="16002"/>
                  </a:cubicBezTo>
                  <a:cubicBezTo>
                    <a:pt x="25218" y="15692"/>
                    <a:pt x="25468" y="15431"/>
                    <a:pt x="25777" y="15431"/>
                  </a:cubicBezTo>
                  <a:close/>
                  <a:moveTo>
                    <a:pt x="29504" y="15431"/>
                  </a:moveTo>
                  <a:cubicBezTo>
                    <a:pt x="29801" y="15431"/>
                    <a:pt x="30063" y="15692"/>
                    <a:pt x="30063" y="16002"/>
                  </a:cubicBezTo>
                  <a:cubicBezTo>
                    <a:pt x="30063" y="16300"/>
                    <a:pt x="29813" y="16562"/>
                    <a:pt x="29504" y="16562"/>
                  </a:cubicBezTo>
                  <a:cubicBezTo>
                    <a:pt x="29182" y="16562"/>
                    <a:pt x="28932" y="16312"/>
                    <a:pt x="28932" y="16002"/>
                  </a:cubicBezTo>
                  <a:cubicBezTo>
                    <a:pt x="28944" y="15692"/>
                    <a:pt x="29182" y="15431"/>
                    <a:pt x="29504" y="15431"/>
                  </a:cubicBezTo>
                  <a:close/>
                  <a:moveTo>
                    <a:pt x="33230" y="15431"/>
                  </a:moveTo>
                  <a:cubicBezTo>
                    <a:pt x="33528" y="15431"/>
                    <a:pt x="33802" y="15692"/>
                    <a:pt x="33802" y="16002"/>
                  </a:cubicBezTo>
                  <a:cubicBezTo>
                    <a:pt x="33802" y="16300"/>
                    <a:pt x="33552" y="16562"/>
                    <a:pt x="33230" y="16562"/>
                  </a:cubicBezTo>
                  <a:cubicBezTo>
                    <a:pt x="32921" y="16562"/>
                    <a:pt x="32671" y="16312"/>
                    <a:pt x="32671" y="16002"/>
                  </a:cubicBezTo>
                  <a:cubicBezTo>
                    <a:pt x="32671" y="15692"/>
                    <a:pt x="32921" y="15431"/>
                    <a:pt x="33230" y="15431"/>
                  </a:cubicBezTo>
                  <a:close/>
                  <a:moveTo>
                    <a:pt x="36957" y="15431"/>
                  </a:moveTo>
                  <a:cubicBezTo>
                    <a:pt x="37255" y="15431"/>
                    <a:pt x="37517" y="15692"/>
                    <a:pt x="37517" y="16002"/>
                  </a:cubicBezTo>
                  <a:cubicBezTo>
                    <a:pt x="37517" y="16300"/>
                    <a:pt x="37267" y="16562"/>
                    <a:pt x="36957" y="16562"/>
                  </a:cubicBezTo>
                  <a:cubicBezTo>
                    <a:pt x="36648" y="16562"/>
                    <a:pt x="36386" y="16312"/>
                    <a:pt x="36386" y="16002"/>
                  </a:cubicBezTo>
                  <a:cubicBezTo>
                    <a:pt x="36409" y="15692"/>
                    <a:pt x="36648" y="15431"/>
                    <a:pt x="36957" y="15431"/>
                  </a:cubicBezTo>
                  <a:close/>
                  <a:moveTo>
                    <a:pt x="40672" y="15431"/>
                  </a:moveTo>
                  <a:cubicBezTo>
                    <a:pt x="40970" y="15431"/>
                    <a:pt x="41243" y="15692"/>
                    <a:pt x="41243" y="16002"/>
                  </a:cubicBezTo>
                  <a:cubicBezTo>
                    <a:pt x="41243" y="16300"/>
                    <a:pt x="40993" y="16562"/>
                    <a:pt x="40672" y="16562"/>
                  </a:cubicBezTo>
                  <a:cubicBezTo>
                    <a:pt x="40374" y="16562"/>
                    <a:pt x="40112" y="16312"/>
                    <a:pt x="40112" y="16002"/>
                  </a:cubicBezTo>
                  <a:cubicBezTo>
                    <a:pt x="40124" y="15692"/>
                    <a:pt x="40362" y="15431"/>
                    <a:pt x="40672" y="15431"/>
                  </a:cubicBezTo>
                  <a:close/>
                  <a:moveTo>
                    <a:pt x="44410" y="15431"/>
                  </a:moveTo>
                  <a:cubicBezTo>
                    <a:pt x="44708" y="15431"/>
                    <a:pt x="44982" y="15692"/>
                    <a:pt x="44982" y="16002"/>
                  </a:cubicBezTo>
                  <a:cubicBezTo>
                    <a:pt x="44982" y="16300"/>
                    <a:pt x="44720" y="16562"/>
                    <a:pt x="44410" y="16562"/>
                  </a:cubicBezTo>
                  <a:cubicBezTo>
                    <a:pt x="44113" y="16562"/>
                    <a:pt x="43851" y="16312"/>
                    <a:pt x="43851" y="16002"/>
                  </a:cubicBezTo>
                  <a:cubicBezTo>
                    <a:pt x="43851" y="15692"/>
                    <a:pt x="44101" y="15431"/>
                    <a:pt x="44410" y="15431"/>
                  </a:cubicBezTo>
                  <a:close/>
                  <a:moveTo>
                    <a:pt x="48137" y="15431"/>
                  </a:moveTo>
                  <a:cubicBezTo>
                    <a:pt x="48435" y="15431"/>
                    <a:pt x="48697" y="15692"/>
                    <a:pt x="48697" y="16002"/>
                  </a:cubicBezTo>
                  <a:cubicBezTo>
                    <a:pt x="48697" y="16300"/>
                    <a:pt x="48447" y="16562"/>
                    <a:pt x="48137" y="16562"/>
                  </a:cubicBezTo>
                  <a:cubicBezTo>
                    <a:pt x="47839" y="16562"/>
                    <a:pt x="47566" y="16312"/>
                    <a:pt x="47566" y="16002"/>
                  </a:cubicBezTo>
                  <a:cubicBezTo>
                    <a:pt x="47578" y="15692"/>
                    <a:pt x="47839" y="15431"/>
                    <a:pt x="48137" y="15431"/>
                  </a:cubicBezTo>
                  <a:close/>
                  <a:moveTo>
                    <a:pt x="51864" y="15431"/>
                  </a:moveTo>
                  <a:cubicBezTo>
                    <a:pt x="52161" y="15431"/>
                    <a:pt x="52435" y="15692"/>
                    <a:pt x="52435" y="16002"/>
                  </a:cubicBezTo>
                  <a:cubicBezTo>
                    <a:pt x="52435" y="16300"/>
                    <a:pt x="52185" y="16562"/>
                    <a:pt x="51864" y="16562"/>
                  </a:cubicBezTo>
                  <a:cubicBezTo>
                    <a:pt x="51566" y="16562"/>
                    <a:pt x="51304" y="16312"/>
                    <a:pt x="51304" y="16002"/>
                  </a:cubicBezTo>
                  <a:cubicBezTo>
                    <a:pt x="51304" y="15692"/>
                    <a:pt x="51554" y="15431"/>
                    <a:pt x="51864" y="15431"/>
                  </a:cubicBezTo>
                  <a:close/>
                  <a:moveTo>
                    <a:pt x="55602" y="15431"/>
                  </a:moveTo>
                  <a:cubicBezTo>
                    <a:pt x="55900" y="15431"/>
                    <a:pt x="56174" y="15692"/>
                    <a:pt x="56174" y="16002"/>
                  </a:cubicBezTo>
                  <a:cubicBezTo>
                    <a:pt x="56174" y="16300"/>
                    <a:pt x="55912" y="16562"/>
                    <a:pt x="55602" y="16562"/>
                  </a:cubicBezTo>
                  <a:cubicBezTo>
                    <a:pt x="55293" y="16562"/>
                    <a:pt x="55043" y="16312"/>
                    <a:pt x="55043" y="16002"/>
                  </a:cubicBezTo>
                  <a:cubicBezTo>
                    <a:pt x="55043" y="15692"/>
                    <a:pt x="55293" y="15431"/>
                    <a:pt x="55602" y="15431"/>
                  </a:cubicBezTo>
                  <a:close/>
                  <a:moveTo>
                    <a:pt x="59329" y="15431"/>
                  </a:moveTo>
                  <a:cubicBezTo>
                    <a:pt x="59627" y="15431"/>
                    <a:pt x="59889" y="15692"/>
                    <a:pt x="59889" y="16002"/>
                  </a:cubicBezTo>
                  <a:cubicBezTo>
                    <a:pt x="59889" y="16300"/>
                    <a:pt x="59639" y="16562"/>
                    <a:pt x="59329" y="16562"/>
                  </a:cubicBezTo>
                  <a:cubicBezTo>
                    <a:pt x="59008" y="16562"/>
                    <a:pt x="58757" y="16312"/>
                    <a:pt x="58757" y="16002"/>
                  </a:cubicBezTo>
                  <a:cubicBezTo>
                    <a:pt x="58757" y="15692"/>
                    <a:pt x="59008" y="15431"/>
                    <a:pt x="59329" y="15431"/>
                  </a:cubicBezTo>
                  <a:close/>
                  <a:moveTo>
                    <a:pt x="63056" y="15431"/>
                  </a:moveTo>
                  <a:cubicBezTo>
                    <a:pt x="63353" y="15431"/>
                    <a:pt x="63627" y="15692"/>
                    <a:pt x="63627" y="16002"/>
                  </a:cubicBezTo>
                  <a:cubicBezTo>
                    <a:pt x="63627" y="16300"/>
                    <a:pt x="63377" y="16562"/>
                    <a:pt x="63056" y="16562"/>
                  </a:cubicBezTo>
                  <a:cubicBezTo>
                    <a:pt x="62746" y="16562"/>
                    <a:pt x="62496" y="16312"/>
                    <a:pt x="62496" y="16002"/>
                  </a:cubicBezTo>
                  <a:cubicBezTo>
                    <a:pt x="62496" y="15692"/>
                    <a:pt x="62746" y="15431"/>
                    <a:pt x="63056" y="15431"/>
                  </a:cubicBezTo>
                  <a:close/>
                  <a:moveTo>
                    <a:pt x="66782" y="15431"/>
                  </a:moveTo>
                  <a:cubicBezTo>
                    <a:pt x="67080" y="15431"/>
                    <a:pt x="67342" y="15692"/>
                    <a:pt x="67342" y="16002"/>
                  </a:cubicBezTo>
                  <a:cubicBezTo>
                    <a:pt x="67342" y="16300"/>
                    <a:pt x="67092" y="16562"/>
                    <a:pt x="66782" y="16562"/>
                  </a:cubicBezTo>
                  <a:cubicBezTo>
                    <a:pt x="66473" y="16562"/>
                    <a:pt x="66211" y="16312"/>
                    <a:pt x="66211" y="16002"/>
                  </a:cubicBezTo>
                  <a:cubicBezTo>
                    <a:pt x="66235" y="15692"/>
                    <a:pt x="66473" y="15431"/>
                    <a:pt x="66782" y="15431"/>
                  </a:cubicBezTo>
                  <a:close/>
                  <a:moveTo>
                    <a:pt x="70509" y="15431"/>
                  </a:moveTo>
                  <a:cubicBezTo>
                    <a:pt x="70807" y="15431"/>
                    <a:pt x="71080" y="15692"/>
                    <a:pt x="71080" y="16002"/>
                  </a:cubicBezTo>
                  <a:cubicBezTo>
                    <a:pt x="71080" y="16300"/>
                    <a:pt x="70830" y="16562"/>
                    <a:pt x="70509" y="16562"/>
                  </a:cubicBezTo>
                  <a:cubicBezTo>
                    <a:pt x="70199" y="16562"/>
                    <a:pt x="69949" y="16312"/>
                    <a:pt x="69949" y="16002"/>
                  </a:cubicBezTo>
                  <a:cubicBezTo>
                    <a:pt x="69949" y="15692"/>
                    <a:pt x="70199" y="15431"/>
                    <a:pt x="70509" y="15431"/>
                  </a:cubicBezTo>
                  <a:close/>
                  <a:moveTo>
                    <a:pt x="74236" y="15431"/>
                  </a:moveTo>
                  <a:cubicBezTo>
                    <a:pt x="74533" y="15431"/>
                    <a:pt x="74795" y="15692"/>
                    <a:pt x="74795" y="16002"/>
                  </a:cubicBezTo>
                  <a:cubicBezTo>
                    <a:pt x="74795" y="16300"/>
                    <a:pt x="74545" y="16562"/>
                    <a:pt x="74236" y="16562"/>
                  </a:cubicBezTo>
                  <a:cubicBezTo>
                    <a:pt x="73938" y="16562"/>
                    <a:pt x="73676" y="16312"/>
                    <a:pt x="73676" y="16002"/>
                  </a:cubicBezTo>
                  <a:cubicBezTo>
                    <a:pt x="73676" y="15692"/>
                    <a:pt x="73926" y="15431"/>
                    <a:pt x="74236" y="15431"/>
                  </a:cubicBezTo>
                  <a:close/>
                  <a:moveTo>
                    <a:pt x="77855" y="15431"/>
                  </a:moveTo>
                  <a:cubicBezTo>
                    <a:pt x="78153" y="15431"/>
                    <a:pt x="78415" y="15692"/>
                    <a:pt x="78415" y="16002"/>
                  </a:cubicBezTo>
                  <a:cubicBezTo>
                    <a:pt x="78415" y="16300"/>
                    <a:pt x="78165" y="16562"/>
                    <a:pt x="77855" y="16562"/>
                  </a:cubicBezTo>
                  <a:cubicBezTo>
                    <a:pt x="77546" y="16562"/>
                    <a:pt x="77284" y="16312"/>
                    <a:pt x="77284" y="16002"/>
                  </a:cubicBezTo>
                  <a:cubicBezTo>
                    <a:pt x="77284" y="15692"/>
                    <a:pt x="77546" y="15431"/>
                    <a:pt x="77855" y="15431"/>
                  </a:cubicBezTo>
                  <a:close/>
                  <a:moveTo>
                    <a:pt x="81570" y="15431"/>
                  </a:moveTo>
                  <a:cubicBezTo>
                    <a:pt x="81868" y="15431"/>
                    <a:pt x="82141" y="15692"/>
                    <a:pt x="82141" y="16002"/>
                  </a:cubicBezTo>
                  <a:cubicBezTo>
                    <a:pt x="82141" y="16300"/>
                    <a:pt x="81879" y="16562"/>
                    <a:pt x="81570" y="16562"/>
                  </a:cubicBezTo>
                  <a:cubicBezTo>
                    <a:pt x="81260" y="16562"/>
                    <a:pt x="81010" y="16312"/>
                    <a:pt x="81010" y="16002"/>
                  </a:cubicBezTo>
                  <a:cubicBezTo>
                    <a:pt x="81022" y="15692"/>
                    <a:pt x="81260" y="15431"/>
                    <a:pt x="81570" y="15431"/>
                  </a:cubicBezTo>
                  <a:close/>
                  <a:moveTo>
                    <a:pt x="85308" y="15431"/>
                  </a:moveTo>
                  <a:cubicBezTo>
                    <a:pt x="85606" y="15431"/>
                    <a:pt x="85880" y="15692"/>
                    <a:pt x="85880" y="16002"/>
                  </a:cubicBezTo>
                  <a:cubicBezTo>
                    <a:pt x="85880" y="16300"/>
                    <a:pt x="85618" y="16562"/>
                    <a:pt x="85308" y="16562"/>
                  </a:cubicBezTo>
                  <a:cubicBezTo>
                    <a:pt x="84999" y="16562"/>
                    <a:pt x="84749" y="16312"/>
                    <a:pt x="84749" y="16002"/>
                  </a:cubicBezTo>
                  <a:cubicBezTo>
                    <a:pt x="84749" y="15692"/>
                    <a:pt x="84999" y="15431"/>
                    <a:pt x="85308" y="15431"/>
                  </a:cubicBezTo>
                  <a:close/>
                  <a:moveTo>
                    <a:pt x="89035" y="15431"/>
                  </a:moveTo>
                  <a:cubicBezTo>
                    <a:pt x="89333" y="15431"/>
                    <a:pt x="89595" y="15692"/>
                    <a:pt x="89595" y="16002"/>
                  </a:cubicBezTo>
                  <a:cubicBezTo>
                    <a:pt x="89595" y="16300"/>
                    <a:pt x="89345" y="16562"/>
                    <a:pt x="89035" y="16562"/>
                  </a:cubicBezTo>
                  <a:cubicBezTo>
                    <a:pt x="88714" y="16562"/>
                    <a:pt x="88464" y="16312"/>
                    <a:pt x="88464" y="16002"/>
                  </a:cubicBezTo>
                  <a:cubicBezTo>
                    <a:pt x="88475" y="15692"/>
                    <a:pt x="88714" y="15431"/>
                    <a:pt x="89035" y="15431"/>
                  </a:cubicBezTo>
                  <a:close/>
                  <a:moveTo>
                    <a:pt x="92762" y="15431"/>
                  </a:moveTo>
                  <a:cubicBezTo>
                    <a:pt x="93059" y="15431"/>
                    <a:pt x="93333" y="15692"/>
                    <a:pt x="93333" y="16002"/>
                  </a:cubicBezTo>
                  <a:cubicBezTo>
                    <a:pt x="93333" y="16300"/>
                    <a:pt x="93071" y="16562"/>
                    <a:pt x="92762" y="16562"/>
                  </a:cubicBezTo>
                  <a:cubicBezTo>
                    <a:pt x="92452" y="16562"/>
                    <a:pt x="92202" y="16312"/>
                    <a:pt x="92202" y="16002"/>
                  </a:cubicBezTo>
                  <a:cubicBezTo>
                    <a:pt x="92202" y="15692"/>
                    <a:pt x="92452" y="15431"/>
                    <a:pt x="92762" y="15431"/>
                  </a:cubicBezTo>
                  <a:close/>
                  <a:moveTo>
                    <a:pt x="96488" y="15431"/>
                  </a:moveTo>
                  <a:cubicBezTo>
                    <a:pt x="96786" y="15431"/>
                    <a:pt x="97048" y="15692"/>
                    <a:pt x="97048" y="16002"/>
                  </a:cubicBezTo>
                  <a:cubicBezTo>
                    <a:pt x="97048" y="16300"/>
                    <a:pt x="96798" y="16562"/>
                    <a:pt x="96488" y="16562"/>
                  </a:cubicBezTo>
                  <a:cubicBezTo>
                    <a:pt x="96191" y="16562"/>
                    <a:pt x="95917" y="16312"/>
                    <a:pt x="95917" y="16002"/>
                  </a:cubicBezTo>
                  <a:cubicBezTo>
                    <a:pt x="95917" y="15692"/>
                    <a:pt x="96179" y="15431"/>
                    <a:pt x="96488" y="15431"/>
                  </a:cubicBezTo>
                  <a:close/>
                  <a:moveTo>
                    <a:pt x="100203" y="15431"/>
                  </a:moveTo>
                  <a:cubicBezTo>
                    <a:pt x="100501" y="15431"/>
                    <a:pt x="100775" y="15692"/>
                    <a:pt x="100775" y="16002"/>
                  </a:cubicBezTo>
                  <a:cubicBezTo>
                    <a:pt x="100775" y="16300"/>
                    <a:pt x="100513" y="16562"/>
                    <a:pt x="100203" y="16562"/>
                  </a:cubicBezTo>
                  <a:cubicBezTo>
                    <a:pt x="99905" y="16562"/>
                    <a:pt x="99644" y="16312"/>
                    <a:pt x="99644" y="16002"/>
                  </a:cubicBezTo>
                  <a:cubicBezTo>
                    <a:pt x="99655" y="15692"/>
                    <a:pt x="99894" y="15431"/>
                    <a:pt x="100203" y="15431"/>
                  </a:cubicBezTo>
                  <a:close/>
                  <a:moveTo>
                    <a:pt x="103942" y="15431"/>
                  </a:moveTo>
                  <a:cubicBezTo>
                    <a:pt x="104239" y="15431"/>
                    <a:pt x="104513" y="15692"/>
                    <a:pt x="104513" y="16002"/>
                  </a:cubicBezTo>
                  <a:cubicBezTo>
                    <a:pt x="104513" y="16300"/>
                    <a:pt x="104251" y="16562"/>
                    <a:pt x="103942" y="16562"/>
                  </a:cubicBezTo>
                  <a:cubicBezTo>
                    <a:pt x="103644" y="16562"/>
                    <a:pt x="103382" y="16312"/>
                    <a:pt x="103382" y="16002"/>
                  </a:cubicBezTo>
                  <a:cubicBezTo>
                    <a:pt x="103382" y="15692"/>
                    <a:pt x="103632" y="15431"/>
                    <a:pt x="103942" y="15431"/>
                  </a:cubicBezTo>
                  <a:close/>
                  <a:moveTo>
                    <a:pt x="107668" y="15431"/>
                  </a:moveTo>
                  <a:cubicBezTo>
                    <a:pt x="107966" y="15431"/>
                    <a:pt x="108228" y="15692"/>
                    <a:pt x="108228" y="16002"/>
                  </a:cubicBezTo>
                  <a:cubicBezTo>
                    <a:pt x="108228" y="16300"/>
                    <a:pt x="107978" y="16562"/>
                    <a:pt x="107668" y="16562"/>
                  </a:cubicBezTo>
                  <a:cubicBezTo>
                    <a:pt x="107371" y="16562"/>
                    <a:pt x="107097" y="16312"/>
                    <a:pt x="107097" y="16002"/>
                  </a:cubicBezTo>
                  <a:cubicBezTo>
                    <a:pt x="107109" y="15692"/>
                    <a:pt x="107347" y="15431"/>
                    <a:pt x="107668" y="15431"/>
                  </a:cubicBezTo>
                  <a:close/>
                  <a:moveTo>
                    <a:pt x="111395" y="15431"/>
                  </a:moveTo>
                  <a:cubicBezTo>
                    <a:pt x="111693" y="15431"/>
                    <a:pt x="111967" y="15692"/>
                    <a:pt x="111967" y="16002"/>
                  </a:cubicBezTo>
                  <a:cubicBezTo>
                    <a:pt x="111967" y="16300"/>
                    <a:pt x="111705" y="16562"/>
                    <a:pt x="111395" y="16562"/>
                  </a:cubicBezTo>
                  <a:cubicBezTo>
                    <a:pt x="111085" y="16562"/>
                    <a:pt x="110835" y="16312"/>
                    <a:pt x="110835" y="16002"/>
                  </a:cubicBezTo>
                  <a:cubicBezTo>
                    <a:pt x="110835" y="15692"/>
                    <a:pt x="111085" y="15431"/>
                    <a:pt x="111395" y="15431"/>
                  </a:cubicBezTo>
                  <a:close/>
                  <a:moveTo>
                    <a:pt x="115122" y="15431"/>
                  </a:moveTo>
                  <a:cubicBezTo>
                    <a:pt x="115419" y="15431"/>
                    <a:pt x="115681" y="15692"/>
                    <a:pt x="115681" y="16002"/>
                  </a:cubicBezTo>
                  <a:cubicBezTo>
                    <a:pt x="115681" y="16300"/>
                    <a:pt x="115431" y="16562"/>
                    <a:pt x="115122" y="16562"/>
                  </a:cubicBezTo>
                  <a:cubicBezTo>
                    <a:pt x="114812" y="16562"/>
                    <a:pt x="114550" y="16312"/>
                    <a:pt x="114550" y="16002"/>
                  </a:cubicBezTo>
                  <a:cubicBezTo>
                    <a:pt x="114574" y="15692"/>
                    <a:pt x="114812" y="15431"/>
                    <a:pt x="115122" y="15431"/>
                  </a:cubicBezTo>
                  <a:close/>
                  <a:moveTo>
                    <a:pt x="118860" y="15431"/>
                  </a:moveTo>
                  <a:cubicBezTo>
                    <a:pt x="119158" y="15431"/>
                    <a:pt x="119420" y="15692"/>
                    <a:pt x="119420" y="16002"/>
                  </a:cubicBezTo>
                  <a:cubicBezTo>
                    <a:pt x="119420" y="16300"/>
                    <a:pt x="119170" y="16562"/>
                    <a:pt x="118860" y="16562"/>
                  </a:cubicBezTo>
                  <a:cubicBezTo>
                    <a:pt x="118539" y="16562"/>
                    <a:pt x="118289" y="16312"/>
                    <a:pt x="118289" y="16002"/>
                  </a:cubicBezTo>
                  <a:cubicBezTo>
                    <a:pt x="118289" y="15692"/>
                    <a:pt x="118539" y="15431"/>
                    <a:pt x="118860" y="15431"/>
                  </a:cubicBezTo>
                  <a:close/>
                  <a:moveTo>
                    <a:pt x="122575" y="15431"/>
                  </a:moveTo>
                  <a:cubicBezTo>
                    <a:pt x="122873" y="15431"/>
                    <a:pt x="123146" y="15692"/>
                    <a:pt x="123146" y="16002"/>
                  </a:cubicBezTo>
                  <a:cubicBezTo>
                    <a:pt x="123146" y="16300"/>
                    <a:pt x="122885" y="16562"/>
                    <a:pt x="122575" y="16562"/>
                  </a:cubicBezTo>
                  <a:cubicBezTo>
                    <a:pt x="122265" y="16562"/>
                    <a:pt x="122015" y="16312"/>
                    <a:pt x="122015" y="16002"/>
                  </a:cubicBezTo>
                  <a:cubicBezTo>
                    <a:pt x="122027" y="15692"/>
                    <a:pt x="122277" y="15431"/>
                    <a:pt x="122575" y="15431"/>
                  </a:cubicBezTo>
                  <a:close/>
                  <a:moveTo>
                    <a:pt x="126314" y="15431"/>
                  </a:moveTo>
                  <a:cubicBezTo>
                    <a:pt x="126611" y="15431"/>
                    <a:pt x="126873" y="15692"/>
                    <a:pt x="126873" y="16002"/>
                  </a:cubicBezTo>
                  <a:cubicBezTo>
                    <a:pt x="126873" y="16300"/>
                    <a:pt x="126623" y="16562"/>
                    <a:pt x="126314" y="16562"/>
                  </a:cubicBezTo>
                  <a:cubicBezTo>
                    <a:pt x="126004" y="16562"/>
                    <a:pt x="125742" y="16312"/>
                    <a:pt x="125742" y="16002"/>
                  </a:cubicBezTo>
                  <a:cubicBezTo>
                    <a:pt x="125742" y="15692"/>
                    <a:pt x="126004" y="15431"/>
                    <a:pt x="126314" y="15431"/>
                  </a:cubicBezTo>
                  <a:close/>
                  <a:moveTo>
                    <a:pt x="130028" y="15431"/>
                  </a:moveTo>
                  <a:cubicBezTo>
                    <a:pt x="130326" y="15431"/>
                    <a:pt x="130600" y="15692"/>
                    <a:pt x="130600" y="16002"/>
                  </a:cubicBezTo>
                  <a:cubicBezTo>
                    <a:pt x="130600" y="16300"/>
                    <a:pt x="130350" y="16562"/>
                    <a:pt x="130028" y="16562"/>
                  </a:cubicBezTo>
                  <a:cubicBezTo>
                    <a:pt x="129731" y="16562"/>
                    <a:pt x="129469" y="16312"/>
                    <a:pt x="129469" y="16002"/>
                  </a:cubicBezTo>
                  <a:cubicBezTo>
                    <a:pt x="129469" y="15692"/>
                    <a:pt x="129719" y="15431"/>
                    <a:pt x="130028" y="15431"/>
                  </a:cubicBezTo>
                  <a:close/>
                  <a:moveTo>
                    <a:pt x="133767" y="15431"/>
                  </a:moveTo>
                  <a:cubicBezTo>
                    <a:pt x="134065" y="15431"/>
                    <a:pt x="134326" y="15692"/>
                    <a:pt x="134326" y="16002"/>
                  </a:cubicBezTo>
                  <a:cubicBezTo>
                    <a:pt x="134326" y="16300"/>
                    <a:pt x="134076" y="16562"/>
                    <a:pt x="133767" y="16562"/>
                  </a:cubicBezTo>
                  <a:cubicBezTo>
                    <a:pt x="133469" y="16562"/>
                    <a:pt x="133207" y="16312"/>
                    <a:pt x="133207" y="16002"/>
                  </a:cubicBezTo>
                  <a:cubicBezTo>
                    <a:pt x="133207" y="15692"/>
                    <a:pt x="133457" y="15431"/>
                    <a:pt x="133767" y="15431"/>
                  </a:cubicBezTo>
                  <a:close/>
                  <a:moveTo>
                    <a:pt x="1548" y="17300"/>
                  </a:moveTo>
                  <a:cubicBezTo>
                    <a:pt x="1846" y="17300"/>
                    <a:pt x="2119" y="17550"/>
                    <a:pt x="2119" y="17859"/>
                  </a:cubicBezTo>
                  <a:cubicBezTo>
                    <a:pt x="2119" y="18157"/>
                    <a:pt x="1858" y="18431"/>
                    <a:pt x="1548" y="18431"/>
                  </a:cubicBezTo>
                  <a:cubicBezTo>
                    <a:pt x="1238" y="18431"/>
                    <a:pt x="988" y="18169"/>
                    <a:pt x="988" y="17859"/>
                  </a:cubicBezTo>
                  <a:cubicBezTo>
                    <a:pt x="988" y="17550"/>
                    <a:pt x="1238" y="17300"/>
                    <a:pt x="1548" y="17300"/>
                  </a:cubicBezTo>
                  <a:close/>
                  <a:moveTo>
                    <a:pt x="5287" y="17300"/>
                  </a:moveTo>
                  <a:cubicBezTo>
                    <a:pt x="5596" y="17300"/>
                    <a:pt x="5846" y="17550"/>
                    <a:pt x="5846" y="17859"/>
                  </a:cubicBezTo>
                  <a:cubicBezTo>
                    <a:pt x="5846" y="18169"/>
                    <a:pt x="5596" y="18431"/>
                    <a:pt x="5287" y="18431"/>
                  </a:cubicBezTo>
                  <a:cubicBezTo>
                    <a:pt x="4977" y="18431"/>
                    <a:pt x="4715" y="18169"/>
                    <a:pt x="4715" y="17859"/>
                  </a:cubicBezTo>
                  <a:cubicBezTo>
                    <a:pt x="4715" y="17550"/>
                    <a:pt x="4977" y="17300"/>
                    <a:pt x="5287" y="17300"/>
                  </a:cubicBezTo>
                  <a:close/>
                  <a:moveTo>
                    <a:pt x="9001" y="17300"/>
                  </a:moveTo>
                  <a:cubicBezTo>
                    <a:pt x="9299" y="17300"/>
                    <a:pt x="9573" y="17550"/>
                    <a:pt x="9573" y="17859"/>
                  </a:cubicBezTo>
                  <a:cubicBezTo>
                    <a:pt x="9573" y="18157"/>
                    <a:pt x="9323" y="18431"/>
                    <a:pt x="9001" y="18431"/>
                  </a:cubicBezTo>
                  <a:cubicBezTo>
                    <a:pt x="8704" y="18431"/>
                    <a:pt x="8442" y="18169"/>
                    <a:pt x="8442" y="17859"/>
                  </a:cubicBezTo>
                  <a:cubicBezTo>
                    <a:pt x="8442" y="17550"/>
                    <a:pt x="8692" y="17300"/>
                    <a:pt x="9001" y="17300"/>
                  </a:cubicBezTo>
                  <a:close/>
                  <a:moveTo>
                    <a:pt x="12728" y="17300"/>
                  </a:moveTo>
                  <a:cubicBezTo>
                    <a:pt x="13037" y="17300"/>
                    <a:pt x="13288" y="17550"/>
                    <a:pt x="13288" y="17859"/>
                  </a:cubicBezTo>
                  <a:cubicBezTo>
                    <a:pt x="13288" y="18169"/>
                    <a:pt x="13037" y="18431"/>
                    <a:pt x="12728" y="18431"/>
                  </a:cubicBezTo>
                  <a:cubicBezTo>
                    <a:pt x="12418" y="18431"/>
                    <a:pt x="12156" y="18169"/>
                    <a:pt x="12156" y="17859"/>
                  </a:cubicBezTo>
                  <a:cubicBezTo>
                    <a:pt x="12156" y="17550"/>
                    <a:pt x="12418" y="17300"/>
                    <a:pt x="12728" y="17300"/>
                  </a:cubicBezTo>
                  <a:close/>
                  <a:moveTo>
                    <a:pt x="16466" y="17300"/>
                  </a:moveTo>
                  <a:cubicBezTo>
                    <a:pt x="16764" y="17300"/>
                    <a:pt x="17026" y="17550"/>
                    <a:pt x="17026" y="17859"/>
                  </a:cubicBezTo>
                  <a:cubicBezTo>
                    <a:pt x="17026" y="18157"/>
                    <a:pt x="16776" y="18431"/>
                    <a:pt x="16466" y="18431"/>
                  </a:cubicBezTo>
                  <a:cubicBezTo>
                    <a:pt x="16169" y="18431"/>
                    <a:pt x="15895" y="18169"/>
                    <a:pt x="15895" y="17859"/>
                  </a:cubicBezTo>
                  <a:cubicBezTo>
                    <a:pt x="15895" y="17550"/>
                    <a:pt x="16145" y="17300"/>
                    <a:pt x="16466" y="17300"/>
                  </a:cubicBezTo>
                  <a:close/>
                  <a:moveTo>
                    <a:pt x="20181" y="17300"/>
                  </a:moveTo>
                  <a:cubicBezTo>
                    <a:pt x="20491" y="17300"/>
                    <a:pt x="20753" y="17550"/>
                    <a:pt x="20753" y="17859"/>
                  </a:cubicBezTo>
                  <a:cubicBezTo>
                    <a:pt x="20753" y="18169"/>
                    <a:pt x="20491" y="18431"/>
                    <a:pt x="20181" y="18431"/>
                  </a:cubicBezTo>
                  <a:cubicBezTo>
                    <a:pt x="19872" y="18431"/>
                    <a:pt x="19622" y="18169"/>
                    <a:pt x="19622" y="17859"/>
                  </a:cubicBezTo>
                  <a:cubicBezTo>
                    <a:pt x="19622" y="17550"/>
                    <a:pt x="19872" y="17300"/>
                    <a:pt x="20181" y="17300"/>
                  </a:cubicBezTo>
                  <a:close/>
                  <a:moveTo>
                    <a:pt x="23920" y="17300"/>
                  </a:moveTo>
                  <a:cubicBezTo>
                    <a:pt x="24217" y="17300"/>
                    <a:pt x="24479" y="17550"/>
                    <a:pt x="24479" y="17859"/>
                  </a:cubicBezTo>
                  <a:cubicBezTo>
                    <a:pt x="24479" y="18157"/>
                    <a:pt x="24229" y="18431"/>
                    <a:pt x="23920" y="18431"/>
                  </a:cubicBezTo>
                  <a:cubicBezTo>
                    <a:pt x="23610" y="18431"/>
                    <a:pt x="23348" y="18169"/>
                    <a:pt x="23348" y="17859"/>
                  </a:cubicBezTo>
                  <a:cubicBezTo>
                    <a:pt x="23348" y="17550"/>
                    <a:pt x="23610" y="17300"/>
                    <a:pt x="23920" y="17300"/>
                  </a:cubicBezTo>
                  <a:close/>
                  <a:moveTo>
                    <a:pt x="27635" y="17300"/>
                  </a:moveTo>
                  <a:cubicBezTo>
                    <a:pt x="27956" y="17300"/>
                    <a:pt x="28206" y="17550"/>
                    <a:pt x="28206" y="17859"/>
                  </a:cubicBezTo>
                  <a:cubicBezTo>
                    <a:pt x="28206" y="18169"/>
                    <a:pt x="27956" y="18431"/>
                    <a:pt x="27635" y="18431"/>
                  </a:cubicBezTo>
                  <a:cubicBezTo>
                    <a:pt x="27325" y="18431"/>
                    <a:pt x="27075" y="18169"/>
                    <a:pt x="27075" y="17859"/>
                  </a:cubicBezTo>
                  <a:cubicBezTo>
                    <a:pt x="27075" y="17550"/>
                    <a:pt x="27325" y="17300"/>
                    <a:pt x="27635" y="17300"/>
                  </a:cubicBezTo>
                  <a:close/>
                  <a:moveTo>
                    <a:pt x="31373" y="17300"/>
                  </a:moveTo>
                  <a:cubicBezTo>
                    <a:pt x="31671" y="17300"/>
                    <a:pt x="31945" y="17550"/>
                    <a:pt x="31945" y="17859"/>
                  </a:cubicBezTo>
                  <a:cubicBezTo>
                    <a:pt x="31945" y="18157"/>
                    <a:pt x="31683" y="18431"/>
                    <a:pt x="31373" y="18431"/>
                  </a:cubicBezTo>
                  <a:cubicBezTo>
                    <a:pt x="31064" y="18431"/>
                    <a:pt x="30814" y="18169"/>
                    <a:pt x="30814" y="17859"/>
                  </a:cubicBezTo>
                  <a:cubicBezTo>
                    <a:pt x="30814" y="17550"/>
                    <a:pt x="31064" y="17300"/>
                    <a:pt x="31373" y="17300"/>
                  </a:cubicBezTo>
                  <a:close/>
                  <a:moveTo>
                    <a:pt x="35100" y="17300"/>
                  </a:moveTo>
                  <a:cubicBezTo>
                    <a:pt x="35409" y="17300"/>
                    <a:pt x="35659" y="17550"/>
                    <a:pt x="35659" y="17859"/>
                  </a:cubicBezTo>
                  <a:cubicBezTo>
                    <a:pt x="35659" y="18169"/>
                    <a:pt x="35409" y="18431"/>
                    <a:pt x="35100" y="18431"/>
                  </a:cubicBezTo>
                  <a:cubicBezTo>
                    <a:pt x="34778" y="18431"/>
                    <a:pt x="34528" y="18169"/>
                    <a:pt x="34528" y="17859"/>
                  </a:cubicBezTo>
                  <a:cubicBezTo>
                    <a:pt x="34528" y="17550"/>
                    <a:pt x="34778" y="17300"/>
                    <a:pt x="35100" y="17300"/>
                  </a:cubicBezTo>
                  <a:close/>
                  <a:moveTo>
                    <a:pt x="38815" y="17300"/>
                  </a:moveTo>
                  <a:cubicBezTo>
                    <a:pt x="39112" y="17300"/>
                    <a:pt x="39386" y="17550"/>
                    <a:pt x="39386" y="17859"/>
                  </a:cubicBezTo>
                  <a:cubicBezTo>
                    <a:pt x="39386" y="18157"/>
                    <a:pt x="39124" y="18431"/>
                    <a:pt x="38815" y="18431"/>
                  </a:cubicBezTo>
                  <a:cubicBezTo>
                    <a:pt x="38517" y="18431"/>
                    <a:pt x="38255" y="18169"/>
                    <a:pt x="38255" y="17859"/>
                  </a:cubicBezTo>
                  <a:cubicBezTo>
                    <a:pt x="38267" y="17550"/>
                    <a:pt x="38505" y="17300"/>
                    <a:pt x="38815" y="17300"/>
                  </a:cubicBezTo>
                  <a:close/>
                  <a:moveTo>
                    <a:pt x="42553" y="17300"/>
                  </a:moveTo>
                  <a:cubicBezTo>
                    <a:pt x="42863" y="17300"/>
                    <a:pt x="43113" y="17550"/>
                    <a:pt x="43113" y="17859"/>
                  </a:cubicBezTo>
                  <a:cubicBezTo>
                    <a:pt x="43113" y="18169"/>
                    <a:pt x="42863" y="18431"/>
                    <a:pt x="42553" y="18431"/>
                  </a:cubicBezTo>
                  <a:cubicBezTo>
                    <a:pt x="42232" y="18431"/>
                    <a:pt x="41982" y="18169"/>
                    <a:pt x="41982" y="17859"/>
                  </a:cubicBezTo>
                  <a:cubicBezTo>
                    <a:pt x="41982" y="17550"/>
                    <a:pt x="42244" y="17300"/>
                    <a:pt x="42553" y="17300"/>
                  </a:cubicBezTo>
                  <a:close/>
                  <a:moveTo>
                    <a:pt x="46268" y="17300"/>
                  </a:moveTo>
                  <a:cubicBezTo>
                    <a:pt x="46565" y="17300"/>
                    <a:pt x="46839" y="17550"/>
                    <a:pt x="46839" y="17859"/>
                  </a:cubicBezTo>
                  <a:cubicBezTo>
                    <a:pt x="46839" y="18157"/>
                    <a:pt x="46589" y="18431"/>
                    <a:pt x="46268" y="18431"/>
                  </a:cubicBezTo>
                  <a:cubicBezTo>
                    <a:pt x="45970" y="18431"/>
                    <a:pt x="45708" y="18169"/>
                    <a:pt x="45708" y="17859"/>
                  </a:cubicBezTo>
                  <a:cubicBezTo>
                    <a:pt x="45720" y="17550"/>
                    <a:pt x="45958" y="17300"/>
                    <a:pt x="46268" y="17300"/>
                  </a:cubicBezTo>
                  <a:close/>
                  <a:moveTo>
                    <a:pt x="50006" y="17300"/>
                  </a:moveTo>
                  <a:cubicBezTo>
                    <a:pt x="50316" y="17300"/>
                    <a:pt x="50578" y="17550"/>
                    <a:pt x="50578" y="17859"/>
                  </a:cubicBezTo>
                  <a:cubicBezTo>
                    <a:pt x="50578" y="18169"/>
                    <a:pt x="50316" y="18431"/>
                    <a:pt x="50006" y="18431"/>
                  </a:cubicBezTo>
                  <a:cubicBezTo>
                    <a:pt x="49697" y="18431"/>
                    <a:pt x="49447" y="18169"/>
                    <a:pt x="49447" y="17859"/>
                  </a:cubicBezTo>
                  <a:cubicBezTo>
                    <a:pt x="49447" y="17550"/>
                    <a:pt x="49697" y="17300"/>
                    <a:pt x="50006" y="17300"/>
                  </a:cubicBezTo>
                  <a:close/>
                  <a:moveTo>
                    <a:pt x="53733" y="17300"/>
                  </a:moveTo>
                  <a:cubicBezTo>
                    <a:pt x="54031" y="17300"/>
                    <a:pt x="54293" y="17550"/>
                    <a:pt x="54293" y="17859"/>
                  </a:cubicBezTo>
                  <a:cubicBezTo>
                    <a:pt x="54293" y="18157"/>
                    <a:pt x="54043" y="18431"/>
                    <a:pt x="53733" y="18431"/>
                  </a:cubicBezTo>
                  <a:cubicBezTo>
                    <a:pt x="53412" y="18431"/>
                    <a:pt x="53162" y="18169"/>
                    <a:pt x="53162" y="17859"/>
                  </a:cubicBezTo>
                  <a:cubicBezTo>
                    <a:pt x="53173" y="17550"/>
                    <a:pt x="53412" y="17300"/>
                    <a:pt x="53733" y="17300"/>
                  </a:cubicBezTo>
                  <a:close/>
                  <a:moveTo>
                    <a:pt x="57460" y="17300"/>
                  </a:moveTo>
                  <a:cubicBezTo>
                    <a:pt x="57781" y="17300"/>
                    <a:pt x="58031" y="17550"/>
                    <a:pt x="58031" y="17859"/>
                  </a:cubicBezTo>
                  <a:cubicBezTo>
                    <a:pt x="58031" y="18169"/>
                    <a:pt x="57781" y="18431"/>
                    <a:pt x="57460" y="18431"/>
                  </a:cubicBezTo>
                  <a:cubicBezTo>
                    <a:pt x="57150" y="18431"/>
                    <a:pt x="56900" y="18169"/>
                    <a:pt x="56900" y="17859"/>
                  </a:cubicBezTo>
                  <a:cubicBezTo>
                    <a:pt x="56900" y="17550"/>
                    <a:pt x="57150" y="17300"/>
                    <a:pt x="57460" y="17300"/>
                  </a:cubicBezTo>
                  <a:close/>
                  <a:moveTo>
                    <a:pt x="61186" y="17300"/>
                  </a:moveTo>
                  <a:cubicBezTo>
                    <a:pt x="61484" y="17300"/>
                    <a:pt x="61746" y="17550"/>
                    <a:pt x="61746" y="17859"/>
                  </a:cubicBezTo>
                  <a:cubicBezTo>
                    <a:pt x="61746" y="18157"/>
                    <a:pt x="61496" y="18431"/>
                    <a:pt x="61186" y="18431"/>
                  </a:cubicBezTo>
                  <a:cubicBezTo>
                    <a:pt x="60877" y="18431"/>
                    <a:pt x="60615" y="18169"/>
                    <a:pt x="60615" y="17859"/>
                  </a:cubicBezTo>
                  <a:cubicBezTo>
                    <a:pt x="60639" y="17550"/>
                    <a:pt x="60877" y="17300"/>
                    <a:pt x="61186" y="17300"/>
                  </a:cubicBezTo>
                  <a:close/>
                  <a:moveTo>
                    <a:pt x="64925" y="17300"/>
                  </a:moveTo>
                  <a:cubicBezTo>
                    <a:pt x="65234" y="17300"/>
                    <a:pt x="65485" y="17550"/>
                    <a:pt x="65485" y="17859"/>
                  </a:cubicBezTo>
                  <a:cubicBezTo>
                    <a:pt x="65485" y="18169"/>
                    <a:pt x="65234" y="18431"/>
                    <a:pt x="64925" y="18431"/>
                  </a:cubicBezTo>
                  <a:cubicBezTo>
                    <a:pt x="64603" y="18431"/>
                    <a:pt x="64353" y="18169"/>
                    <a:pt x="64353" y="17859"/>
                  </a:cubicBezTo>
                  <a:cubicBezTo>
                    <a:pt x="64353" y="17550"/>
                    <a:pt x="64603" y="17300"/>
                    <a:pt x="64925" y="17300"/>
                  </a:cubicBezTo>
                  <a:close/>
                  <a:moveTo>
                    <a:pt x="68640" y="17300"/>
                  </a:moveTo>
                  <a:cubicBezTo>
                    <a:pt x="68937" y="17300"/>
                    <a:pt x="69211" y="17550"/>
                    <a:pt x="69211" y="17859"/>
                  </a:cubicBezTo>
                  <a:cubicBezTo>
                    <a:pt x="69211" y="18157"/>
                    <a:pt x="68949" y="18431"/>
                    <a:pt x="68640" y="18431"/>
                  </a:cubicBezTo>
                  <a:cubicBezTo>
                    <a:pt x="68330" y="18431"/>
                    <a:pt x="68080" y="18169"/>
                    <a:pt x="68080" y="17859"/>
                  </a:cubicBezTo>
                  <a:cubicBezTo>
                    <a:pt x="68092" y="17550"/>
                    <a:pt x="68330" y="17300"/>
                    <a:pt x="68640" y="17300"/>
                  </a:cubicBezTo>
                  <a:close/>
                  <a:moveTo>
                    <a:pt x="72366" y="17300"/>
                  </a:moveTo>
                  <a:cubicBezTo>
                    <a:pt x="72676" y="17300"/>
                    <a:pt x="72926" y="17550"/>
                    <a:pt x="72926" y="17859"/>
                  </a:cubicBezTo>
                  <a:cubicBezTo>
                    <a:pt x="72926" y="18169"/>
                    <a:pt x="72676" y="18431"/>
                    <a:pt x="72366" y="18431"/>
                  </a:cubicBezTo>
                  <a:cubicBezTo>
                    <a:pt x="72045" y="18431"/>
                    <a:pt x="71795" y="18169"/>
                    <a:pt x="71795" y="17859"/>
                  </a:cubicBezTo>
                  <a:cubicBezTo>
                    <a:pt x="71795" y="17550"/>
                    <a:pt x="72069" y="17300"/>
                    <a:pt x="72366" y="17300"/>
                  </a:cubicBezTo>
                  <a:close/>
                  <a:moveTo>
                    <a:pt x="76093" y="17300"/>
                  </a:moveTo>
                  <a:cubicBezTo>
                    <a:pt x="76391" y="17300"/>
                    <a:pt x="76664" y="17550"/>
                    <a:pt x="76664" y="17859"/>
                  </a:cubicBezTo>
                  <a:cubicBezTo>
                    <a:pt x="76664" y="18157"/>
                    <a:pt x="76403" y="18431"/>
                    <a:pt x="76093" y="18431"/>
                  </a:cubicBezTo>
                  <a:cubicBezTo>
                    <a:pt x="75795" y="18431"/>
                    <a:pt x="75533" y="18169"/>
                    <a:pt x="75533" y="17859"/>
                  </a:cubicBezTo>
                  <a:cubicBezTo>
                    <a:pt x="75533" y="17550"/>
                    <a:pt x="75783" y="17300"/>
                    <a:pt x="76093" y="17300"/>
                  </a:cubicBezTo>
                  <a:close/>
                  <a:moveTo>
                    <a:pt x="79712" y="17300"/>
                  </a:moveTo>
                  <a:cubicBezTo>
                    <a:pt x="80010" y="17300"/>
                    <a:pt x="80284" y="17550"/>
                    <a:pt x="80284" y="17859"/>
                  </a:cubicBezTo>
                  <a:cubicBezTo>
                    <a:pt x="80284" y="18157"/>
                    <a:pt x="80022" y="18431"/>
                    <a:pt x="79712" y="18431"/>
                  </a:cubicBezTo>
                  <a:cubicBezTo>
                    <a:pt x="79403" y="18431"/>
                    <a:pt x="79153" y="18169"/>
                    <a:pt x="79153" y="17859"/>
                  </a:cubicBezTo>
                  <a:cubicBezTo>
                    <a:pt x="79165" y="17550"/>
                    <a:pt x="79403" y="17300"/>
                    <a:pt x="79712" y="17300"/>
                  </a:cubicBezTo>
                  <a:close/>
                  <a:moveTo>
                    <a:pt x="83451" y="17300"/>
                  </a:moveTo>
                  <a:cubicBezTo>
                    <a:pt x="83761" y="17300"/>
                    <a:pt x="84011" y="17550"/>
                    <a:pt x="84011" y="17859"/>
                  </a:cubicBezTo>
                  <a:cubicBezTo>
                    <a:pt x="84011" y="18169"/>
                    <a:pt x="83761" y="18431"/>
                    <a:pt x="83451" y="18431"/>
                  </a:cubicBezTo>
                  <a:cubicBezTo>
                    <a:pt x="83141" y="18431"/>
                    <a:pt x="82880" y="18169"/>
                    <a:pt x="82880" y="17859"/>
                  </a:cubicBezTo>
                  <a:cubicBezTo>
                    <a:pt x="82880" y="17550"/>
                    <a:pt x="83141" y="17300"/>
                    <a:pt x="83451" y="17300"/>
                  </a:cubicBezTo>
                  <a:close/>
                  <a:moveTo>
                    <a:pt x="87166" y="17300"/>
                  </a:moveTo>
                  <a:cubicBezTo>
                    <a:pt x="87463" y="17300"/>
                    <a:pt x="87737" y="17550"/>
                    <a:pt x="87737" y="17859"/>
                  </a:cubicBezTo>
                  <a:cubicBezTo>
                    <a:pt x="87737" y="18157"/>
                    <a:pt x="87475" y="18431"/>
                    <a:pt x="87166" y="18431"/>
                  </a:cubicBezTo>
                  <a:cubicBezTo>
                    <a:pt x="86856" y="18431"/>
                    <a:pt x="86606" y="18169"/>
                    <a:pt x="86606" y="17859"/>
                  </a:cubicBezTo>
                  <a:cubicBezTo>
                    <a:pt x="86618" y="17550"/>
                    <a:pt x="86856" y="17300"/>
                    <a:pt x="87166" y="17300"/>
                  </a:cubicBezTo>
                  <a:close/>
                  <a:moveTo>
                    <a:pt x="90904" y="17300"/>
                  </a:moveTo>
                  <a:cubicBezTo>
                    <a:pt x="91214" y="17300"/>
                    <a:pt x="91464" y="17550"/>
                    <a:pt x="91464" y="17859"/>
                  </a:cubicBezTo>
                  <a:cubicBezTo>
                    <a:pt x="91464" y="18169"/>
                    <a:pt x="91214" y="18431"/>
                    <a:pt x="90904" y="18431"/>
                  </a:cubicBezTo>
                  <a:cubicBezTo>
                    <a:pt x="90595" y="18431"/>
                    <a:pt x="90345" y="18169"/>
                    <a:pt x="90345" y="17859"/>
                  </a:cubicBezTo>
                  <a:cubicBezTo>
                    <a:pt x="90345" y="17550"/>
                    <a:pt x="90595" y="17300"/>
                    <a:pt x="90904" y="17300"/>
                  </a:cubicBezTo>
                  <a:close/>
                  <a:moveTo>
                    <a:pt x="94631" y="17300"/>
                  </a:moveTo>
                  <a:cubicBezTo>
                    <a:pt x="94929" y="17300"/>
                    <a:pt x="95191" y="17550"/>
                    <a:pt x="95191" y="17859"/>
                  </a:cubicBezTo>
                  <a:cubicBezTo>
                    <a:pt x="95191" y="18157"/>
                    <a:pt x="94941" y="18431"/>
                    <a:pt x="94631" y="18431"/>
                  </a:cubicBezTo>
                  <a:cubicBezTo>
                    <a:pt x="94310" y="18431"/>
                    <a:pt x="94060" y="18169"/>
                    <a:pt x="94060" y="17859"/>
                  </a:cubicBezTo>
                  <a:cubicBezTo>
                    <a:pt x="94071" y="17550"/>
                    <a:pt x="94310" y="17300"/>
                    <a:pt x="94631" y="17300"/>
                  </a:cubicBezTo>
                  <a:close/>
                  <a:moveTo>
                    <a:pt x="98346" y="17300"/>
                  </a:moveTo>
                  <a:cubicBezTo>
                    <a:pt x="98655" y="17300"/>
                    <a:pt x="98905" y="17550"/>
                    <a:pt x="98905" y="17859"/>
                  </a:cubicBezTo>
                  <a:cubicBezTo>
                    <a:pt x="98905" y="18169"/>
                    <a:pt x="98655" y="18431"/>
                    <a:pt x="98346" y="18431"/>
                  </a:cubicBezTo>
                  <a:cubicBezTo>
                    <a:pt x="98036" y="18431"/>
                    <a:pt x="97786" y="18169"/>
                    <a:pt x="97786" y="17859"/>
                  </a:cubicBezTo>
                  <a:cubicBezTo>
                    <a:pt x="97786" y="17550"/>
                    <a:pt x="98036" y="17300"/>
                    <a:pt x="98346" y="17300"/>
                  </a:cubicBezTo>
                  <a:close/>
                  <a:moveTo>
                    <a:pt x="102084" y="17300"/>
                  </a:moveTo>
                  <a:cubicBezTo>
                    <a:pt x="102382" y="17300"/>
                    <a:pt x="102644" y="17550"/>
                    <a:pt x="102644" y="17859"/>
                  </a:cubicBezTo>
                  <a:cubicBezTo>
                    <a:pt x="102644" y="18157"/>
                    <a:pt x="102394" y="18431"/>
                    <a:pt x="102084" y="18431"/>
                  </a:cubicBezTo>
                  <a:cubicBezTo>
                    <a:pt x="101787" y="18431"/>
                    <a:pt x="101513" y="18169"/>
                    <a:pt x="101513" y="17859"/>
                  </a:cubicBezTo>
                  <a:cubicBezTo>
                    <a:pt x="101513" y="17550"/>
                    <a:pt x="101775" y="17300"/>
                    <a:pt x="102084" y="17300"/>
                  </a:cubicBezTo>
                  <a:close/>
                  <a:moveTo>
                    <a:pt x="105799" y="17300"/>
                  </a:moveTo>
                  <a:cubicBezTo>
                    <a:pt x="106121" y="17300"/>
                    <a:pt x="106371" y="17550"/>
                    <a:pt x="106371" y="17859"/>
                  </a:cubicBezTo>
                  <a:cubicBezTo>
                    <a:pt x="106371" y="18169"/>
                    <a:pt x="106109" y="18431"/>
                    <a:pt x="105799" y="18431"/>
                  </a:cubicBezTo>
                  <a:cubicBezTo>
                    <a:pt x="105490" y="18431"/>
                    <a:pt x="105239" y="18169"/>
                    <a:pt x="105239" y="17859"/>
                  </a:cubicBezTo>
                  <a:cubicBezTo>
                    <a:pt x="105239" y="17550"/>
                    <a:pt x="105490" y="17300"/>
                    <a:pt x="105799" y="17300"/>
                  </a:cubicBezTo>
                  <a:close/>
                  <a:moveTo>
                    <a:pt x="109538" y="17300"/>
                  </a:moveTo>
                  <a:cubicBezTo>
                    <a:pt x="109835" y="17300"/>
                    <a:pt x="110109" y="17550"/>
                    <a:pt x="110109" y="17859"/>
                  </a:cubicBezTo>
                  <a:cubicBezTo>
                    <a:pt x="110109" y="18157"/>
                    <a:pt x="109847" y="18431"/>
                    <a:pt x="109538" y="18431"/>
                  </a:cubicBezTo>
                  <a:cubicBezTo>
                    <a:pt x="109228" y="18431"/>
                    <a:pt x="108978" y="18169"/>
                    <a:pt x="108978" y="17859"/>
                  </a:cubicBezTo>
                  <a:cubicBezTo>
                    <a:pt x="108978" y="17550"/>
                    <a:pt x="109228" y="17300"/>
                    <a:pt x="109538" y="17300"/>
                  </a:cubicBezTo>
                  <a:close/>
                  <a:moveTo>
                    <a:pt x="113264" y="17300"/>
                  </a:moveTo>
                  <a:cubicBezTo>
                    <a:pt x="113574" y="17300"/>
                    <a:pt x="113824" y="17550"/>
                    <a:pt x="113824" y="17859"/>
                  </a:cubicBezTo>
                  <a:cubicBezTo>
                    <a:pt x="113824" y="18169"/>
                    <a:pt x="113574" y="18431"/>
                    <a:pt x="113264" y="18431"/>
                  </a:cubicBezTo>
                  <a:cubicBezTo>
                    <a:pt x="112943" y="18431"/>
                    <a:pt x="112693" y="18169"/>
                    <a:pt x="112693" y="17859"/>
                  </a:cubicBezTo>
                  <a:cubicBezTo>
                    <a:pt x="112693" y="17550"/>
                    <a:pt x="112943" y="17300"/>
                    <a:pt x="113264" y="17300"/>
                  </a:cubicBezTo>
                  <a:close/>
                  <a:moveTo>
                    <a:pt x="116991" y="17300"/>
                  </a:moveTo>
                  <a:cubicBezTo>
                    <a:pt x="117289" y="17300"/>
                    <a:pt x="117562" y="17550"/>
                    <a:pt x="117562" y="17859"/>
                  </a:cubicBezTo>
                  <a:cubicBezTo>
                    <a:pt x="117562" y="18157"/>
                    <a:pt x="117312" y="18431"/>
                    <a:pt x="116991" y="18431"/>
                  </a:cubicBezTo>
                  <a:cubicBezTo>
                    <a:pt x="116681" y="18431"/>
                    <a:pt x="116431" y="18169"/>
                    <a:pt x="116431" y="17859"/>
                  </a:cubicBezTo>
                  <a:cubicBezTo>
                    <a:pt x="116431" y="17550"/>
                    <a:pt x="116681" y="17300"/>
                    <a:pt x="116991" y="17300"/>
                  </a:cubicBezTo>
                  <a:close/>
                  <a:moveTo>
                    <a:pt x="120718" y="17300"/>
                  </a:moveTo>
                  <a:cubicBezTo>
                    <a:pt x="121027" y="17300"/>
                    <a:pt x="121277" y="17550"/>
                    <a:pt x="121277" y="17859"/>
                  </a:cubicBezTo>
                  <a:cubicBezTo>
                    <a:pt x="121277" y="18169"/>
                    <a:pt x="121027" y="18431"/>
                    <a:pt x="120718" y="18431"/>
                  </a:cubicBezTo>
                  <a:cubicBezTo>
                    <a:pt x="120408" y="18431"/>
                    <a:pt x="120146" y="18169"/>
                    <a:pt x="120146" y="17859"/>
                  </a:cubicBezTo>
                  <a:cubicBezTo>
                    <a:pt x="120146" y="17550"/>
                    <a:pt x="120420" y="17300"/>
                    <a:pt x="120718" y="17300"/>
                  </a:cubicBezTo>
                  <a:close/>
                  <a:moveTo>
                    <a:pt x="124456" y="17300"/>
                  </a:moveTo>
                  <a:cubicBezTo>
                    <a:pt x="124754" y="17300"/>
                    <a:pt x="125016" y="17550"/>
                    <a:pt x="125016" y="17859"/>
                  </a:cubicBezTo>
                  <a:cubicBezTo>
                    <a:pt x="125016" y="18157"/>
                    <a:pt x="124766" y="18431"/>
                    <a:pt x="124456" y="18431"/>
                  </a:cubicBezTo>
                  <a:cubicBezTo>
                    <a:pt x="124135" y="18431"/>
                    <a:pt x="123885" y="18169"/>
                    <a:pt x="123885" y="17859"/>
                  </a:cubicBezTo>
                  <a:cubicBezTo>
                    <a:pt x="123885" y="17550"/>
                    <a:pt x="124135" y="17300"/>
                    <a:pt x="124456" y="17300"/>
                  </a:cubicBezTo>
                  <a:close/>
                  <a:moveTo>
                    <a:pt x="128171" y="17300"/>
                  </a:moveTo>
                  <a:cubicBezTo>
                    <a:pt x="128480" y="17300"/>
                    <a:pt x="128742" y="17550"/>
                    <a:pt x="128742" y="17859"/>
                  </a:cubicBezTo>
                  <a:cubicBezTo>
                    <a:pt x="128742" y="18169"/>
                    <a:pt x="128480" y="18431"/>
                    <a:pt x="128171" y="18431"/>
                  </a:cubicBezTo>
                  <a:cubicBezTo>
                    <a:pt x="127861" y="18431"/>
                    <a:pt x="127611" y="18169"/>
                    <a:pt x="127611" y="17859"/>
                  </a:cubicBezTo>
                  <a:cubicBezTo>
                    <a:pt x="127611" y="17550"/>
                    <a:pt x="127861" y="17300"/>
                    <a:pt x="128171" y="17300"/>
                  </a:cubicBezTo>
                  <a:close/>
                  <a:moveTo>
                    <a:pt x="131898" y="17300"/>
                  </a:moveTo>
                  <a:cubicBezTo>
                    <a:pt x="132195" y="17300"/>
                    <a:pt x="132457" y="17550"/>
                    <a:pt x="132457" y="17859"/>
                  </a:cubicBezTo>
                  <a:cubicBezTo>
                    <a:pt x="132457" y="18157"/>
                    <a:pt x="132207" y="18431"/>
                    <a:pt x="131898" y="18431"/>
                  </a:cubicBezTo>
                  <a:cubicBezTo>
                    <a:pt x="131600" y="18431"/>
                    <a:pt x="131326" y="18169"/>
                    <a:pt x="131326" y="17859"/>
                  </a:cubicBezTo>
                  <a:cubicBezTo>
                    <a:pt x="131338" y="17550"/>
                    <a:pt x="131576" y="17300"/>
                    <a:pt x="131898" y="17300"/>
                  </a:cubicBezTo>
                  <a:close/>
                  <a:moveTo>
                    <a:pt x="135624" y="17300"/>
                  </a:moveTo>
                  <a:cubicBezTo>
                    <a:pt x="135946" y="17300"/>
                    <a:pt x="136196" y="17550"/>
                    <a:pt x="136196" y="17859"/>
                  </a:cubicBezTo>
                  <a:cubicBezTo>
                    <a:pt x="136196" y="18169"/>
                    <a:pt x="135934" y="18431"/>
                    <a:pt x="135624" y="18431"/>
                  </a:cubicBezTo>
                  <a:cubicBezTo>
                    <a:pt x="135315" y="18431"/>
                    <a:pt x="135065" y="18169"/>
                    <a:pt x="135065" y="17859"/>
                  </a:cubicBezTo>
                  <a:cubicBezTo>
                    <a:pt x="135065" y="17550"/>
                    <a:pt x="135315" y="17300"/>
                    <a:pt x="135624" y="17300"/>
                  </a:cubicBezTo>
                  <a:close/>
                  <a:moveTo>
                    <a:pt x="3405" y="19157"/>
                  </a:moveTo>
                  <a:cubicBezTo>
                    <a:pt x="3703" y="19157"/>
                    <a:pt x="3977" y="19407"/>
                    <a:pt x="3977" y="19717"/>
                  </a:cubicBezTo>
                  <a:cubicBezTo>
                    <a:pt x="3977" y="20014"/>
                    <a:pt x="3727" y="20288"/>
                    <a:pt x="3405" y="20288"/>
                  </a:cubicBezTo>
                  <a:cubicBezTo>
                    <a:pt x="3096" y="20288"/>
                    <a:pt x="2846" y="20026"/>
                    <a:pt x="2846" y="19717"/>
                  </a:cubicBezTo>
                  <a:cubicBezTo>
                    <a:pt x="2858" y="19407"/>
                    <a:pt x="3096" y="19157"/>
                    <a:pt x="3405" y="19157"/>
                  </a:cubicBezTo>
                  <a:close/>
                  <a:moveTo>
                    <a:pt x="7132" y="19157"/>
                  </a:moveTo>
                  <a:cubicBezTo>
                    <a:pt x="7430" y="19157"/>
                    <a:pt x="7692" y="19407"/>
                    <a:pt x="7692" y="19717"/>
                  </a:cubicBezTo>
                  <a:cubicBezTo>
                    <a:pt x="7692" y="20014"/>
                    <a:pt x="7442" y="20288"/>
                    <a:pt x="7132" y="20288"/>
                  </a:cubicBezTo>
                  <a:cubicBezTo>
                    <a:pt x="6834" y="20288"/>
                    <a:pt x="6560" y="20026"/>
                    <a:pt x="6560" y="19717"/>
                  </a:cubicBezTo>
                  <a:cubicBezTo>
                    <a:pt x="6560" y="19407"/>
                    <a:pt x="6822" y="19157"/>
                    <a:pt x="7132" y="19157"/>
                  </a:cubicBezTo>
                  <a:close/>
                  <a:moveTo>
                    <a:pt x="10871" y="19157"/>
                  </a:moveTo>
                  <a:cubicBezTo>
                    <a:pt x="11168" y="19157"/>
                    <a:pt x="11430" y="19407"/>
                    <a:pt x="11430" y="19717"/>
                  </a:cubicBezTo>
                  <a:cubicBezTo>
                    <a:pt x="11430" y="20014"/>
                    <a:pt x="11180" y="20288"/>
                    <a:pt x="10871" y="20288"/>
                  </a:cubicBezTo>
                  <a:cubicBezTo>
                    <a:pt x="10573" y="20288"/>
                    <a:pt x="10299" y="20026"/>
                    <a:pt x="10299" y="19717"/>
                  </a:cubicBezTo>
                  <a:cubicBezTo>
                    <a:pt x="10299" y="19407"/>
                    <a:pt x="10549" y="19157"/>
                    <a:pt x="10871" y="19157"/>
                  </a:cubicBezTo>
                  <a:close/>
                  <a:moveTo>
                    <a:pt x="14585" y="19157"/>
                  </a:moveTo>
                  <a:cubicBezTo>
                    <a:pt x="14883" y="19157"/>
                    <a:pt x="15157" y="19407"/>
                    <a:pt x="15157" y="19717"/>
                  </a:cubicBezTo>
                  <a:cubicBezTo>
                    <a:pt x="15157" y="20014"/>
                    <a:pt x="14895" y="20288"/>
                    <a:pt x="14585" y="20288"/>
                  </a:cubicBezTo>
                  <a:cubicBezTo>
                    <a:pt x="14288" y="20288"/>
                    <a:pt x="14014" y="20026"/>
                    <a:pt x="14014" y="19717"/>
                  </a:cubicBezTo>
                  <a:cubicBezTo>
                    <a:pt x="14014" y="19407"/>
                    <a:pt x="14276" y="19157"/>
                    <a:pt x="14585" y="19157"/>
                  </a:cubicBezTo>
                  <a:close/>
                  <a:moveTo>
                    <a:pt x="18324" y="19157"/>
                  </a:moveTo>
                  <a:cubicBezTo>
                    <a:pt x="18622" y="19157"/>
                    <a:pt x="18883" y="19407"/>
                    <a:pt x="18883" y="19717"/>
                  </a:cubicBezTo>
                  <a:cubicBezTo>
                    <a:pt x="18883" y="20014"/>
                    <a:pt x="18633" y="20288"/>
                    <a:pt x="18324" y="20288"/>
                  </a:cubicBezTo>
                  <a:cubicBezTo>
                    <a:pt x="18026" y="20288"/>
                    <a:pt x="17752" y="20026"/>
                    <a:pt x="17752" y="19717"/>
                  </a:cubicBezTo>
                  <a:cubicBezTo>
                    <a:pt x="17752" y="19407"/>
                    <a:pt x="18014" y="19157"/>
                    <a:pt x="18324" y="19157"/>
                  </a:cubicBezTo>
                  <a:close/>
                  <a:moveTo>
                    <a:pt x="22039" y="19157"/>
                  </a:moveTo>
                  <a:cubicBezTo>
                    <a:pt x="22336" y="19157"/>
                    <a:pt x="22610" y="19407"/>
                    <a:pt x="22610" y="19717"/>
                  </a:cubicBezTo>
                  <a:cubicBezTo>
                    <a:pt x="22610" y="20014"/>
                    <a:pt x="22360" y="20288"/>
                    <a:pt x="22039" y="20288"/>
                  </a:cubicBezTo>
                  <a:cubicBezTo>
                    <a:pt x="21729" y="20288"/>
                    <a:pt x="21479" y="20026"/>
                    <a:pt x="21479" y="19717"/>
                  </a:cubicBezTo>
                  <a:cubicBezTo>
                    <a:pt x="21479" y="19407"/>
                    <a:pt x="21729" y="19157"/>
                    <a:pt x="22039" y="19157"/>
                  </a:cubicBezTo>
                  <a:close/>
                  <a:moveTo>
                    <a:pt x="25777" y="19157"/>
                  </a:moveTo>
                  <a:cubicBezTo>
                    <a:pt x="26075" y="19157"/>
                    <a:pt x="26349" y="19407"/>
                    <a:pt x="26349" y="19717"/>
                  </a:cubicBezTo>
                  <a:cubicBezTo>
                    <a:pt x="26349" y="20014"/>
                    <a:pt x="26087" y="20288"/>
                    <a:pt x="25777" y="20288"/>
                  </a:cubicBezTo>
                  <a:cubicBezTo>
                    <a:pt x="25468" y="20288"/>
                    <a:pt x="25206" y="20026"/>
                    <a:pt x="25206" y="19717"/>
                  </a:cubicBezTo>
                  <a:cubicBezTo>
                    <a:pt x="25206" y="19407"/>
                    <a:pt x="25468" y="19157"/>
                    <a:pt x="25777" y="19157"/>
                  </a:cubicBezTo>
                  <a:close/>
                  <a:moveTo>
                    <a:pt x="29504" y="19157"/>
                  </a:moveTo>
                  <a:cubicBezTo>
                    <a:pt x="29801" y="19157"/>
                    <a:pt x="30063" y="19407"/>
                    <a:pt x="30063" y="19717"/>
                  </a:cubicBezTo>
                  <a:cubicBezTo>
                    <a:pt x="30063" y="20014"/>
                    <a:pt x="29813" y="20288"/>
                    <a:pt x="29504" y="20288"/>
                  </a:cubicBezTo>
                  <a:cubicBezTo>
                    <a:pt x="29182" y="20288"/>
                    <a:pt x="28932" y="20026"/>
                    <a:pt x="28932" y="19717"/>
                  </a:cubicBezTo>
                  <a:cubicBezTo>
                    <a:pt x="28932" y="19407"/>
                    <a:pt x="29182" y="19157"/>
                    <a:pt x="29504" y="19157"/>
                  </a:cubicBezTo>
                  <a:close/>
                  <a:moveTo>
                    <a:pt x="33230" y="19157"/>
                  </a:moveTo>
                  <a:cubicBezTo>
                    <a:pt x="33528" y="19157"/>
                    <a:pt x="33802" y="19407"/>
                    <a:pt x="33802" y="19717"/>
                  </a:cubicBezTo>
                  <a:cubicBezTo>
                    <a:pt x="33802" y="20014"/>
                    <a:pt x="33552" y="20288"/>
                    <a:pt x="33230" y="20288"/>
                  </a:cubicBezTo>
                  <a:cubicBezTo>
                    <a:pt x="32921" y="20288"/>
                    <a:pt x="32671" y="20026"/>
                    <a:pt x="32671" y="19717"/>
                  </a:cubicBezTo>
                  <a:cubicBezTo>
                    <a:pt x="32671" y="19407"/>
                    <a:pt x="32921" y="19157"/>
                    <a:pt x="33230" y="19157"/>
                  </a:cubicBezTo>
                  <a:close/>
                  <a:moveTo>
                    <a:pt x="36957" y="19157"/>
                  </a:moveTo>
                  <a:cubicBezTo>
                    <a:pt x="37255" y="19157"/>
                    <a:pt x="37517" y="19407"/>
                    <a:pt x="37517" y="19717"/>
                  </a:cubicBezTo>
                  <a:cubicBezTo>
                    <a:pt x="37517" y="20014"/>
                    <a:pt x="37267" y="20288"/>
                    <a:pt x="36957" y="20288"/>
                  </a:cubicBezTo>
                  <a:cubicBezTo>
                    <a:pt x="36648" y="20288"/>
                    <a:pt x="36386" y="20026"/>
                    <a:pt x="36386" y="19717"/>
                  </a:cubicBezTo>
                  <a:cubicBezTo>
                    <a:pt x="36409" y="19407"/>
                    <a:pt x="36648" y="19157"/>
                    <a:pt x="36957" y="19157"/>
                  </a:cubicBezTo>
                  <a:close/>
                  <a:moveTo>
                    <a:pt x="40672" y="19157"/>
                  </a:moveTo>
                  <a:cubicBezTo>
                    <a:pt x="40970" y="19157"/>
                    <a:pt x="41243" y="19407"/>
                    <a:pt x="41243" y="19717"/>
                  </a:cubicBezTo>
                  <a:cubicBezTo>
                    <a:pt x="41243" y="20014"/>
                    <a:pt x="40993" y="20288"/>
                    <a:pt x="40672" y="20288"/>
                  </a:cubicBezTo>
                  <a:cubicBezTo>
                    <a:pt x="40374" y="20288"/>
                    <a:pt x="40112" y="20026"/>
                    <a:pt x="40112" y="19717"/>
                  </a:cubicBezTo>
                  <a:cubicBezTo>
                    <a:pt x="40112" y="19407"/>
                    <a:pt x="40362" y="19157"/>
                    <a:pt x="40672" y="19157"/>
                  </a:cubicBezTo>
                  <a:close/>
                  <a:moveTo>
                    <a:pt x="44410" y="19157"/>
                  </a:moveTo>
                  <a:cubicBezTo>
                    <a:pt x="44708" y="19157"/>
                    <a:pt x="44982" y="19407"/>
                    <a:pt x="44982" y="19717"/>
                  </a:cubicBezTo>
                  <a:cubicBezTo>
                    <a:pt x="44982" y="20014"/>
                    <a:pt x="44720" y="20288"/>
                    <a:pt x="44410" y="20288"/>
                  </a:cubicBezTo>
                  <a:cubicBezTo>
                    <a:pt x="44113" y="20288"/>
                    <a:pt x="43851" y="20026"/>
                    <a:pt x="43851" y="19717"/>
                  </a:cubicBezTo>
                  <a:cubicBezTo>
                    <a:pt x="43851" y="19407"/>
                    <a:pt x="44101" y="19157"/>
                    <a:pt x="44410" y="19157"/>
                  </a:cubicBezTo>
                  <a:close/>
                  <a:moveTo>
                    <a:pt x="48137" y="19157"/>
                  </a:moveTo>
                  <a:cubicBezTo>
                    <a:pt x="48435" y="19157"/>
                    <a:pt x="48697" y="19407"/>
                    <a:pt x="48697" y="19717"/>
                  </a:cubicBezTo>
                  <a:cubicBezTo>
                    <a:pt x="48697" y="20014"/>
                    <a:pt x="48447" y="20288"/>
                    <a:pt x="48137" y="20288"/>
                  </a:cubicBezTo>
                  <a:cubicBezTo>
                    <a:pt x="47839" y="20288"/>
                    <a:pt x="47566" y="20026"/>
                    <a:pt x="47566" y="19717"/>
                  </a:cubicBezTo>
                  <a:cubicBezTo>
                    <a:pt x="47566" y="19407"/>
                    <a:pt x="47839" y="19157"/>
                    <a:pt x="48137" y="19157"/>
                  </a:cubicBezTo>
                  <a:close/>
                  <a:moveTo>
                    <a:pt x="51864" y="19157"/>
                  </a:moveTo>
                  <a:cubicBezTo>
                    <a:pt x="52161" y="19157"/>
                    <a:pt x="52435" y="19407"/>
                    <a:pt x="52435" y="19717"/>
                  </a:cubicBezTo>
                  <a:cubicBezTo>
                    <a:pt x="52435" y="20014"/>
                    <a:pt x="52185" y="20288"/>
                    <a:pt x="51864" y="20288"/>
                  </a:cubicBezTo>
                  <a:cubicBezTo>
                    <a:pt x="51566" y="20288"/>
                    <a:pt x="51304" y="20026"/>
                    <a:pt x="51304" y="19717"/>
                  </a:cubicBezTo>
                  <a:cubicBezTo>
                    <a:pt x="51304" y="19407"/>
                    <a:pt x="51554" y="19157"/>
                    <a:pt x="51864" y="19157"/>
                  </a:cubicBezTo>
                  <a:close/>
                  <a:moveTo>
                    <a:pt x="55602" y="19157"/>
                  </a:moveTo>
                  <a:cubicBezTo>
                    <a:pt x="55900" y="19157"/>
                    <a:pt x="56174" y="19407"/>
                    <a:pt x="56174" y="19717"/>
                  </a:cubicBezTo>
                  <a:cubicBezTo>
                    <a:pt x="56174" y="20014"/>
                    <a:pt x="55912" y="20288"/>
                    <a:pt x="55602" y="20288"/>
                  </a:cubicBezTo>
                  <a:cubicBezTo>
                    <a:pt x="55293" y="20288"/>
                    <a:pt x="55043" y="20026"/>
                    <a:pt x="55043" y="19717"/>
                  </a:cubicBezTo>
                  <a:cubicBezTo>
                    <a:pt x="55043" y="19407"/>
                    <a:pt x="55293" y="19157"/>
                    <a:pt x="55602" y="19157"/>
                  </a:cubicBezTo>
                  <a:close/>
                  <a:moveTo>
                    <a:pt x="59329" y="19157"/>
                  </a:moveTo>
                  <a:cubicBezTo>
                    <a:pt x="59627" y="19157"/>
                    <a:pt x="59889" y="19407"/>
                    <a:pt x="59889" y="19717"/>
                  </a:cubicBezTo>
                  <a:cubicBezTo>
                    <a:pt x="59889" y="20014"/>
                    <a:pt x="59639" y="20288"/>
                    <a:pt x="59329" y="20288"/>
                  </a:cubicBezTo>
                  <a:cubicBezTo>
                    <a:pt x="59008" y="20288"/>
                    <a:pt x="58757" y="20026"/>
                    <a:pt x="58757" y="19717"/>
                  </a:cubicBezTo>
                  <a:cubicBezTo>
                    <a:pt x="58757" y="19407"/>
                    <a:pt x="59008" y="19157"/>
                    <a:pt x="59329" y="19157"/>
                  </a:cubicBezTo>
                  <a:close/>
                  <a:moveTo>
                    <a:pt x="63056" y="19157"/>
                  </a:moveTo>
                  <a:cubicBezTo>
                    <a:pt x="63353" y="19157"/>
                    <a:pt x="63627" y="19407"/>
                    <a:pt x="63627" y="19717"/>
                  </a:cubicBezTo>
                  <a:cubicBezTo>
                    <a:pt x="63627" y="20014"/>
                    <a:pt x="63377" y="20288"/>
                    <a:pt x="63056" y="20288"/>
                  </a:cubicBezTo>
                  <a:cubicBezTo>
                    <a:pt x="62746" y="20288"/>
                    <a:pt x="62496" y="20026"/>
                    <a:pt x="62496" y="19717"/>
                  </a:cubicBezTo>
                  <a:cubicBezTo>
                    <a:pt x="62496" y="19407"/>
                    <a:pt x="62746" y="19157"/>
                    <a:pt x="63056" y="19157"/>
                  </a:cubicBezTo>
                  <a:close/>
                  <a:moveTo>
                    <a:pt x="66782" y="19157"/>
                  </a:moveTo>
                  <a:cubicBezTo>
                    <a:pt x="67080" y="19157"/>
                    <a:pt x="67342" y="19407"/>
                    <a:pt x="67342" y="19717"/>
                  </a:cubicBezTo>
                  <a:cubicBezTo>
                    <a:pt x="67342" y="20014"/>
                    <a:pt x="67092" y="20288"/>
                    <a:pt x="66782" y="20288"/>
                  </a:cubicBezTo>
                  <a:cubicBezTo>
                    <a:pt x="66473" y="20288"/>
                    <a:pt x="66211" y="20026"/>
                    <a:pt x="66211" y="19717"/>
                  </a:cubicBezTo>
                  <a:cubicBezTo>
                    <a:pt x="66211" y="19407"/>
                    <a:pt x="66473" y="19157"/>
                    <a:pt x="66782" y="19157"/>
                  </a:cubicBezTo>
                  <a:close/>
                  <a:moveTo>
                    <a:pt x="70509" y="19157"/>
                  </a:moveTo>
                  <a:cubicBezTo>
                    <a:pt x="70807" y="19157"/>
                    <a:pt x="71080" y="19407"/>
                    <a:pt x="71080" y="19717"/>
                  </a:cubicBezTo>
                  <a:cubicBezTo>
                    <a:pt x="71080" y="20014"/>
                    <a:pt x="70830" y="20288"/>
                    <a:pt x="70509" y="20288"/>
                  </a:cubicBezTo>
                  <a:cubicBezTo>
                    <a:pt x="70199" y="20288"/>
                    <a:pt x="69949" y="20026"/>
                    <a:pt x="69949" y="19717"/>
                  </a:cubicBezTo>
                  <a:cubicBezTo>
                    <a:pt x="69949" y="19407"/>
                    <a:pt x="70199" y="19157"/>
                    <a:pt x="70509" y="19157"/>
                  </a:cubicBezTo>
                  <a:close/>
                  <a:moveTo>
                    <a:pt x="74236" y="19157"/>
                  </a:moveTo>
                  <a:cubicBezTo>
                    <a:pt x="74533" y="19157"/>
                    <a:pt x="74795" y="19407"/>
                    <a:pt x="74795" y="19717"/>
                  </a:cubicBezTo>
                  <a:cubicBezTo>
                    <a:pt x="74795" y="20014"/>
                    <a:pt x="74545" y="20288"/>
                    <a:pt x="74236" y="20288"/>
                  </a:cubicBezTo>
                  <a:cubicBezTo>
                    <a:pt x="73938" y="20288"/>
                    <a:pt x="73676" y="20026"/>
                    <a:pt x="73676" y="19717"/>
                  </a:cubicBezTo>
                  <a:cubicBezTo>
                    <a:pt x="73676" y="19407"/>
                    <a:pt x="73926" y="19157"/>
                    <a:pt x="74236" y="19157"/>
                  </a:cubicBezTo>
                  <a:close/>
                  <a:moveTo>
                    <a:pt x="77855" y="19157"/>
                  </a:moveTo>
                  <a:cubicBezTo>
                    <a:pt x="78153" y="19157"/>
                    <a:pt x="78415" y="19407"/>
                    <a:pt x="78415" y="19717"/>
                  </a:cubicBezTo>
                  <a:cubicBezTo>
                    <a:pt x="78415" y="20014"/>
                    <a:pt x="78165" y="20288"/>
                    <a:pt x="77855" y="20288"/>
                  </a:cubicBezTo>
                  <a:cubicBezTo>
                    <a:pt x="77546" y="20288"/>
                    <a:pt x="77284" y="20026"/>
                    <a:pt x="77284" y="19717"/>
                  </a:cubicBezTo>
                  <a:cubicBezTo>
                    <a:pt x="77284" y="19407"/>
                    <a:pt x="77546" y="19157"/>
                    <a:pt x="77855" y="19157"/>
                  </a:cubicBezTo>
                  <a:close/>
                  <a:moveTo>
                    <a:pt x="81570" y="19157"/>
                  </a:moveTo>
                  <a:cubicBezTo>
                    <a:pt x="81868" y="19157"/>
                    <a:pt x="82141" y="19407"/>
                    <a:pt x="82141" y="19717"/>
                  </a:cubicBezTo>
                  <a:cubicBezTo>
                    <a:pt x="82141" y="20014"/>
                    <a:pt x="81879" y="20288"/>
                    <a:pt x="81570" y="20288"/>
                  </a:cubicBezTo>
                  <a:cubicBezTo>
                    <a:pt x="81260" y="20288"/>
                    <a:pt x="81010" y="20026"/>
                    <a:pt x="81010" y="19717"/>
                  </a:cubicBezTo>
                  <a:cubicBezTo>
                    <a:pt x="81010" y="19407"/>
                    <a:pt x="81260" y="19157"/>
                    <a:pt x="81570" y="19157"/>
                  </a:cubicBezTo>
                  <a:close/>
                  <a:moveTo>
                    <a:pt x="85308" y="19157"/>
                  </a:moveTo>
                  <a:cubicBezTo>
                    <a:pt x="85606" y="19157"/>
                    <a:pt x="85880" y="19407"/>
                    <a:pt x="85880" y="19717"/>
                  </a:cubicBezTo>
                  <a:cubicBezTo>
                    <a:pt x="85880" y="20014"/>
                    <a:pt x="85618" y="20288"/>
                    <a:pt x="85308" y="20288"/>
                  </a:cubicBezTo>
                  <a:cubicBezTo>
                    <a:pt x="84999" y="20288"/>
                    <a:pt x="84749" y="20026"/>
                    <a:pt x="84749" y="19717"/>
                  </a:cubicBezTo>
                  <a:cubicBezTo>
                    <a:pt x="84749" y="19407"/>
                    <a:pt x="84999" y="19157"/>
                    <a:pt x="85308" y="19157"/>
                  </a:cubicBezTo>
                  <a:close/>
                  <a:moveTo>
                    <a:pt x="89035" y="19157"/>
                  </a:moveTo>
                  <a:cubicBezTo>
                    <a:pt x="89333" y="19157"/>
                    <a:pt x="89595" y="19407"/>
                    <a:pt x="89595" y="19717"/>
                  </a:cubicBezTo>
                  <a:cubicBezTo>
                    <a:pt x="89595" y="20014"/>
                    <a:pt x="89345" y="20288"/>
                    <a:pt x="89035" y="20288"/>
                  </a:cubicBezTo>
                  <a:cubicBezTo>
                    <a:pt x="88714" y="20288"/>
                    <a:pt x="88464" y="20026"/>
                    <a:pt x="88464" y="19717"/>
                  </a:cubicBezTo>
                  <a:cubicBezTo>
                    <a:pt x="88464" y="19407"/>
                    <a:pt x="88714" y="19157"/>
                    <a:pt x="89035" y="19157"/>
                  </a:cubicBezTo>
                  <a:close/>
                  <a:moveTo>
                    <a:pt x="92762" y="19157"/>
                  </a:moveTo>
                  <a:cubicBezTo>
                    <a:pt x="93059" y="19157"/>
                    <a:pt x="93333" y="19407"/>
                    <a:pt x="93333" y="19717"/>
                  </a:cubicBezTo>
                  <a:cubicBezTo>
                    <a:pt x="93333" y="20014"/>
                    <a:pt x="93071" y="20288"/>
                    <a:pt x="92762" y="20288"/>
                  </a:cubicBezTo>
                  <a:cubicBezTo>
                    <a:pt x="92452" y="20288"/>
                    <a:pt x="92202" y="20026"/>
                    <a:pt x="92202" y="19717"/>
                  </a:cubicBezTo>
                  <a:cubicBezTo>
                    <a:pt x="92202" y="19407"/>
                    <a:pt x="92452" y="19157"/>
                    <a:pt x="92762" y="19157"/>
                  </a:cubicBezTo>
                  <a:close/>
                  <a:moveTo>
                    <a:pt x="96488" y="19157"/>
                  </a:moveTo>
                  <a:cubicBezTo>
                    <a:pt x="96786" y="19157"/>
                    <a:pt x="97048" y="19407"/>
                    <a:pt x="97048" y="19717"/>
                  </a:cubicBezTo>
                  <a:cubicBezTo>
                    <a:pt x="97048" y="20014"/>
                    <a:pt x="96798" y="20288"/>
                    <a:pt x="96488" y="20288"/>
                  </a:cubicBezTo>
                  <a:cubicBezTo>
                    <a:pt x="96191" y="20288"/>
                    <a:pt x="95917" y="20026"/>
                    <a:pt x="95917" y="19717"/>
                  </a:cubicBezTo>
                  <a:cubicBezTo>
                    <a:pt x="95917" y="19407"/>
                    <a:pt x="96179" y="19157"/>
                    <a:pt x="96488" y="19157"/>
                  </a:cubicBezTo>
                  <a:close/>
                  <a:moveTo>
                    <a:pt x="100203" y="19157"/>
                  </a:moveTo>
                  <a:cubicBezTo>
                    <a:pt x="100501" y="19157"/>
                    <a:pt x="100775" y="19407"/>
                    <a:pt x="100775" y="19717"/>
                  </a:cubicBezTo>
                  <a:cubicBezTo>
                    <a:pt x="100775" y="20014"/>
                    <a:pt x="100513" y="20288"/>
                    <a:pt x="100203" y="20288"/>
                  </a:cubicBezTo>
                  <a:cubicBezTo>
                    <a:pt x="99905" y="20288"/>
                    <a:pt x="99644" y="20026"/>
                    <a:pt x="99644" y="19717"/>
                  </a:cubicBezTo>
                  <a:cubicBezTo>
                    <a:pt x="99644" y="19407"/>
                    <a:pt x="99894" y="19157"/>
                    <a:pt x="100203" y="19157"/>
                  </a:cubicBezTo>
                  <a:close/>
                  <a:moveTo>
                    <a:pt x="103942" y="19157"/>
                  </a:moveTo>
                  <a:cubicBezTo>
                    <a:pt x="104239" y="19157"/>
                    <a:pt x="104513" y="19407"/>
                    <a:pt x="104513" y="19717"/>
                  </a:cubicBezTo>
                  <a:cubicBezTo>
                    <a:pt x="104513" y="20014"/>
                    <a:pt x="104251" y="20288"/>
                    <a:pt x="103942" y="20288"/>
                  </a:cubicBezTo>
                  <a:cubicBezTo>
                    <a:pt x="103644" y="20288"/>
                    <a:pt x="103382" y="20026"/>
                    <a:pt x="103382" y="19717"/>
                  </a:cubicBezTo>
                  <a:cubicBezTo>
                    <a:pt x="103382" y="19407"/>
                    <a:pt x="103632" y="19157"/>
                    <a:pt x="103942" y="19157"/>
                  </a:cubicBezTo>
                  <a:close/>
                  <a:moveTo>
                    <a:pt x="107668" y="19157"/>
                  </a:moveTo>
                  <a:cubicBezTo>
                    <a:pt x="107966" y="19157"/>
                    <a:pt x="108228" y="19407"/>
                    <a:pt x="108228" y="19717"/>
                  </a:cubicBezTo>
                  <a:cubicBezTo>
                    <a:pt x="108228" y="20014"/>
                    <a:pt x="107978" y="20288"/>
                    <a:pt x="107668" y="20288"/>
                  </a:cubicBezTo>
                  <a:cubicBezTo>
                    <a:pt x="107371" y="20288"/>
                    <a:pt x="107097" y="20026"/>
                    <a:pt x="107097" y="19717"/>
                  </a:cubicBezTo>
                  <a:cubicBezTo>
                    <a:pt x="107097" y="19407"/>
                    <a:pt x="107347" y="19157"/>
                    <a:pt x="107668" y="19157"/>
                  </a:cubicBezTo>
                  <a:close/>
                  <a:moveTo>
                    <a:pt x="111395" y="19157"/>
                  </a:moveTo>
                  <a:cubicBezTo>
                    <a:pt x="111693" y="19157"/>
                    <a:pt x="111967" y="19407"/>
                    <a:pt x="111967" y="19717"/>
                  </a:cubicBezTo>
                  <a:cubicBezTo>
                    <a:pt x="111967" y="20014"/>
                    <a:pt x="111705" y="20288"/>
                    <a:pt x="111395" y="20288"/>
                  </a:cubicBezTo>
                  <a:cubicBezTo>
                    <a:pt x="111085" y="20288"/>
                    <a:pt x="110835" y="20026"/>
                    <a:pt x="110835" y="19717"/>
                  </a:cubicBezTo>
                  <a:cubicBezTo>
                    <a:pt x="110835" y="19407"/>
                    <a:pt x="111085" y="19157"/>
                    <a:pt x="111395" y="19157"/>
                  </a:cubicBezTo>
                  <a:close/>
                  <a:moveTo>
                    <a:pt x="115122" y="19157"/>
                  </a:moveTo>
                  <a:cubicBezTo>
                    <a:pt x="115419" y="19157"/>
                    <a:pt x="115681" y="19407"/>
                    <a:pt x="115681" y="19717"/>
                  </a:cubicBezTo>
                  <a:cubicBezTo>
                    <a:pt x="115681" y="20014"/>
                    <a:pt x="115431" y="20288"/>
                    <a:pt x="115122" y="20288"/>
                  </a:cubicBezTo>
                  <a:cubicBezTo>
                    <a:pt x="114812" y="20288"/>
                    <a:pt x="114550" y="20026"/>
                    <a:pt x="114550" y="19717"/>
                  </a:cubicBezTo>
                  <a:cubicBezTo>
                    <a:pt x="114550" y="19407"/>
                    <a:pt x="114812" y="19157"/>
                    <a:pt x="115122" y="19157"/>
                  </a:cubicBezTo>
                  <a:close/>
                  <a:moveTo>
                    <a:pt x="118860" y="19157"/>
                  </a:moveTo>
                  <a:cubicBezTo>
                    <a:pt x="119158" y="19157"/>
                    <a:pt x="119420" y="19407"/>
                    <a:pt x="119420" y="19717"/>
                  </a:cubicBezTo>
                  <a:cubicBezTo>
                    <a:pt x="119420" y="20014"/>
                    <a:pt x="119170" y="20288"/>
                    <a:pt x="118860" y="20288"/>
                  </a:cubicBezTo>
                  <a:cubicBezTo>
                    <a:pt x="118539" y="20288"/>
                    <a:pt x="118289" y="20026"/>
                    <a:pt x="118289" y="19717"/>
                  </a:cubicBezTo>
                  <a:cubicBezTo>
                    <a:pt x="118289" y="19407"/>
                    <a:pt x="118539" y="19157"/>
                    <a:pt x="118860" y="19157"/>
                  </a:cubicBezTo>
                  <a:close/>
                  <a:moveTo>
                    <a:pt x="122575" y="19157"/>
                  </a:moveTo>
                  <a:cubicBezTo>
                    <a:pt x="122873" y="19157"/>
                    <a:pt x="123146" y="19407"/>
                    <a:pt x="123146" y="19717"/>
                  </a:cubicBezTo>
                  <a:cubicBezTo>
                    <a:pt x="123146" y="20014"/>
                    <a:pt x="122885" y="20288"/>
                    <a:pt x="122575" y="20288"/>
                  </a:cubicBezTo>
                  <a:cubicBezTo>
                    <a:pt x="122265" y="20288"/>
                    <a:pt x="122015" y="20026"/>
                    <a:pt x="122015" y="19717"/>
                  </a:cubicBezTo>
                  <a:cubicBezTo>
                    <a:pt x="122027" y="19407"/>
                    <a:pt x="122277" y="19157"/>
                    <a:pt x="122575" y="19157"/>
                  </a:cubicBezTo>
                  <a:close/>
                  <a:moveTo>
                    <a:pt x="126314" y="19157"/>
                  </a:moveTo>
                  <a:cubicBezTo>
                    <a:pt x="126611" y="19157"/>
                    <a:pt x="126873" y="19407"/>
                    <a:pt x="126873" y="19717"/>
                  </a:cubicBezTo>
                  <a:cubicBezTo>
                    <a:pt x="126873" y="20014"/>
                    <a:pt x="126623" y="20288"/>
                    <a:pt x="126314" y="20288"/>
                  </a:cubicBezTo>
                  <a:cubicBezTo>
                    <a:pt x="126004" y="20288"/>
                    <a:pt x="125742" y="20026"/>
                    <a:pt x="125742" y="19717"/>
                  </a:cubicBezTo>
                  <a:cubicBezTo>
                    <a:pt x="125742" y="19407"/>
                    <a:pt x="126004" y="19157"/>
                    <a:pt x="126314" y="19157"/>
                  </a:cubicBezTo>
                  <a:close/>
                  <a:moveTo>
                    <a:pt x="130028" y="19157"/>
                  </a:moveTo>
                  <a:cubicBezTo>
                    <a:pt x="130326" y="19157"/>
                    <a:pt x="130600" y="19407"/>
                    <a:pt x="130600" y="19717"/>
                  </a:cubicBezTo>
                  <a:cubicBezTo>
                    <a:pt x="130600" y="20014"/>
                    <a:pt x="130350" y="20288"/>
                    <a:pt x="130028" y="20288"/>
                  </a:cubicBezTo>
                  <a:cubicBezTo>
                    <a:pt x="129731" y="20288"/>
                    <a:pt x="129469" y="20026"/>
                    <a:pt x="129469" y="19717"/>
                  </a:cubicBezTo>
                  <a:cubicBezTo>
                    <a:pt x="129469" y="19407"/>
                    <a:pt x="129719" y="19157"/>
                    <a:pt x="130028" y="19157"/>
                  </a:cubicBezTo>
                  <a:close/>
                  <a:moveTo>
                    <a:pt x="133767" y="19157"/>
                  </a:moveTo>
                  <a:cubicBezTo>
                    <a:pt x="134065" y="19157"/>
                    <a:pt x="134326" y="19407"/>
                    <a:pt x="134326" y="19717"/>
                  </a:cubicBezTo>
                  <a:cubicBezTo>
                    <a:pt x="134326" y="20014"/>
                    <a:pt x="134076" y="20288"/>
                    <a:pt x="133767" y="20288"/>
                  </a:cubicBezTo>
                  <a:cubicBezTo>
                    <a:pt x="133469" y="20288"/>
                    <a:pt x="133207" y="20026"/>
                    <a:pt x="133207" y="19717"/>
                  </a:cubicBezTo>
                  <a:cubicBezTo>
                    <a:pt x="133207" y="19407"/>
                    <a:pt x="133457" y="19157"/>
                    <a:pt x="133767" y="19157"/>
                  </a:cubicBezTo>
                  <a:close/>
                  <a:moveTo>
                    <a:pt x="137494" y="19157"/>
                  </a:moveTo>
                  <a:cubicBezTo>
                    <a:pt x="137791" y="19157"/>
                    <a:pt x="138053" y="19407"/>
                    <a:pt x="138053" y="19717"/>
                  </a:cubicBezTo>
                  <a:cubicBezTo>
                    <a:pt x="138053" y="20014"/>
                    <a:pt x="137803" y="20288"/>
                    <a:pt x="137494" y="20288"/>
                  </a:cubicBezTo>
                  <a:cubicBezTo>
                    <a:pt x="137196" y="20288"/>
                    <a:pt x="136922" y="20026"/>
                    <a:pt x="136922" y="19717"/>
                  </a:cubicBezTo>
                  <a:cubicBezTo>
                    <a:pt x="136934" y="19407"/>
                    <a:pt x="137172" y="19157"/>
                    <a:pt x="137494" y="19157"/>
                  </a:cubicBezTo>
                  <a:close/>
                  <a:moveTo>
                    <a:pt x="1548" y="21026"/>
                  </a:moveTo>
                  <a:cubicBezTo>
                    <a:pt x="1846" y="21026"/>
                    <a:pt x="2119" y="21288"/>
                    <a:pt x="2119" y="21598"/>
                  </a:cubicBezTo>
                  <a:cubicBezTo>
                    <a:pt x="2119" y="21896"/>
                    <a:pt x="1858" y="22158"/>
                    <a:pt x="1548" y="22158"/>
                  </a:cubicBezTo>
                  <a:cubicBezTo>
                    <a:pt x="1238" y="22158"/>
                    <a:pt x="988" y="21908"/>
                    <a:pt x="988" y="21598"/>
                  </a:cubicBezTo>
                  <a:cubicBezTo>
                    <a:pt x="988" y="21288"/>
                    <a:pt x="1238" y="21026"/>
                    <a:pt x="1548" y="21026"/>
                  </a:cubicBezTo>
                  <a:close/>
                  <a:moveTo>
                    <a:pt x="5287" y="21026"/>
                  </a:moveTo>
                  <a:cubicBezTo>
                    <a:pt x="5596" y="21026"/>
                    <a:pt x="5846" y="21288"/>
                    <a:pt x="5846" y="21598"/>
                  </a:cubicBezTo>
                  <a:cubicBezTo>
                    <a:pt x="5846" y="21908"/>
                    <a:pt x="5596" y="22158"/>
                    <a:pt x="5287" y="22158"/>
                  </a:cubicBezTo>
                  <a:cubicBezTo>
                    <a:pt x="4977" y="22158"/>
                    <a:pt x="4715" y="21908"/>
                    <a:pt x="4715" y="21598"/>
                  </a:cubicBezTo>
                  <a:cubicBezTo>
                    <a:pt x="4715" y="21288"/>
                    <a:pt x="4977" y="21026"/>
                    <a:pt x="5287" y="21026"/>
                  </a:cubicBezTo>
                  <a:close/>
                  <a:moveTo>
                    <a:pt x="9001" y="21026"/>
                  </a:moveTo>
                  <a:cubicBezTo>
                    <a:pt x="9299" y="21026"/>
                    <a:pt x="9573" y="21288"/>
                    <a:pt x="9573" y="21598"/>
                  </a:cubicBezTo>
                  <a:cubicBezTo>
                    <a:pt x="9573" y="21896"/>
                    <a:pt x="9323" y="22158"/>
                    <a:pt x="9001" y="22158"/>
                  </a:cubicBezTo>
                  <a:cubicBezTo>
                    <a:pt x="8704" y="22158"/>
                    <a:pt x="8442" y="21908"/>
                    <a:pt x="8442" y="21598"/>
                  </a:cubicBezTo>
                  <a:cubicBezTo>
                    <a:pt x="8442" y="21288"/>
                    <a:pt x="8692" y="21026"/>
                    <a:pt x="9001" y="21026"/>
                  </a:cubicBezTo>
                  <a:close/>
                  <a:moveTo>
                    <a:pt x="12728" y="21026"/>
                  </a:moveTo>
                  <a:cubicBezTo>
                    <a:pt x="13037" y="21026"/>
                    <a:pt x="13288" y="21288"/>
                    <a:pt x="13288" y="21598"/>
                  </a:cubicBezTo>
                  <a:cubicBezTo>
                    <a:pt x="13288" y="21908"/>
                    <a:pt x="13037" y="22158"/>
                    <a:pt x="12728" y="22158"/>
                  </a:cubicBezTo>
                  <a:cubicBezTo>
                    <a:pt x="12418" y="22158"/>
                    <a:pt x="12156" y="21908"/>
                    <a:pt x="12156" y="21598"/>
                  </a:cubicBezTo>
                  <a:cubicBezTo>
                    <a:pt x="12156" y="21288"/>
                    <a:pt x="12418" y="21026"/>
                    <a:pt x="12728" y="21026"/>
                  </a:cubicBezTo>
                  <a:close/>
                  <a:moveTo>
                    <a:pt x="16466" y="21026"/>
                  </a:moveTo>
                  <a:cubicBezTo>
                    <a:pt x="16764" y="21026"/>
                    <a:pt x="17026" y="21288"/>
                    <a:pt x="17026" y="21598"/>
                  </a:cubicBezTo>
                  <a:cubicBezTo>
                    <a:pt x="17026" y="21896"/>
                    <a:pt x="16776" y="22158"/>
                    <a:pt x="16466" y="22158"/>
                  </a:cubicBezTo>
                  <a:cubicBezTo>
                    <a:pt x="16169" y="22158"/>
                    <a:pt x="15895" y="21908"/>
                    <a:pt x="15895" y="21598"/>
                  </a:cubicBezTo>
                  <a:cubicBezTo>
                    <a:pt x="15895" y="21288"/>
                    <a:pt x="16145" y="21026"/>
                    <a:pt x="16466" y="21026"/>
                  </a:cubicBezTo>
                  <a:close/>
                  <a:moveTo>
                    <a:pt x="20181" y="21026"/>
                  </a:moveTo>
                  <a:cubicBezTo>
                    <a:pt x="20491" y="21026"/>
                    <a:pt x="20753" y="21288"/>
                    <a:pt x="20753" y="21598"/>
                  </a:cubicBezTo>
                  <a:cubicBezTo>
                    <a:pt x="20753" y="21908"/>
                    <a:pt x="20491" y="22158"/>
                    <a:pt x="20181" y="22158"/>
                  </a:cubicBezTo>
                  <a:cubicBezTo>
                    <a:pt x="19872" y="22158"/>
                    <a:pt x="19622" y="21908"/>
                    <a:pt x="19622" y="21598"/>
                  </a:cubicBezTo>
                  <a:cubicBezTo>
                    <a:pt x="19622" y="21288"/>
                    <a:pt x="19872" y="21026"/>
                    <a:pt x="20181" y="21026"/>
                  </a:cubicBezTo>
                  <a:close/>
                  <a:moveTo>
                    <a:pt x="23920" y="21026"/>
                  </a:moveTo>
                  <a:cubicBezTo>
                    <a:pt x="24217" y="21026"/>
                    <a:pt x="24479" y="21288"/>
                    <a:pt x="24479" y="21598"/>
                  </a:cubicBezTo>
                  <a:cubicBezTo>
                    <a:pt x="24479" y="21896"/>
                    <a:pt x="24229" y="22158"/>
                    <a:pt x="23920" y="22158"/>
                  </a:cubicBezTo>
                  <a:cubicBezTo>
                    <a:pt x="23610" y="22158"/>
                    <a:pt x="23348" y="21908"/>
                    <a:pt x="23348" y="21598"/>
                  </a:cubicBezTo>
                  <a:cubicBezTo>
                    <a:pt x="23348" y="21288"/>
                    <a:pt x="23610" y="21026"/>
                    <a:pt x="23920" y="21026"/>
                  </a:cubicBezTo>
                  <a:close/>
                  <a:moveTo>
                    <a:pt x="27635" y="21026"/>
                  </a:moveTo>
                  <a:cubicBezTo>
                    <a:pt x="27956" y="21026"/>
                    <a:pt x="28206" y="21288"/>
                    <a:pt x="28206" y="21598"/>
                  </a:cubicBezTo>
                  <a:cubicBezTo>
                    <a:pt x="28206" y="21908"/>
                    <a:pt x="27956" y="22158"/>
                    <a:pt x="27635" y="22158"/>
                  </a:cubicBezTo>
                  <a:cubicBezTo>
                    <a:pt x="27325" y="22158"/>
                    <a:pt x="27075" y="21908"/>
                    <a:pt x="27075" y="21598"/>
                  </a:cubicBezTo>
                  <a:cubicBezTo>
                    <a:pt x="27075" y="21288"/>
                    <a:pt x="27325" y="21026"/>
                    <a:pt x="27635" y="21026"/>
                  </a:cubicBezTo>
                  <a:close/>
                  <a:moveTo>
                    <a:pt x="31373" y="21026"/>
                  </a:moveTo>
                  <a:cubicBezTo>
                    <a:pt x="31671" y="21026"/>
                    <a:pt x="31945" y="21288"/>
                    <a:pt x="31945" y="21598"/>
                  </a:cubicBezTo>
                  <a:cubicBezTo>
                    <a:pt x="31945" y="21896"/>
                    <a:pt x="31683" y="22158"/>
                    <a:pt x="31373" y="22158"/>
                  </a:cubicBezTo>
                  <a:cubicBezTo>
                    <a:pt x="31064" y="22158"/>
                    <a:pt x="30814" y="21908"/>
                    <a:pt x="30814" y="21598"/>
                  </a:cubicBezTo>
                  <a:cubicBezTo>
                    <a:pt x="30814" y="21288"/>
                    <a:pt x="31064" y="21026"/>
                    <a:pt x="31373" y="21026"/>
                  </a:cubicBezTo>
                  <a:close/>
                  <a:moveTo>
                    <a:pt x="35100" y="21026"/>
                  </a:moveTo>
                  <a:cubicBezTo>
                    <a:pt x="35409" y="21026"/>
                    <a:pt x="35659" y="21288"/>
                    <a:pt x="35659" y="21598"/>
                  </a:cubicBezTo>
                  <a:cubicBezTo>
                    <a:pt x="35659" y="21908"/>
                    <a:pt x="35409" y="22158"/>
                    <a:pt x="35100" y="22158"/>
                  </a:cubicBezTo>
                  <a:cubicBezTo>
                    <a:pt x="34778" y="22158"/>
                    <a:pt x="34528" y="21908"/>
                    <a:pt x="34528" y="21598"/>
                  </a:cubicBezTo>
                  <a:cubicBezTo>
                    <a:pt x="34528" y="21288"/>
                    <a:pt x="34778" y="21026"/>
                    <a:pt x="35100" y="21026"/>
                  </a:cubicBezTo>
                  <a:close/>
                  <a:moveTo>
                    <a:pt x="38815" y="21026"/>
                  </a:moveTo>
                  <a:cubicBezTo>
                    <a:pt x="39112" y="21026"/>
                    <a:pt x="39386" y="21288"/>
                    <a:pt x="39386" y="21598"/>
                  </a:cubicBezTo>
                  <a:cubicBezTo>
                    <a:pt x="39386" y="21896"/>
                    <a:pt x="39124" y="22158"/>
                    <a:pt x="38815" y="22158"/>
                  </a:cubicBezTo>
                  <a:cubicBezTo>
                    <a:pt x="38517" y="22158"/>
                    <a:pt x="38255" y="21908"/>
                    <a:pt x="38255" y="21598"/>
                  </a:cubicBezTo>
                  <a:cubicBezTo>
                    <a:pt x="38267" y="21288"/>
                    <a:pt x="38505" y="21026"/>
                    <a:pt x="38815" y="21026"/>
                  </a:cubicBezTo>
                  <a:close/>
                  <a:moveTo>
                    <a:pt x="42553" y="21026"/>
                  </a:moveTo>
                  <a:cubicBezTo>
                    <a:pt x="42863" y="21026"/>
                    <a:pt x="43113" y="21288"/>
                    <a:pt x="43113" y="21598"/>
                  </a:cubicBezTo>
                  <a:cubicBezTo>
                    <a:pt x="43113" y="21908"/>
                    <a:pt x="42863" y="22158"/>
                    <a:pt x="42553" y="22158"/>
                  </a:cubicBezTo>
                  <a:cubicBezTo>
                    <a:pt x="42232" y="22158"/>
                    <a:pt x="41982" y="21908"/>
                    <a:pt x="41982" y="21598"/>
                  </a:cubicBezTo>
                  <a:cubicBezTo>
                    <a:pt x="41982" y="21288"/>
                    <a:pt x="42244" y="21026"/>
                    <a:pt x="42553" y="21026"/>
                  </a:cubicBezTo>
                  <a:close/>
                  <a:moveTo>
                    <a:pt x="46268" y="21026"/>
                  </a:moveTo>
                  <a:cubicBezTo>
                    <a:pt x="46565" y="21026"/>
                    <a:pt x="46839" y="21288"/>
                    <a:pt x="46839" y="21598"/>
                  </a:cubicBezTo>
                  <a:cubicBezTo>
                    <a:pt x="46839" y="21896"/>
                    <a:pt x="46589" y="22158"/>
                    <a:pt x="46268" y="22158"/>
                  </a:cubicBezTo>
                  <a:cubicBezTo>
                    <a:pt x="45970" y="22158"/>
                    <a:pt x="45708" y="21908"/>
                    <a:pt x="45708" y="21598"/>
                  </a:cubicBezTo>
                  <a:cubicBezTo>
                    <a:pt x="45720" y="21288"/>
                    <a:pt x="45958" y="21026"/>
                    <a:pt x="46268" y="21026"/>
                  </a:cubicBezTo>
                  <a:close/>
                  <a:moveTo>
                    <a:pt x="50006" y="21026"/>
                  </a:moveTo>
                  <a:cubicBezTo>
                    <a:pt x="50316" y="21026"/>
                    <a:pt x="50578" y="21288"/>
                    <a:pt x="50578" y="21598"/>
                  </a:cubicBezTo>
                  <a:cubicBezTo>
                    <a:pt x="50578" y="21908"/>
                    <a:pt x="50316" y="22158"/>
                    <a:pt x="50006" y="22158"/>
                  </a:cubicBezTo>
                  <a:cubicBezTo>
                    <a:pt x="49697" y="22158"/>
                    <a:pt x="49447" y="21908"/>
                    <a:pt x="49447" y="21598"/>
                  </a:cubicBezTo>
                  <a:cubicBezTo>
                    <a:pt x="49447" y="21288"/>
                    <a:pt x="49697" y="21026"/>
                    <a:pt x="50006" y="21026"/>
                  </a:cubicBezTo>
                  <a:close/>
                  <a:moveTo>
                    <a:pt x="53733" y="21026"/>
                  </a:moveTo>
                  <a:cubicBezTo>
                    <a:pt x="54031" y="21026"/>
                    <a:pt x="54293" y="21288"/>
                    <a:pt x="54293" y="21598"/>
                  </a:cubicBezTo>
                  <a:cubicBezTo>
                    <a:pt x="54293" y="21896"/>
                    <a:pt x="54043" y="22158"/>
                    <a:pt x="53733" y="22158"/>
                  </a:cubicBezTo>
                  <a:cubicBezTo>
                    <a:pt x="53412" y="22158"/>
                    <a:pt x="53162" y="21908"/>
                    <a:pt x="53162" y="21598"/>
                  </a:cubicBezTo>
                  <a:cubicBezTo>
                    <a:pt x="53173" y="21288"/>
                    <a:pt x="53412" y="21026"/>
                    <a:pt x="53733" y="21026"/>
                  </a:cubicBezTo>
                  <a:close/>
                  <a:moveTo>
                    <a:pt x="57460" y="21026"/>
                  </a:moveTo>
                  <a:cubicBezTo>
                    <a:pt x="57781" y="21026"/>
                    <a:pt x="58031" y="21288"/>
                    <a:pt x="58031" y="21598"/>
                  </a:cubicBezTo>
                  <a:cubicBezTo>
                    <a:pt x="58031" y="21908"/>
                    <a:pt x="57781" y="22158"/>
                    <a:pt x="57460" y="22158"/>
                  </a:cubicBezTo>
                  <a:cubicBezTo>
                    <a:pt x="57150" y="22158"/>
                    <a:pt x="56900" y="21908"/>
                    <a:pt x="56900" y="21598"/>
                  </a:cubicBezTo>
                  <a:cubicBezTo>
                    <a:pt x="56900" y="21288"/>
                    <a:pt x="57150" y="21026"/>
                    <a:pt x="57460" y="21026"/>
                  </a:cubicBezTo>
                  <a:close/>
                  <a:moveTo>
                    <a:pt x="61186" y="21026"/>
                  </a:moveTo>
                  <a:cubicBezTo>
                    <a:pt x="61484" y="21026"/>
                    <a:pt x="61746" y="21288"/>
                    <a:pt x="61746" y="21598"/>
                  </a:cubicBezTo>
                  <a:cubicBezTo>
                    <a:pt x="61746" y="21896"/>
                    <a:pt x="61496" y="22158"/>
                    <a:pt x="61186" y="22158"/>
                  </a:cubicBezTo>
                  <a:cubicBezTo>
                    <a:pt x="60877" y="22158"/>
                    <a:pt x="60615" y="21908"/>
                    <a:pt x="60615" y="21598"/>
                  </a:cubicBezTo>
                  <a:cubicBezTo>
                    <a:pt x="60639" y="21288"/>
                    <a:pt x="60877" y="21026"/>
                    <a:pt x="61186" y="21026"/>
                  </a:cubicBezTo>
                  <a:close/>
                  <a:moveTo>
                    <a:pt x="64925" y="21026"/>
                  </a:moveTo>
                  <a:cubicBezTo>
                    <a:pt x="65234" y="21026"/>
                    <a:pt x="65485" y="21288"/>
                    <a:pt x="65485" y="21598"/>
                  </a:cubicBezTo>
                  <a:cubicBezTo>
                    <a:pt x="65485" y="21908"/>
                    <a:pt x="65234" y="22158"/>
                    <a:pt x="64925" y="22158"/>
                  </a:cubicBezTo>
                  <a:cubicBezTo>
                    <a:pt x="64603" y="22158"/>
                    <a:pt x="64353" y="21908"/>
                    <a:pt x="64353" y="21598"/>
                  </a:cubicBezTo>
                  <a:cubicBezTo>
                    <a:pt x="64353" y="21288"/>
                    <a:pt x="64603" y="21026"/>
                    <a:pt x="64925" y="21026"/>
                  </a:cubicBezTo>
                  <a:close/>
                  <a:moveTo>
                    <a:pt x="68640" y="21026"/>
                  </a:moveTo>
                  <a:cubicBezTo>
                    <a:pt x="68937" y="21026"/>
                    <a:pt x="69211" y="21288"/>
                    <a:pt x="69211" y="21598"/>
                  </a:cubicBezTo>
                  <a:cubicBezTo>
                    <a:pt x="69211" y="21896"/>
                    <a:pt x="68949" y="22158"/>
                    <a:pt x="68640" y="22158"/>
                  </a:cubicBezTo>
                  <a:cubicBezTo>
                    <a:pt x="68330" y="22158"/>
                    <a:pt x="68080" y="21908"/>
                    <a:pt x="68080" y="21598"/>
                  </a:cubicBezTo>
                  <a:cubicBezTo>
                    <a:pt x="68092" y="21288"/>
                    <a:pt x="68330" y="21026"/>
                    <a:pt x="68640" y="21026"/>
                  </a:cubicBezTo>
                  <a:close/>
                  <a:moveTo>
                    <a:pt x="72366" y="21026"/>
                  </a:moveTo>
                  <a:cubicBezTo>
                    <a:pt x="72676" y="21026"/>
                    <a:pt x="72926" y="21288"/>
                    <a:pt x="72926" y="21598"/>
                  </a:cubicBezTo>
                  <a:cubicBezTo>
                    <a:pt x="72926" y="21908"/>
                    <a:pt x="72676" y="22158"/>
                    <a:pt x="72366" y="22158"/>
                  </a:cubicBezTo>
                  <a:cubicBezTo>
                    <a:pt x="72045" y="22158"/>
                    <a:pt x="71795" y="21908"/>
                    <a:pt x="71795" y="21598"/>
                  </a:cubicBezTo>
                  <a:cubicBezTo>
                    <a:pt x="71795" y="21288"/>
                    <a:pt x="72069" y="21026"/>
                    <a:pt x="72366" y="21026"/>
                  </a:cubicBezTo>
                  <a:close/>
                  <a:moveTo>
                    <a:pt x="76093" y="21026"/>
                  </a:moveTo>
                  <a:cubicBezTo>
                    <a:pt x="76391" y="21026"/>
                    <a:pt x="76664" y="21288"/>
                    <a:pt x="76664" y="21598"/>
                  </a:cubicBezTo>
                  <a:cubicBezTo>
                    <a:pt x="76664" y="21896"/>
                    <a:pt x="76403" y="22158"/>
                    <a:pt x="76093" y="22158"/>
                  </a:cubicBezTo>
                  <a:cubicBezTo>
                    <a:pt x="75795" y="22158"/>
                    <a:pt x="75533" y="21908"/>
                    <a:pt x="75533" y="21598"/>
                  </a:cubicBezTo>
                  <a:cubicBezTo>
                    <a:pt x="75533" y="21288"/>
                    <a:pt x="75783" y="21026"/>
                    <a:pt x="76093" y="21026"/>
                  </a:cubicBezTo>
                  <a:close/>
                  <a:moveTo>
                    <a:pt x="79712" y="21026"/>
                  </a:moveTo>
                  <a:cubicBezTo>
                    <a:pt x="80010" y="21026"/>
                    <a:pt x="80284" y="21288"/>
                    <a:pt x="80284" y="21598"/>
                  </a:cubicBezTo>
                  <a:cubicBezTo>
                    <a:pt x="80284" y="21896"/>
                    <a:pt x="80022" y="22158"/>
                    <a:pt x="79712" y="22158"/>
                  </a:cubicBezTo>
                  <a:cubicBezTo>
                    <a:pt x="79403" y="22158"/>
                    <a:pt x="79153" y="21908"/>
                    <a:pt x="79153" y="21598"/>
                  </a:cubicBezTo>
                  <a:cubicBezTo>
                    <a:pt x="79165" y="21288"/>
                    <a:pt x="79403" y="21026"/>
                    <a:pt x="79712" y="21026"/>
                  </a:cubicBezTo>
                  <a:close/>
                  <a:moveTo>
                    <a:pt x="83451" y="21026"/>
                  </a:moveTo>
                  <a:cubicBezTo>
                    <a:pt x="83761" y="21026"/>
                    <a:pt x="84011" y="21288"/>
                    <a:pt x="84011" y="21598"/>
                  </a:cubicBezTo>
                  <a:cubicBezTo>
                    <a:pt x="84011" y="21908"/>
                    <a:pt x="83761" y="22158"/>
                    <a:pt x="83451" y="22158"/>
                  </a:cubicBezTo>
                  <a:cubicBezTo>
                    <a:pt x="83141" y="22158"/>
                    <a:pt x="82880" y="21908"/>
                    <a:pt x="82880" y="21598"/>
                  </a:cubicBezTo>
                  <a:cubicBezTo>
                    <a:pt x="82880" y="21288"/>
                    <a:pt x="83141" y="21026"/>
                    <a:pt x="83451" y="21026"/>
                  </a:cubicBezTo>
                  <a:close/>
                  <a:moveTo>
                    <a:pt x="87166" y="21026"/>
                  </a:moveTo>
                  <a:cubicBezTo>
                    <a:pt x="87463" y="21026"/>
                    <a:pt x="87737" y="21288"/>
                    <a:pt x="87737" y="21598"/>
                  </a:cubicBezTo>
                  <a:cubicBezTo>
                    <a:pt x="87737" y="21896"/>
                    <a:pt x="87475" y="22158"/>
                    <a:pt x="87166" y="22158"/>
                  </a:cubicBezTo>
                  <a:cubicBezTo>
                    <a:pt x="86856" y="22158"/>
                    <a:pt x="86606" y="21908"/>
                    <a:pt x="86606" y="21598"/>
                  </a:cubicBezTo>
                  <a:cubicBezTo>
                    <a:pt x="86618" y="21288"/>
                    <a:pt x="86856" y="21026"/>
                    <a:pt x="87166" y="21026"/>
                  </a:cubicBezTo>
                  <a:close/>
                  <a:moveTo>
                    <a:pt x="90904" y="21026"/>
                  </a:moveTo>
                  <a:cubicBezTo>
                    <a:pt x="91214" y="21026"/>
                    <a:pt x="91464" y="21288"/>
                    <a:pt x="91464" y="21598"/>
                  </a:cubicBezTo>
                  <a:cubicBezTo>
                    <a:pt x="91464" y="21908"/>
                    <a:pt x="91214" y="22158"/>
                    <a:pt x="90904" y="22158"/>
                  </a:cubicBezTo>
                  <a:cubicBezTo>
                    <a:pt x="90595" y="22158"/>
                    <a:pt x="90345" y="21908"/>
                    <a:pt x="90345" y="21598"/>
                  </a:cubicBezTo>
                  <a:cubicBezTo>
                    <a:pt x="90345" y="21288"/>
                    <a:pt x="90595" y="21026"/>
                    <a:pt x="90904" y="21026"/>
                  </a:cubicBezTo>
                  <a:close/>
                  <a:moveTo>
                    <a:pt x="94631" y="21026"/>
                  </a:moveTo>
                  <a:cubicBezTo>
                    <a:pt x="94929" y="21026"/>
                    <a:pt x="95191" y="21288"/>
                    <a:pt x="95191" y="21598"/>
                  </a:cubicBezTo>
                  <a:cubicBezTo>
                    <a:pt x="95191" y="21896"/>
                    <a:pt x="94941" y="22158"/>
                    <a:pt x="94631" y="22158"/>
                  </a:cubicBezTo>
                  <a:cubicBezTo>
                    <a:pt x="94310" y="22158"/>
                    <a:pt x="94060" y="21908"/>
                    <a:pt x="94060" y="21598"/>
                  </a:cubicBezTo>
                  <a:cubicBezTo>
                    <a:pt x="94071" y="21288"/>
                    <a:pt x="94310" y="21026"/>
                    <a:pt x="94631" y="21026"/>
                  </a:cubicBezTo>
                  <a:close/>
                  <a:moveTo>
                    <a:pt x="98346" y="21026"/>
                  </a:moveTo>
                  <a:cubicBezTo>
                    <a:pt x="98655" y="21026"/>
                    <a:pt x="98905" y="21288"/>
                    <a:pt x="98905" y="21598"/>
                  </a:cubicBezTo>
                  <a:cubicBezTo>
                    <a:pt x="98905" y="21908"/>
                    <a:pt x="98655" y="22158"/>
                    <a:pt x="98346" y="22158"/>
                  </a:cubicBezTo>
                  <a:cubicBezTo>
                    <a:pt x="98036" y="22158"/>
                    <a:pt x="97786" y="21908"/>
                    <a:pt x="97786" y="21598"/>
                  </a:cubicBezTo>
                  <a:cubicBezTo>
                    <a:pt x="97786" y="21288"/>
                    <a:pt x="98036" y="21026"/>
                    <a:pt x="98346" y="21026"/>
                  </a:cubicBezTo>
                  <a:close/>
                  <a:moveTo>
                    <a:pt x="102084" y="21026"/>
                  </a:moveTo>
                  <a:cubicBezTo>
                    <a:pt x="102382" y="21026"/>
                    <a:pt x="102644" y="21288"/>
                    <a:pt x="102644" y="21598"/>
                  </a:cubicBezTo>
                  <a:cubicBezTo>
                    <a:pt x="102644" y="21896"/>
                    <a:pt x="102394" y="22158"/>
                    <a:pt x="102084" y="22158"/>
                  </a:cubicBezTo>
                  <a:cubicBezTo>
                    <a:pt x="101787" y="22158"/>
                    <a:pt x="101513" y="21908"/>
                    <a:pt x="101513" y="21598"/>
                  </a:cubicBezTo>
                  <a:cubicBezTo>
                    <a:pt x="101513" y="21288"/>
                    <a:pt x="101775" y="21026"/>
                    <a:pt x="102084" y="21026"/>
                  </a:cubicBezTo>
                  <a:close/>
                  <a:moveTo>
                    <a:pt x="105799" y="21026"/>
                  </a:moveTo>
                  <a:cubicBezTo>
                    <a:pt x="106121" y="21026"/>
                    <a:pt x="106371" y="21288"/>
                    <a:pt x="106371" y="21598"/>
                  </a:cubicBezTo>
                  <a:cubicBezTo>
                    <a:pt x="106371" y="21908"/>
                    <a:pt x="106109" y="22158"/>
                    <a:pt x="105799" y="22158"/>
                  </a:cubicBezTo>
                  <a:cubicBezTo>
                    <a:pt x="105490" y="22158"/>
                    <a:pt x="105239" y="21908"/>
                    <a:pt x="105239" y="21598"/>
                  </a:cubicBezTo>
                  <a:cubicBezTo>
                    <a:pt x="105239" y="21288"/>
                    <a:pt x="105490" y="21026"/>
                    <a:pt x="105799" y="21026"/>
                  </a:cubicBezTo>
                  <a:close/>
                  <a:moveTo>
                    <a:pt x="109538" y="21026"/>
                  </a:moveTo>
                  <a:cubicBezTo>
                    <a:pt x="109835" y="21026"/>
                    <a:pt x="110109" y="21288"/>
                    <a:pt x="110109" y="21598"/>
                  </a:cubicBezTo>
                  <a:cubicBezTo>
                    <a:pt x="110109" y="21896"/>
                    <a:pt x="109847" y="22158"/>
                    <a:pt x="109538" y="22158"/>
                  </a:cubicBezTo>
                  <a:cubicBezTo>
                    <a:pt x="109228" y="22158"/>
                    <a:pt x="108978" y="21908"/>
                    <a:pt x="108978" y="21598"/>
                  </a:cubicBezTo>
                  <a:cubicBezTo>
                    <a:pt x="108978" y="21288"/>
                    <a:pt x="109228" y="21026"/>
                    <a:pt x="109538" y="21026"/>
                  </a:cubicBezTo>
                  <a:close/>
                  <a:moveTo>
                    <a:pt x="113264" y="21026"/>
                  </a:moveTo>
                  <a:cubicBezTo>
                    <a:pt x="113574" y="21026"/>
                    <a:pt x="113824" y="21288"/>
                    <a:pt x="113824" y="21598"/>
                  </a:cubicBezTo>
                  <a:cubicBezTo>
                    <a:pt x="113824" y="21908"/>
                    <a:pt x="113574" y="22158"/>
                    <a:pt x="113264" y="22158"/>
                  </a:cubicBezTo>
                  <a:cubicBezTo>
                    <a:pt x="112943" y="22158"/>
                    <a:pt x="112693" y="21908"/>
                    <a:pt x="112693" y="21598"/>
                  </a:cubicBezTo>
                  <a:cubicBezTo>
                    <a:pt x="112693" y="21288"/>
                    <a:pt x="112943" y="21026"/>
                    <a:pt x="113264" y="21026"/>
                  </a:cubicBezTo>
                  <a:close/>
                  <a:moveTo>
                    <a:pt x="116991" y="21026"/>
                  </a:moveTo>
                  <a:cubicBezTo>
                    <a:pt x="117289" y="21026"/>
                    <a:pt x="117562" y="21288"/>
                    <a:pt x="117562" y="21598"/>
                  </a:cubicBezTo>
                  <a:cubicBezTo>
                    <a:pt x="117562" y="21896"/>
                    <a:pt x="117312" y="22158"/>
                    <a:pt x="116991" y="22158"/>
                  </a:cubicBezTo>
                  <a:cubicBezTo>
                    <a:pt x="116681" y="22158"/>
                    <a:pt x="116431" y="21908"/>
                    <a:pt x="116431" y="21598"/>
                  </a:cubicBezTo>
                  <a:cubicBezTo>
                    <a:pt x="116431" y="21288"/>
                    <a:pt x="116681" y="21026"/>
                    <a:pt x="116991" y="21026"/>
                  </a:cubicBezTo>
                  <a:close/>
                  <a:moveTo>
                    <a:pt x="120718" y="21026"/>
                  </a:moveTo>
                  <a:cubicBezTo>
                    <a:pt x="121027" y="21026"/>
                    <a:pt x="121277" y="21288"/>
                    <a:pt x="121277" y="21598"/>
                  </a:cubicBezTo>
                  <a:cubicBezTo>
                    <a:pt x="121277" y="21908"/>
                    <a:pt x="121027" y="22158"/>
                    <a:pt x="120718" y="22158"/>
                  </a:cubicBezTo>
                  <a:cubicBezTo>
                    <a:pt x="120408" y="22158"/>
                    <a:pt x="120146" y="21908"/>
                    <a:pt x="120146" y="21598"/>
                  </a:cubicBezTo>
                  <a:cubicBezTo>
                    <a:pt x="120146" y="21288"/>
                    <a:pt x="120420" y="21026"/>
                    <a:pt x="120718" y="21026"/>
                  </a:cubicBezTo>
                  <a:close/>
                  <a:moveTo>
                    <a:pt x="124456" y="21026"/>
                  </a:moveTo>
                  <a:cubicBezTo>
                    <a:pt x="124754" y="21026"/>
                    <a:pt x="125016" y="21288"/>
                    <a:pt x="125016" y="21598"/>
                  </a:cubicBezTo>
                  <a:cubicBezTo>
                    <a:pt x="125016" y="21896"/>
                    <a:pt x="124766" y="22158"/>
                    <a:pt x="124456" y="22158"/>
                  </a:cubicBezTo>
                  <a:cubicBezTo>
                    <a:pt x="124135" y="22158"/>
                    <a:pt x="123885" y="21908"/>
                    <a:pt x="123885" y="21598"/>
                  </a:cubicBezTo>
                  <a:cubicBezTo>
                    <a:pt x="123885" y="21288"/>
                    <a:pt x="124135" y="21026"/>
                    <a:pt x="124456" y="21026"/>
                  </a:cubicBezTo>
                  <a:close/>
                  <a:moveTo>
                    <a:pt x="128171" y="21026"/>
                  </a:moveTo>
                  <a:cubicBezTo>
                    <a:pt x="128480" y="21026"/>
                    <a:pt x="128742" y="21288"/>
                    <a:pt x="128742" y="21598"/>
                  </a:cubicBezTo>
                  <a:cubicBezTo>
                    <a:pt x="128742" y="21908"/>
                    <a:pt x="128480" y="22158"/>
                    <a:pt x="128171" y="22158"/>
                  </a:cubicBezTo>
                  <a:cubicBezTo>
                    <a:pt x="127861" y="22158"/>
                    <a:pt x="127611" y="21908"/>
                    <a:pt x="127611" y="21598"/>
                  </a:cubicBezTo>
                  <a:cubicBezTo>
                    <a:pt x="127611" y="21288"/>
                    <a:pt x="127861" y="21026"/>
                    <a:pt x="128171" y="21026"/>
                  </a:cubicBezTo>
                  <a:close/>
                  <a:moveTo>
                    <a:pt x="131898" y="21026"/>
                  </a:moveTo>
                  <a:cubicBezTo>
                    <a:pt x="132195" y="21026"/>
                    <a:pt x="132457" y="21288"/>
                    <a:pt x="132457" y="21598"/>
                  </a:cubicBezTo>
                  <a:cubicBezTo>
                    <a:pt x="132457" y="21896"/>
                    <a:pt x="132207" y="22158"/>
                    <a:pt x="131898" y="22158"/>
                  </a:cubicBezTo>
                  <a:cubicBezTo>
                    <a:pt x="131600" y="22158"/>
                    <a:pt x="131326" y="21908"/>
                    <a:pt x="131326" y="21598"/>
                  </a:cubicBezTo>
                  <a:cubicBezTo>
                    <a:pt x="131338" y="21288"/>
                    <a:pt x="131576" y="21026"/>
                    <a:pt x="131898" y="21026"/>
                  </a:cubicBezTo>
                  <a:close/>
                  <a:moveTo>
                    <a:pt x="135624" y="21026"/>
                  </a:moveTo>
                  <a:cubicBezTo>
                    <a:pt x="135946" y="21026"/>
                    <a:pt x="136196" y="21288"/>
                    <a:pt x="136196" y="21598"/>
                  </a:cubicBezTo>
                  <a:cubicBezTo>
                    <a:pt x="136196" y="21908"/>
                    <a:pt x="135934" y="22158"/>
                    <a:pt x="135624" y="22158"/>
                  </a:cubicBezTo>
                  <a:cubicBezTo>
                    <a:pt x="135315" y="22158"/>
                    <a:pt x="135065" y="21908"/>
                    <a:pt x="135065" y="21598"/>
                  </a:cubicBezTo>
                  <a:cubicBezTo>
                    <a:pt x="135065" y="21288"/>
                    <a:pt x="135315" y="21026"/>
                    <a:pt x="135624" y="21026"/>
                  </a:cubicBezTo>
                  <a:close/>
                  <a:moveTo>
                    <a:pt x="3405" y="22896"/>
                  </a:moveTo>
                  <a:cubicBezTo>
                    <a:pt x="3703" y="22896"/>
                    <a:pt x="3977" y="23146"/>
                    <a:pt x="3977" y="23455"/>
                  </a:cubicBezTo>
                  <a:cubicBezTo>
                    <a:pt x="3977" y="23765"/>
                    <a:pt x="3727" y="24015"/>
                    <a:pt x="3405" y="24015"/>
                  </a:cubicBezTo>
                  <a:cubicBezTo>
                    <a:pt x="3096" y="24015"/>
                    <a:pt x="2846" y="23765"/>
                    <a:pt x="2846" y="23455"/>
                  </a:cubicBezTo>
                  <a:cubicBezTo>
                    <a:pt x="2858" y="23146"/>
                    <a:pt x="3096" y="22896"/>
                    <a:pt x="3405" y="22896"/>
                  </a:cubicBezTo>
                  <a:close/>
                  <a:moveTo>
                    <a:pt x="7132" y="22896"/>
                  </a:moveTo>
                  <a:cubicBezTo>
                    <a:pt x="7430" y="22896"/>
                    <a:pt x="7692" y="23146"/>
                    <a:pt x="7692" y="23455"/>
                  </a:cubicBezTo>
                  <a:cubicBezTo>
                    <a:pt x="7692" y="23765"/>
                    <a:pt x="7442" y="24015"/>
                    <a:pt x="7132" y="24015"/>
                  </a:cubicBezTo>
                  <a:cubicBezTo>
                    <a:pt x="6834" y="24015"/>
                    <a:pt x="6560" y="23765"/>
                    <a:pt x="6560" y="23455"/>
                  </a:cubicBezTo>
                  <a:cubicBezTo>
                    <a:pt x="6584" y="23146"/>
                    <a:pt x="6822" y="22896"/>
                    <a:pt x="7132" y="22896"/>
                  </a:cubicBezTo>
                  <a:close/>
                  <a:moveTo>
                    <a:pt x="10871" y="22896"/>
                  </a:moveTo>
                  <a:cubicBezTo>
                    <a:pt x="11168" y="22896"/>
                    <a:pt x="11430" y="23146"/>
                    <a:pt x="11430" y="23455"/>
                  </a:cubicBezTo>
                  <a:cubicBezTo>
                    <a:pt x="11430" y="23765"/>
                    <a:pt x="11180" y="24015"/>
                    <a:pt x="10871" y="24015"/>
                  </a:cubicBezTo>
                  <a:cubicBezTo>
                    <a:pt x="10573" y="24015"/>
                    <a:pt x="10299" y="23765"/>
                    <a:pt x="10299" y="23455"/>
                  </a:cubicBezTo>
                  <a:cubicBezTo>
                    <a:pt x="10299" y="23146"/>
                    <a:pt x="10549" y="22896"/>
                    <a:pt x="10871" y="22896"/>
                  </a:cubicBezTo>
                  <a:close/>
                  <a:moveTo>
                    <a:pt x="14585" y="22896"/>
                  </a:moveTo>
                  <a:cubicBezTo>
                    <a:pt x="14883" y="22896"/>
                    <a:pt x="15157" y="23146"/>
                    <a:pt x="15157" y="23455"/>
                  </a:cubicBezTo>
                  <a:cubicBezTo>
                    <a:pt x="15157" y="23765"/>
                    <a:pt x="14895" y="24015"/>
                    <a:pt x="14585" y="24015"/>
                  </a:cubicBezTo>
                  <a:cubicBezTo>
                    <a:pt x="14288" y="24015"/>
                    <a:pt x="14014" y="23765"/>
                    <a:pt x="14014" y="23455"/>
                  </a:cubicBezTo>
                  <a:cubicBezTo>
                    <a:pt x="14038" y="23146"/>
                    <a:pt x="14276" y="22896"/>
                    <a:pt x="14585" y="22896"/>
                  </a:cubicBezTo>
                  <a:close/>
                  <a:moveTo>
                    <a:pt x="18324" y="22896"/>
                  </a:moveTo>
                  <a:cubicBezTo>
                    <a:pt x="18622" y="22896"/>
                    <a:pt x="18883" y="23146"/>
                    <a:pt x="18883" y="23455"/>
                  </a:cubicBezTo>
                  <a:cubicBezTo>
                    <a:pt x="18883" y="23765"/>
                    <a:pt x="18633" y="24015"/>
                    <a:pt x="18324" y="24015"/>
                  </a:cubicBezTo>
                  <a:cubicBezTo>
                    <a:pt x="18026" y="24015"/>
                    <a:pt x="17752" y="23765"/>
                    <a:pt x="17752" y="23455"/>
                  </a:cubicBezTo>
                  <a:cubicBezTo>
                    <a:pt x="17752" y="23146"/>
                    <a:pt x="18014" y="22896"/>
                    <a:pt x="18324" y="22896"/>
                  </a:cubicBezTo>
                  <a:close/>
                  <a:moveTo>
                    <a:pt x="22039" y="22896"/>
                  </a:moveTo>
                  <a:cubicBezTo>
                    <a:pt x="22336" y="22896"/>
                    <a:pt x="22610" y="23146"/>
                    <a:pt x="22610" y="23455"/>
                  </a:cubicBezTo>
                  <a:cubicBezTo>
                    <a:pt x="22610" y="23765"/>
                    <a:pt x="22360" y="24015"/>
                    <a:pt x="22039" y="24015"/>
                  </a:cubicBezTo>
                  <a:cubicBezTo>
                    <a:pt x="21729" y="24015"/>
                    <a:pt x="21479" y="23765"/>
                    <a:pt x="21479" y="23455"/>
                  </a:cubicBezTo>
                  <a:cubicBezTo>
                    <a:pt x="21491" y="23146"/>
                    <a:pt x="21729" y="22896"/>
                    <a:pt x="22039" y="22896"/>
                  </a:cubicBezTo>
                  <a:close/>
                  <a:moveTo>
                    <a:pt x="25777" y="22896"/>
                  </a:moveTo>
                  <a:cubicBezTo>
                    <a:pt x="26075" y="22896"/>
                    <a:pt x="26349" y="23146"/>
                    <a:pt x="26349" y="23455"/>
                  </a:cubicBezTo>
                  <a:cubicBezTo>
                    <a:pt x="26349" y="23765"/>
                    <a:pt x="26087" y="24015"/>
                    <a:pt x="25777" y="24015"/>
                  </a:cubicBezTo>
                  <a:cubicBezTo>
                    <a:pt x="25468" y="24015"/>
                    <a:pt x="25206" y="23765"/>
                    <a:pt x="25206" y="23455"/>
                  </a:cubicBezTo>
                  <a:cubicBezTo>
                    <a:pt x="25218" y="23146"/>
                    <a:pt x="25468" y="22896"/>
                    <a:pt x="25777" y="22896"/>
                  </a:cubicBezTo>
                  <a:close/>
                  <a:moveTo>
                    <a:pt x="29504" y="22896"/>
                  </a:moveTo>
                  <a:cubicBezTo>
                    <a:pt x="29801" y="22896"/>
                    <a:pt x="30063" y="23146"/>
                    <a:pt x="30063" y="23455"/>
                  </a:cubicBezTo>
                  <a:cubicBezTo>
                    <a:pt x="30063" y="23765"/>
                    <a:pt x="29813" y="24015"/>
                    <a:pt x="29504" y="24015"/>
                  </a:cubicBezTo>
                  <a:cubicBezTo>
                    <a:pt x="29182" y="24015"/>
                    <a:pt x="28932" y="23765"/>
                    <a:pt x="28932" y="23455"/>
                  </a:cubicBezTo>
                  <a:cubicBezTo>
                    <a:pt x="28944" y="23146"/>
                    <a:pt x="29182" y="22896"/>
                    <a:pt x="29504" y="22896"/>
                  </a:cubicBezTo>
                  <a:close/>
                  <a:moveTo>
                    <a:pt x="33230" y="22896"/>
                  </a:moveTo>
                  <a:cubicBezTo>
                    <a:pt x="33528" y="22896"/>
                    <a:pt x="33802" y="23146"/>
                    <a:pt x="33802" y="23455"/>
                  </a:cubicBezTo>
                  <a:cubicBezTo>
                    <a:pt x="33802" y="23765"/>
                    <a:pt x="33552" y="24015"/>
                    <a:pt x="33230" y="24015"/>
                  </a:cubicBezTo>
                  <a:cubicBezTo>
                    <a:pt x="32921" y="24015"/>
                    <a:pt x="32671" y="23765"/>
                    <a:pt x="32671" y="23455"/>
                  </a:cubicBezTo>
                  <a:cubicBezTo>
                    <a:pt x="32671" y="23146"/>
                    <a:pt x="32921" y="22896"/>
                    <a:pt x="33230" y="22896"/>
                  </a:cubicBezTo>
                  <a:close/>
                  <a:moveTo>
                    <a:pt x="36957" y="22896"/>
                  </a:moveTo>
                  <a:cubicBezTo>
                    <a:pt x="37255" y="22896"/>
                    <a:pt x="37517" y="23146"/>
                    <a:pt x="37517" y="23455"/>
                  </a:cubicBezTo>
                  <a:cubicBezTo>
                    <a:pt x="37517" y="23765"/>
                    <a:pt x="37267" y="24015"/>
                    <a:pt x="36957" y="24015"/>
                  </a:cubicBezTo>
                  <a:cubicBezTo>
                    <a:pt x="36648" y="24015"/>
                    <a:pt x="36386" y="23765"/>
                    <a:pt x="36386" y="23455"/>
                  </a:cubicBezTo>
                  <a:cubicBezTo>
                    <a:pt x="36409" y="23146"/>
                    <a:pt x="36648" y="22896"/>
                    <a:pt x="36957" y="22896"/>
                  </a:cubicBezTo>
                  <a:close/>
                  <a:moveTo>
                    <a:pt x="40672" y="22896"/>
                  </a:moveTo>
                  <a:cubicBezTo>
                    <a:pt x="40970" y="22896"/>
                    <a:pt x="41243" y="23146"/>
                    <a:pt x="41243" y="23455"/>
                  </a:cubicBezTo>
                  <a:cubicBezTo>
                    <a:pt x="41243" y="23765"/>
                    <a:pt x="40993" y="24015"/>
                    <a:pt x="40672" y="24015"/>
                  </a:cubicBezTo>
                  <a:cubicBezTo>
                    <a:pt x="40374" y="24015"/>
                    <a:pt x="40112" y="23765"/>
                    <a:pt x="40112" y="23455"/>
                  </a:cubicBezTo>
                  <a:cubicBezTo>
                    <a:pt x="40124" y="23146"/>
                    <a:pt x="40362" y="22896"/>
                    <a:pt x="40672" y="22896"/>
                  </a:cubicBezTo>
                  <a:close/>
                  <a:moveTo>
                    <a:pt x="44410" y="22896"/>
                  </a:moveTo>
                  <a:cubicBezTo>
                    <a:pt x="44708" y="22896"/>
                    <a:pt x="44982" y="23146"/>
                    <a:pt x="44982" y="23455"/>
                  </a:cubicBezTo>
                  <a:cubicBezTo>
                    <a:pt x="44982" y="23765"/>
                    <a:pt x="44720" y="24015"/>
                    <a:pt x="44410" y="24015"/>
                  </a:cubicBezTo>
                  <a:cubicBezTo>
                    <a:pt x="44113" y="24015"/>
                    <a:pt x="43851" y="23765"/>
                    <a:pt x="43851" y="23455"/>
                  </a:cubicBezTo>
                  <a:cubicBezTo>
                    <a:pt x="43851" y="23146"/>
                    <a:pt x="44101" y="22896"/>
                    <a:pt x="44410" y="22896"/>
                  </a:cubicBezTo>
                  <a:close/>
                  <a:moveTo>
                    <a:pt x="48137" y="22896"/>
                  </a:moveTo>
                  <a:cubicBezTo>
                    <a:pt x="48435" y="22896"/>
                    <a:pt x="48697" y="23146"/>
                    <a:pt x="48697" y="23455"/>
                  </a:cubicBezTo>
                  <a:cubicBezTo>
                    <a:pt x="48697" y="23765"/>
                    <a:pt x="48447" y="24015"/>
                    <a:pt x="48137" y="24015"/>
                  </a:cubicBezTo>
                  <a:cubicBezTo>
                    <a:pt x="47839" y="24015"/>
                    <a:pt x="47566" y="23765"/>
                    <a:pt x="47566" y="23455"/>
                  </a:cubicBezTo>
                  <a:cubicBezTo>
                    <a:pt x="47578" y="23146"/>
                    <a:pt x="47839" y="22896"/>
                    <a:pt x="48137" y="22896"/>
                  </a:cubicBezTo>
                  <a:close/>
                  <a:moveTo>
                    <a:pt x="51864" y="22896"/>
                  </a:moveTo>
                  <a:cubicBezTo>
                    <a:pt x="52161" y="22896"/>
                    <a:pt x="52435" y="23146"/>
                    <a:pt x="52435" y="23455"/>
                  </a:cubicBezTo>
                  <a:cubicBezTo>
                    <a:pt x="52435" y="23765"/>
                    <a:pt x="52185" y="24015"/>
                    <a:pt x="51864" y="24015"/>
                  </a:cubicBezTo>
                  <a:cubicBezTo>
                    <a:pt x="51566" y="24015"/>
                    <a:pt x="51304" y="23765"/>
                    <a:pt x="51304" y="23455"/>
                  </a:cubicBezTo>
                  <a:cubicBezTo>
                    <a:pt x="51304" y="23146"/>
                    <a:pt x="51554" y="22896"/>
                    <a:pt x="51864" y="22896"/>
                  </a:cubicBezTo>
                  <a:close/>
                  <a:moveTo>
                    <a:pt x="55602" y="22896"/>
                  </a:moveTo>
                  <a:cubicBezTo>
                    <a:pt x="55900" y="22896"/>
                    <a:pt x="56174" y="23146"/>
                    <a:pt x="56174" y="23455"/>
                  </a:cubicBezTo>
                  <a:cubicBezTo>
                    <a:pt x="56174" y="23765"/>
                    <a:pt x="55912" y="24015"/>
                    <a:pt x="55602" y="24015"/>
                  </a:cubicBezTo>
                  <a:cubicBezTo>
                    <a:pt x="55293" y="24015"/>
                    <a:pt x="55043" y="23765"/>
                    <a:pt x="55043" y="23455"/>
                  </a:cubicBezTo>
                  <a:cubicBezTo>
                    <a:pt x="55043" y="23146"/>
                    <a:pt x="55293" y="22896"/>
                    <a:pt x="55602" y="22896"/>
                  </a:cubicBezTo>
                  <a:close/>
                  <a:moveTo>
                    <a:pt x="59329" y="22896"/>
                  </a:moveTo>
                  <a:cubicBezTo>
                    <a:pt x="59627" y="22896"/>
                    <a:pt x="59889" y="23146"/>
                    <a:pt x="59889" y="23455"/>
                  </a:cubicBezTo>
                  <a:cubicBezTo>
                    <a:pt x="59889" y="23765"/>
                    <a:pt x="59639" y="24015"/>
                    <a:pt x="59329" y="24015"/>
                  </a:cubicBezTo>
                  <a:cubicBezTo>
                    <a:pt x="59008" y="24015"/>
                    <a:pt x="58757" y="23765"/>
                    <a:pt x="58757" y="23455"/>
                  </a:cubicBezTo>
                  <a:cubicBezTo>
                    <a:pt x="58757" y="23146"/>
                    <a:pt x="59008" y="22896"/>
                    <a:pt x="59329" y="22896"/>
                  </a:cubicBezTo>
                  <a:close/>
                  <a:moveTo>
                    <a:pt x="63056" y="22896"/>
                  </a:moveTo>
                  <a:cubicBezTo>
                    <a:pt x="63353" y="22896"/>
                    <a:pt x="63627" y="23146"/>
                    <a:pt x="63627" y="23455"/>
                  </a:cubicBezTo>
                  <a:cubicBezTo>
                    <a:pt x="63627" y="23765"/>
                    <a:pt x="63377" y="24015"/>
                    <a:pt x="63056" y="24015"/>
                  </a:cubicBezTo>
                  <a:cubicBezTo>
                    <a:pt x="62746" y="24015"/>
                    <a:pt x="62496" y="23765"/>
                    <a:pt x="62496" y="23455"/>
                  </a:cubicBezTo>
                  <a:cubicBezTo>
                    <a:pt x="62496" y="23146"/>
                    <a:pt x="62746" y="22896"/>
                    <a:pt x="63056" y="22896"/>
                  </a:cubicBezTo>
                  <a:close/>
                  <a:moveTo>
                    <a:pt x="66782" y="22896"/>
                  </a:moveTo>
                  <a:cubicBezTo>
                    <a:pt x="67080" y="22896"/>
                    <a:pt x="67342" y="23146"/>
                    <a:pt x="67342" y="23455"/>
                  </a:cubicBezTo>
                  <a:cubicBezTo>
                    <a:pt x="67342" y="23765"/>
                    <a:pt x="67092" y="24015"/>
                    <a:pt x="66782" y="24015"/>
                  </a:cubicBezTo>
                  <a:cubicBezTo>
                    <a:pt x="66473" y="24015"/>
                    <a:pt x="66211" y="23765"/>
                    <a:pt x="66211" y="23455"/>
                  </a:cubicBezTo>
                  <a:cubicBezTo>
                    <a:pt x="66235" y="23146"/>
                    <a:pt x="66473" y="22896"/>
                    <a:pt x="66782" y="22896"/>
                  </a:cubicBezTo>
                  <a:close/>
                  <a:moveTo>
                    <a:pt x="70509" y="22896"/>
                  </a:moveTo>
                  <a:cubicBezTo>
                    <a:pt x="70807" y="22896"/>
                    <a:pt x="71080" y="23146"/>
                    <a:pt x="71080" y="23455"/>
                  </a:cubicBezTo>
                  <a:cubicBezTo>
                    <a:pt x="71080" y="23765"/>
                    <a:pt x="70830" y="24015"/>
                    <a:pt x="70509" y="24015"/>
                  </a:cubicBezTo>
                  <a:cubicBezTo>
                    <a:pt x="70199" y="24015"/>
                    <a:pt x="69949" y="23765"/>
                    <a:pt x="69949" y="23455"/>
                  </a:cubicBezTo>
                  <a:cubicBezTo>
                    <a:pt x="69949" y="23146"/>
                    <a:pt x="70199" y="22896"/>
                    <a:pt x="70509" y="22896"/>
                  </a:cubicBezTo>
                  <a:close/>
                  <a:moveTo>
                    <a:pt x="74236" y="22896"/>
                  </a:moveTo>
                  <a:cubicBezTo>
                    <a:pt x="74533" y="22896"/>
                    <a:pt x="74795" y="23146"/>
                    <a:pt x="74795" y="23455"/>
                  </a:cubicBezTo>
                  <a:cubicBezTo>
                    <a:pt x="74795" y="23765"/>
                    <a:pt x="74545" y="24015"/>
                    <a:pt x="74236" y="24015"/>
                  </a:cubicBezTo>
                  <a:cubicBezTo>
                    <a:pt x="73938" y="24015"/>
                    <a:pt x="73676" y="23765"/>
                    <a:pt x="73676" y="23455"/>
                  </a:cubicBezTo>
                  <a:cubicBezTo>
                    <a:pt x="73676" y="23146"/>
                    <a:pt x="73926" y="22896"/>
                    <a:pt x="74236" y="22896"/>
                  </a:cubicBezTo>
                  <a:close/>
                  <a:moveTo>
                    <a:pt x="77855" y="22896"/>
                  </a:moveTo>
                  <a:cubicBezTo>
                    <a:pt x="78153" y="22896"/>
                    <a:pt x="78415" y="23146"/>
                    <a:pt x="78415" y="23455"/>
                  </a:cubicBezTo>
                  <a:cubicBezTo>
                    <a:pt x="78415" y="23765"/>
                    <a:pt x="78165" y="24015"/>
                    <a:pt x="77855" y="24015"/>
                  </a:cubicBezTo>
                  <a:cubicBezTo>
                    <a:pt x="77546" y="24015"/>
                    <a:pt x="77284" y="23765"/>
                    <a:pt x="77284" y="23455"/>
                  </a:cubicBezTo>
                  <a:cubicBezTo>
                    <a:pt x="77284" y="23146"/>
                    <a:pt x="77546" y="22896"/>
                    <a:pt x="77855" y="22896"/>
                  </a:cubicBezTo>
                  <a:close/>
                  <a:moveTo>
                    <a:pt x="81570" y="22896"/>
                  </a:moveTo>
                  <a:cubicBezTo>
                    <a:pt x="81868" y="22896"/>
                    <a:pt x="82141" y="23146"/>
                    <a:pt x="82141" y="23455"/>
                  </a:cubicBezTo>
                  <a:cubicBezTo>
                    <a:pt x="82141" y="23765"/>
                    <a:pt x="81879" y="24015"/>
                    <a:pt x="81570" y="24015"/>
                  </a:cubicBezTo>
                  <a:cubicBezTo>
                    <a:pt x="81260" y="24015"/>
                    <a:pt x="81010" y="23765"/>
                    <a:pt x="81010" y="23455"/>
                  </a:cubicBezTo>
                  <a:cubicBezTo>
                    <a:pt x="81022" y="23146"/>
                    <a:pt x="81260" y="22896"/>
                    <a:pt x="81570" y="22896"/>
                  </a:cubicBezTo>
                  <a:close/>
                  <a:moveTo>
                    <a:pt x="85308" y="22896"/>
                  </a:moveTo>
                  <a:cubicBezTo>
                    <a:pt x="85606" y="22896"/>
                    <a:pt x="85880" y="23146"/>
                    <a:pt x="85880" y="23455"/>
                  </a:cubicBezTo>
                  <a:cubicBezTo>
                    <a:pt x="85880" y="23765"/>
                    <a:pt x="85618" y="24015"/>
                    <a:pt x="85308" y="24015"/>
                  </a:cubicBezTo>
                  <a:cubicBezTo>
                    <a:pt x="84999" y="24015"/>
                    <a:pt x="84749" y="23765"/>
                    <a:pt x="84749" y="23455"/>
                  </a:cubicBezTo>
                  <a:cubicBezTo>
                    <a:pt x="84749" y="23146"/>
                    <a:pt x="84999" y="22896"/>
                    <a:pt x="85308" y="22896"/>
                  </a:cubicBezTo>
                  <a:close/>
                  <a:moveTo>
                    <a:pt x="89035" y="22896"/>
                  </a:moveTo>
                  <a:cubicBezTo>
                    <a:pt x="89333" y="22896"/>
                    <a:pt x="89595" y="23146"/>
                    <a:pt x="89595" y="23455"/>
                  </a:cubicBezTo>
                  <a:cubicBezTo>
                    <a:pt x="89595" y="23765"/>
                    <a:pt x="89345" y="24015"/>
                    <a:pt x="89035" y="24015"/>
                  </a:cubicBezTo>
                  <a:cubicBezTo>
                    <a:pt x="88714" y="24015"/>
                    <a:pt x="88464" y="23765"/>
                    <a:pt x="88464" y="23455"/>
                  </a:cubicBezTo>
                  <a:cubicBezTo>
                    <a:pt x="88475" y="23146"/>
                    <a:pt x="88714" y="22896"/>
                    <a:pt x="89035" y="22896"/>
                  </a:cubicBezTo>
                  <a:close/>
                  <a:moveTo>
                    <a:pt x="92762" y="22896"/>
                  </a:moveTo>
                  <a:cubicBezTo>
                    <a:pt x="93059" y="22896"/>
                    <a:pt x="93333" y="23146"/>
                    <a:pt x="93333" y="23455"/>
                  </a:cubicBezTo>
                  <a:cubicBezTo>
                    <a:pt x="93333" y="23765"/>
                    <a:pt x="93071" y="24015"/>
                    <a:pt x="92762" y="24015"/>
                  </a:cubicBezTo>
                  <a:cubicBezTo>
                    <a:pt x="92452" y="24015"/>
                    <a:pt x="92202" y="23765"/>
                    <a:pt x="92202" y="23455"/>
                  </a:cubicBezTo>
                  <a:cubicBezTo>
                    <a:pt x="92202" y="23146"/>
                    <a:pt x="92452" y="22896"/>
                    <a:pt x="92762" y="22896"/>
                  </a:cubicBezTo>
                  <a:close/>
                  <a:moveTo>
                    <a:pt x="96488" y="22896"/>
                  </a:moveTo>
                  <a:cubicBezTo>
                    <a:pt x="96786" y="22896"/>
                    <a:pt x="97048" y="23146"/>
                    <a:pt x="97048" y="23455"/>
                  </a:cubicBezTo>
                  <a:cubicBezTo>
                    <a:pt x="97048" y="23765"/>
                    <a:pt x="96798" y="24015"/>
                    <a:pt x="96488" y="24015"/>
                  </a:cubicBezTo>
                  <a:cubicBezTo>
                    <a:pt x="96191" y="24015"/>
                    <a:pt x="95917" y="23765"/>
                    <a:pt x="95917" y="23455"/>
                  </a:cubicBezTo>
                  <a:cubicBezTo>
                    <a:pt x="95917" y="23146"/>
                    <a:pt x="96179" y="22896"/>
                    <a:pt x="96488" y="22896"/>
                  </a:cubicBezTo>
                  <a:close/>
                  <a:moveTo>
                    <a:pt x="100203" y="22896"/>
                  </a:moveTo>
                  <a:cubicBezTo>
                    <a:pt x="100501" y="22896"/>
                    <a:pt x="100775" y="23146"/>
                    <a:pt x="100775" y="23455"/>
                  </a:cubicBezTo>
                  <a:cubicBezTo>
                    <a:pt x="100775" y="23765"/>
                    <a:pt x="100513" y="24015"/>
                    <a:pt x="100203" y="24015"/>
                  </a:cubicBezTo>
                  <a:cubicBezTo>
                    <a:pt x="99905" y="24015"/>
                    <a:pt x="99644" y="23765"/>
                    <a:pt x="99644" y="23455"/>
                  </a:cubicBezTo>
                  <a:cubicBezTo>
                    <a:pt x="99655" y="23146"/>
                    <a:pt x="99894" y="22896"/>
                    <a:pt x="100203" y="22896"/>
                  </a:cubicBezTo>
                  <a:close/>
                  <a:moveTo>
                    <a:pt x="103942" y="22896"/>
                  </a:moveTo>
                  <a:cubicBezTo>
                    <a:pt x="104239" y="22896"/>
                    <a:pt x="104513" y="23146"/>
                    <a:pt x="104513" y="23455"/>
                  </a:cubicBezTo>
                  <a:cubicBezTo>
                    <a:pt x="104513" y="23765"/>
                    <a:pt x="104251" y="24015"/>
                    <a:pt x="103942" y="24015"/>
                  </a:cubicBezTo>
                  <a:cubicBezTo>
                    <a:pt x="103644" y="24015"/>
                    <a:pt x="103382" y="23765"/>
                    <a:pt x="103382" y="23455"/>
                  </a:cubicBezTo>
                  <a:cubicBezTo>
                    <a:pt x="103382" y="23146"/>
                    <a:pt x="103632" y="22896"/>
                    <a:pt x="103942" y="22896"/>
                  </a:cubicBezTo>
                  <a:close/>
                  <a:moveTo>
                    <a:pt x="107668" y="22896"/>
                  </a:moveTo>
                  <a:cubicBezTo>
                    <a:pt x="107966" y="22896"/>
                    <a:pt x="108228" y="23146"/>
                    <a:pt x="108228" y="23455"/>
                  </a:cubicBezTo>
                  <a:cubicBezTo>
                    <a:pt x="108228" y="23765"/>
                    <a:pt x="107978" y="24015"/>
                    <a:pt x="107668" y="24015"/>
                  </a:cubicBezTo>
                  <a:cubicBezTo>
                    <a:pt x="107371" y="24015"/>
                    <a:pt x="107097" y="23765"/>
                    <a:pt x="107097" y="23455"/>
                  </a:cubicBezTo>
                  <a:cubicBezTo>
                    <a:pt x="107109" y="23146"/>
                    <a:pt x="107347" y="22896"/>
                    <a:pt x="107668" y="22896"/>
                  </a:cubicBezTo>
                  <a:close/>
                  <a:moveTo>
                    <a:pt x="111395" y="22896"/>
                  </a:moveTo>
                  <a:cubicBezTo>
                    <a:pt x="111693" y="22896"/>
                    <a:pt x="111967" y="23146"/>
                    <a:pt x="111967" y="23455"/>
                  </a:cubicBezTo>
                  <a:cubicBezTo>
                    <a:pt x="111967" y="23765"/>
                    <a:pt x="111705" y="24015"/>
                    <a:pt x="111395" y="24015"/>
                  </a:cubicBezTo>
                  <a:cubicBezTo>
                    <a:pt x="111085" y="24015"/>
                    <a:pt x="110835" y="23765"/>
                    <a:pt x="110835" y="23455"/>
                  </a:cubicBezTo>
                  <a:cubicBezTo>
                    <a:pt x="110835" y="23146"/>
                    <a:pt x="111085" y="22896"/>
                    <a:pt x="111395" y="22896"/>
                  </a:cubicBezTo>
                  <a:close/>
                  <a:moveTo>
                    <a:pt x="115122" y="22896"/>
                  </a:moveTo>
                  <a:cubicBezTo>
                    <a:pt x="115419" y="22896"/>
                    <a:pt x="115681" y="23146"/>
                    <a:pt x="115681" y="23455"/>
                  </a:cubicBezTo>
                  <a:cubicBezTo>
                    <a:pt x="115681" y="23765"/>
                    <a:pt x="115431" y="24015"/>
                    <a:pt x="115122" y="24015"/>
                  </a:cubicBezTo>
                  <a:cubicBezTo>
                    <a:pt x="114812" y="24015"/>
                    <a:pt x="114550" y="23765"/>
                    <a:pt x="114550" y="23455"/>
                  </a:cubicBezTo>
                  <a:cubicBezTo>
                    <a:pt x="114574" y="23146"/>
                    <a:pt x="114812" y="22896"/>
                    <a:pt x="115122" y="22896"/>
                  </a:cubicBezTo>
                  <a:close/>
                  <a:moveTo>
                    <a:pt x="118860" y="22896"/>
                  </a:moveTo>
                  <a:cubicBezTo>
                    <a:pt x="119158" y="22896"/>
                    <a:pt x="119420" y="23146"/>
                    <a:pt x="119420" y="23455"/>
                  </a:cubicBezTo>
                  <a:cubicBezTo>
                    <a:pt x="119420" y="23765"/>
                    <a:pt x="119170" y="24015"/>
                    <a:pt x="118860" y="24015"/>
                  </a:cubicBezTo>
                  <a:cubicBezTo>
                    <a:pt x="118539" y="24015"/>
                    <a:pt x="118289" y="23765"/>
                    <a:pt x="118289" y="23455"/>
                  </a:cubicBezTo>
                  <a:cubicBezTo>
                    <a:pt x="118289" y="23146"/>
                    <a:pt x="118539" y="22896"/>
                    <a:pt x="118860" y="22896"/>
                  </a:cubicBezTo>
                  <a:close/>
                  <a:moveTo>
                    <a:pt x="122575" y="22896"/>
                  </a:moveTo>
                  <a:cubicBezTo>
                    <a:pt x="122873" y="22896"/>
                    <a:pt x="123146" y="23146"/>
                    <a:pt x="123146" y="23455"/>
                  </a:cubicBezTo>
                  <a:cubicBezTo>
                    <a:pt x="123146" y="23765"/>
                    <a:pt x="122885" y="24015"/>
                    <a:pt x="122575" y="24015"/>
                  </a:cubicBezTo>
                  <a:cubicBezTo>
                    <a:pt x="122265" y="24015"/>
                    <a:pt x="122015" y="23765"/>
                    <a:pt x="122015" y="23455"/>
                  </a:cubicBezTo>
                  <a:cubicBezTo>
                    <a:pt x="122027" y="23146"/>
                    <a:pt x="122277" y="22896"/>
                    <a:pt x="122575" y="22896"/>
                  </a:cubicBezTo>
                  <a:close/>
                  <a:moveTo>
                    <a:pt x="126314" y="22896"/>
                  </a:moveTo>
                  <a:cubicBezTo>
                    <a:pt x="126611" y="22896"/>
                    <a:pt x="126873" y="23146"/>
                    <a:pt x="126873" y="23455"/>
                  </a:cubicBezTo>
                  <a:cubicBezTo>
                    <a:pt x="126873" y="23765"/>
                    <a:pt x="126623" y="24015"/>
                    <a:pt x="126314" y="24015"/>
                  </a:cubicBezTo>
                  <a:cubicBezTo>
                    <a:pt x="126004" y="24015"/>
                    <a:pt x="125742" y="23765"/>
                    <a:pt x="125742" y="23455"/>
                  </a:cubicBezTo>
                  <a:cubicBezTo>
                    <a:pt x="125742" y="23146"/>
                    <a:pt x="126004" y="22896"/>
                    <a:pt x="126314" y="22896"/>
                  </a:cubicBezTo>
                  <a:close/>
                  <a:moveTo>
                    <a:pt x="130028" y="22896"/>
                  </a:moveTo>
                  <a:cubicBezTo>
                    <a:pt x="130326" y="22896"/>
                    <a:pt x="130600" y="23146"/>
                    <a:pt x="130600" y="23455"/>
                  </a:cubicBezTo>
                  <a:cubicBezTo>
                    <a:pt x="130600" y="23765"/>
                    <a:pt x="130350" y="24015"/>
                    <a:pt x="130028" y="24015"/>
                  </a:cubicBezTo>
                  <a:cubicBezTo>
                    <a:pt x="129731" y="24015"/>
                    <a:pt x="129469" y="23765"/>
                    <a:pt x="129469" y="23455"/>
                  </a:cubicBezTo>
                  <a:cubicBezTo>
                    <a:pt x="129469" y="23146"/>
                    <a:pt x="129719" y="22896"/>
                    <a:pt x="130028" y="22896"/>
                  </a:cubicBezTo>
                  <a:close/>
                  <a:moveTo>
                    <a:pt x="133767" y="22896"/>
                  </a:moveTo>
                  <a:cubicBezTo>
                    <a:pt x="134065" y="22896"/>
                    <a:pt x="134326" y="23146"/>
                    <a:pt x="134326" y="23455"/>
                  </a:cubicBezTo>
                  <a:cubicBezTo>
                    <a:pt x="134326" y="23765"/>
                    <a:pt x="134076" y="24015"/>
                    <a:pt x="133767" y="24015"/>
                  </a:cubicBezTo>
                  <a:cubicBezTo>
                    <a:pt x="133469" y="24015"/>
                    <a:pt x="133207" y="23765"/>
                    <a:pt x="133207" y="23455"/>
                  </a:cubicBezTo>
                  <a:cubicBezTo>
                    <a:pt x="133207" y="23146"/>
                    <a:pt x="133457" y="22896"/>
                    <a:pt x="133767" y="22896"/>
                  </a:cubicBezTo>
                  <a:close/>
                  <a:moveTo>
                    <a:pt x="137494" y="22896"/>
                  </a:moveTo>
                  <a:cubicBezTo>
                    <a:pt x="137791" y="22896"/>
                    <a:pt x="138053" y="23146"/>
                    <a:pt x="138053" y="23455"/>
                  </a:cubicBezTo>
                  <a:cubicBezTo>
                    <a:pt x="138053" y="23765"/>
                    <a:pt x="137803" y="24015"/>
                    <a:pt x="137494" y="24015"/>
                  </a:cubicBezTo>
                  <a:cubicBezTo>
                    <a:pt x="137196" y="24015"/>
                    <a:pt x="136922" y="23765"/>
                    <a:pt x="136922" y="23455"/>
                  </a:cubicBezTo>
                  <a:cubicBezTo>
                    <a:pt x="136934" y="23146"/>
                    <a:pt x="137172" y="22896"/>
                    <a:pt x="137494" y="22896"/>
                  </a:cubicBezTo>
                  <a:close/>
                  <a:moveTo>
                    <a:pt x="1548" y="24753"/>
                  </a:moveTo>
                  <a:cubicBezTo>
                    <a:pt x="1846" y="24753"/>
                    <a:pt x="2119" y="25003"/>
                    <a:pt x="2119" y="25313"/>
                  </a:cubicBezTo>
                  <a:cubicBezTo>
                    <a:pt x="2119" y="25610"/>
                    <a:pt x="1858" y="25884"/>
                    <a:pt x="1548" y="25884"/>
                  </a:cubicBezTo>
                  <a:cubicBezTo>
                    <a:pt x="1238" y="25884"/>
                    <a:pt x="988" y="25622"/>
                    <a:pt x="988" y="25313"/>
                  </a:cubicBezTo>
                  <a:cubicBezTo>
                    <a:pt x="988" y="25003"/>
                    <a:pt x="1238" y="24753"/>
                    <a:pt x="1548" y="24753"/>
                  </a:cubicBezTo>
                  <a:close/>
                  <a:moveTo>
                    <a:pt x="5287" y="24753"/>
                  </a:moveTo>
                  <a:cubicBezTo>
                    <a:pt x="5596" y="24753"/>
                    <a:pt x="5846" y="25003"/>
                    <a:pt x="5846" y="25313"/>
                  </a:cubicBezTo>
                  <a:cubicBezTo>
                    <a:pt x="5846" y="25622"/>
                    <a:pt x="5596" y="25884"/>
                    <a:pt x="5287" y="25884"/>
                  </a:cubicBezTo>
                  <a:cubicBezTo>
                    <a:pt x="4977" y="25884"/>
                    <a:pt x="4715" y="25622"/>
                    <a:pt x="4715" y="25313"/>
                  </a:cubicBezTo>
                  <a:cubicBezTo>
                    <a:pt x="4715" y="25003"/>
                    <a:pt x="4977" y="24753"/>
                    <a:pt x="5287" y="24753"/>
                  </a:cubicBezTo>
                  <a:close/>
                  <a:moveTo>
                    <a:pt x="9001" y="24753"/>
                  </a:moveTo>
                  <a:cubicBezTo>
                    <a:pt x="9299" y="24753"/>
                    <a:pt x="9573" y="25003"/>
                    <a:pt x="9573" y="25313"/>
                  </a:cubicBezTo>
                  <a:cubicBezTo>
                    <a:pt x="9573" y="25610"/>
                    <a:pt x="9323" y="25884"/>
                    <a:pt x="9001" y="25884"/>
                  </a:cubicBezTo>
                  <a:cubicBezTo>
                    <a:pt x="8704" y="25884"/>
                    <a:pt x="8442" y="25622"/>
                    <a:pt x="8442" y="25313"/>
                  </a:cubicBezTo>
                  <a:cubicBezTo>
                    <a:pt x="8442" y="25003"/>
                    <a:pt x="8692" y="24753"/>
                    <a:pt x="9001" y="24753"/>
                  </a:cubicBezTo>
                  <a:close/>
                  <a:moveTo>
                    <a:pt x="12728" y="24753"/>
                  </a:moveTo>
                  <a:cubicBezTo>
                    <a:pt x="13037" y="24753"/>
                    <a:pt x="13288" y="25003"/>
                    <a:pt x="13288" y="25313"/>
                  </a:cubicBezTo>
                  <a:cubicBezTo>
                    <a:pt x="13288" y="25622"/>
                    <a:pt x="13037" y="25884"/>
                    <a:pt x="12728" y="25884"/>
                  </a:cubicBezTo>
                  <a:cubicBezTo>
                    <a:pt x="12418" y="25884"/>
                    <a:pt x="12156" y="25622"/>
                    <a:pt x="12156" y="25313"/>
                  </a:cubicBezTo>
                  <a:cubicBezTo>
                    <a:pt x="12180" y="25003"/>
                    <a:pt x="12418" y="24753"/>
                    <a:pt x="12728" y="24753"/>
                  </a:cubicBezTo>
                  <a:close/>
                  <a:moveTo>
                    <a:pt x="16466" y="24753"/>
                  </a:moveTo>
                  <a:cubicBezTo>
                    <a:pt x="16764" y="24753"/>
                    <a:pt x="17026" y="25003"/>
                    <a:pt x="17026" y="25313"/>
                  </a:cubicBezTo>
                  <a:cubicBezTo>
                    <a:pt x="17026" y="25610"/>
                    <a:pt x="16776" y="25884"/>
                    <a:pt x="16466" y="25884"/>
                  </a:cubicBezTo>
                  <a:cubicBezTo>
                    <a:pt x="16169" y="25884"/>
                    <a:pt x="15895" y="25622"/>
                    <a:pt x="15895" y="25313"/>
                  </a:cubicBezTo>
                  <a:cubicBezTo>
                    <a:pt x="15895" y="25003"/>
                    <a:pt x="16145" y="24753"/>
                    <a:pt x="16466" y="24753"/>
                  </a:cubicBezTo>
                  <a:close/>
                  <a:moveTo>
                    <a:pt x="20181" y="24753"/>
                  </a:moveTo>
                  <a:cubicBezTo>
                    <a:pt x="20491" y="24753"/>
                    <a:pt x="20753" y="25003"/>
                    <a:pt x="20753" y="25313"/>
                  </a:cubicBezTo>
                  <a:cubicBezTo>
                    <a:pt x="20753" y="25622"/>
                    <a:pt x="20491" y="25884"/>
                    <a:pt x="20181" y="25884"/>
                  </a:cubicBezTo>
                  <a:cubicBezTo>
                    <a:pt x="19872" y="25884"/>
                    <a:pt x="19622" y="25622"/>
                    <a:pt x="19622" y="25313"/>
                  </a:cubicBezTo>
                  <a:cubicBezTo>
                    <a:pt x="19634" y="25003"/>
                    <a:pt x="19872" y="24753"/>
                    <a:pt x="20181" y="24753"/>
                  </a:cubicBezTo>
                  <a:close/>
                  <a:moveTo>
                    <a:pt x="23920" y="24753"/>
                  </a:moveTo>
                  <a:cubicBezTo>
                    <a:pt x="24217" y="24753"/>
                    <a:pt x="24479" y="25003"/>
                    <a:pt x="24479" y="25313"/>
                  </a:cubicBezTo>
                  <a:cubicBezTo>
                    <a:pt x="24479" y="25610"/>
                    <a:pt x="24229" y="25884"/>
                    <a:pt x="23920" y="25884"/>
                  </a:cubicBezTo>
                  <a:cubicBezTo>
                    <a:pt x="23610" y="25884"/>
                    <a:pt x="23348" y="25622"/>
                    <a:pt x="23348" y="25313"/>
                  </a:cubicBezTo>
                  <a:cubicBezTo>
                    <a:pt x="23348" y="25003"/>
                    <a:pt x="23610" y="24753"/>
                    <a:pt x="23920" y="24753"/>
                  </a:cubicBezTo>
                  <a:close/>
                  <a:moveTo>
                    <a:pt x="27635" y="24753"/>
                  </a:moveTo>
                  <a:cubicBezTo>
                    <a:pt x="27956" y="24753"/>
                    <a:pt x="28206" y="25003"/>
                    <a:pt x="28206" y="25313"/>
                  </a:cubicBezTo>
                  <a:cubicBezTo>
                    <a:pt x="28206" y="25622"/>
                    <a:pt x="27956" y="25884"/>
                    <a:pt x="27635" y="25884"/>
                  </a:cubicBezTo>
                  <a:cubicBezTo>
                    <a:pt x="27325" y="25884"/>
                    <a:pt x="27075" y="25622"/>
                    <a:pt x="27075" y="25313"/>
                  </a:cubicBezTo>
                  <a:cubicBezTo>
                    <a:pt x="27087" y="25003"/>
                    <a:pt x="27325" y="24753"/>
                    <a:pt x="27635" y="24753"/>
                  </a:cubicBezTo>
                  <a:close/>
                  <a:moveTo>
                    <a:pt x="31373" y="24753"/>
                  </a:moveTo>
                  <a:cubicBezTo>
                    <a:pt x="31671" y="24753"/>
                    <a:pt x="31945" y="25003"/>
                    <a:pt x="31945" y="25313"/>
                  </a:cubicBezTo>
                  <a:cubicBezTo>
                    <a:pt x="31945" y="25610"/>
                    <a:pt x="31683" y="25884"/>
                    <a:pt x="31373" y="25884"/>
                  </a:cubicBezTo>
                  <a:cubicBezTo>
                    <a:pt x="31064" y="25884"/>
                    <a:pt x="30814" y="25622"/>
                    <a:pt x="30814" y="25313"/>
                  </a:cubicBezTo>
                  <a:cubicBezTo>
                    <a:pt x="30814" y="25003"/>
                    <a:pt x="31064" y="24753"/>
                    <a:pt x="31373" y="24753"/>
                  </a:cubicBezTo>
                  <a:close/>
                  <a:moveTo>
                    <a:pt x="35100" y="24753"/>
                  </a:moveTo>
                  <a:cubicBezTo>
                    <a:pt x="35409" y="24753"/>
                    <a:pt x="35659" y="25003"/>
                    <a:pt x="35659" y="25313"/>
                  </a:cubicBezTo>
                  <a:cubicBezTo>
                    <a:pt x="35659" y="25622"/>
                    <a:pt x="35409" y="25884"/>
                    <a:pt x="35100" y="25884"/>
                  </a:cubicBezTo>
                  <a:cubicBezTo>
                    <a:pt x="34778" y="25884"/>
                    <a:pt x="34528" y="25622"/>
                    <a:pt x="34528" y="25313"/>
                  </a:cubicBezTo>
                  <a:cubicBezTo>
                    <a:pt x="34540" y="25003"/>
                    <a:pt x="34778" y="24753"/>
                    <a:pt x="35100" y="24753"/>
                  </a:cubicBezTo>
                  <a:close/>
                  <a:moveTo>
                    <a:pt x="38815" y="24753"/>
                  </a:moveTo>
                  <a:cubicBezTo>
                    <a:pt x="39112" y="24753"/>
                    <a:pt x="39386" y="25003"/>
                    <a:pt x="39386" y="25313"/>
                  </a:cubicBezTo>
                  <a:cubicBezTo>
                    <a:pt x="39386" y="25610"/>
                    <a:pt x="39124" y="25884"/>
                    <a:pt x="38815" y="25884"/>
                  </a:cubicBezTo>
                  <a:cubicBezTo>
                    <a:pt x="38517" y="25884"/>
                    <a:pt x="38255" y="25622"/>
                    <a:pt x="38255" y="25313"/>
                  </a:cubicBezTo>
                  <a:cubicBezTo>
                    <a:pt x="38255" y="25003"/>
                    <a:pt x="38505" y="24753"/>
                    <a:pt x="38815" y="24753"/>
                  </a:cubicBezTo>
                  <a:close/>
                  <a:moveTo>
                    <a:pt x="42553" y="24753"/>
                  </a:moveTo>
                  <a:cubicBezTo>
                    <a:pt x="42863" y="24753"/>
                    <a:pt x="43113" y="25003"/>
                    <a:pt x="43113" y="25313"/>
                  </a:cubicBezTo>
                  <a:cubicBezTo>
                    <a:pt x="43113" y="25622"/>
                    <a:pt x="42863" y="25884"/>
                    <a:pt x="42553" y="25884"/>
                  </a:cubicBezTo>
                  <a:cubicBezTo>
                    <a:pt x="42232" y="25884"/>
                    <a:pt x="41982" y="25622"/>
                    <a:pt x="41982" y="25313"/>
                  </a:cubicBezTo>
                  <a:cubicBezTo>
                    <a:pt x="41982" y="25003"/>
                    <a:pt x="42244" y="24753"/>
                    <a:pt x="42553" y="24753"/>
                  </a:cubicBezTo>
                  <a:close/>
                  <a:moveTo>
                    <a:pt x="46268" y="24753"/>
                  </a:moveTo>
                  <a:cubicBezTo>
                    <a:pt x="46565" y="24753"/>
                    <a:pt x="46839" y="25003"/>
                    <a:pt x="46839" y="25313"/>
                  </a:cubicBezTo>
                  <a:cubicBezTo>
                    <a:pt x="46839" y="25610"/>
                    <a:pt x="46589" y="25884"/>
                    <a:pt x="46268" y="25884"/>
                  </a:cubicBezTo>
                  <a:cubicBezTo>
                    <a:pt x="45970" y="25884"/>
                    <a:pt x="45708" y="25622"/>
                    <a:pt x="45708" y="25313"/>
                  </a:cubicBezTo>
                  <a:cubicBezTo>
                    <a:pt x="45708" y="25003"/>
                    <a:pt x="45958" y="24753"/>
                    <a:pt x="46268" y="24753"/>
                  </a:cubicBezTo>
                  <a:close/>
                  <a:moveTo>
                    <a:pt x="50006" y="24753"/>
                  </a:moveTo>
                  <a:cubicBezTo>
                    <a:pt x="50316" y="24753"/>
                    <a:pt x="50578" y="25003"/>
                    <a:pt x="50578" y="25313"/>
                  </a:cubicBezTo>
                  <a:cubicBezTo>
                    <a:pt x="50578" y="25622"/>
                    <a:pt x="50316" y="25884"/>
                    <a:pt x="50006" y="25884"/>
                  </a:cubicBezTo>
                  <a:cubicBezTo>
                    <a:pt x="49697" y="25884"/>
                    <a:pt x="49447" y="25622"/>
                    <a:pt x="49447" y="25313"/>
                  </a:cubicBezTo>
                  <a:cubicBezTo>
                    <a:pt x="49447" y="25003"/>
                    <a:pt x="49697" y="24753"/>
                    <a:pt x="50006" y="24753"/>
                  </a:cubicBezTo>
                  <a:close/>
                  <a:moveTo>
                    <a:pt x="53733" y="24753"/>
                  </a:moveTo>
                  <a:cubicBezTo>
                    <a:pt x="54031" y="24753"/>
                    <a:pt x="54293" y="25003"/>
                    <a:pt x="54293" y="25313"/>
                  </a:cubicBezTo>
                  <a:cubicBezTo>
                    <a:pt x="54293" y="25610"/>
                    <a:pt x="54043" y="25884"/>
                    <a:pt x="53733" y="25884"/>
                  </a:cubicBezTo>
                  <a:cubicBezTo>
                    <a:pt x="53412" y="25884"/>
                    <a:pt x="53162" y="25622"/>
                    <a:pt x="53162" y="25313"/>
                  </a:cubicBezTo>
                  <a:cubicBezTo>
                    <a:pt x="53162" y="25003"/>
                    <a:pt x="53412" y="24753"/>
                    <a:pt x="53733" y="24753"/>
                  </a:cubicBezTo>
                  <a:close/>
                  <a:moveTo>
                    <a:pt x="57460" y="24753"/>
                  </a:moveTo>
                  <a:cubicBezTo>
                    <a:pt x="57781" y="24753"/>
                    <a:pt x="58031" y="25003"/>
                    <a:pt x="58031" y="25313"/>
                  </a:cubicBezTo>
                  <a:cubicBezTo>
                    <a:pt x="58031" y="25622"/>
                    <a:pt x="57781" y="25884"/>
                    <a:pt x="57460" y="25884"/>
                  </a:cubicBezTo>
                  <a:cubicBezTo>
                    <a:pt x="57150" y="25884"/>
                    <a:pt x="56900" y="25622"/>
                    <a:pt x="56900" y="25313"/>
                  </a:cubicBezTo>
                  <a:cubicBezTo>
                    <a:pt x="56900" y="25003"/>
                    <a:pt x="57150" y="24753"/>
                    <a:pt x="57460" y="24753"/>
                  </a:cubicBezTo>
                  <a:close/>
                  <a:moveTo>
                    <a:pt x="61186" y="24753"/>
                  </a:moveTo>
                  <a:cubicBezTo>
                    <a:pt x="61484" y="24753"/>
                    <a:pt x="61746" y="25003"/>
                    <a:pt x="61746" y="25313"/>
                  </a:cubicBezTo>
                  <a:cubicBezTo>
                    <a:pt x="61746" y="25610"/>
                    <a:pt x="61496" y="25884"/>
                    <a:pt x="61186" y="25884"/>
                  </a:cubicBezTo>
                  <a:cubicBezTo>
                    <a:pt x="60877" y="25884"/>
                    <a:pt x="60615" y="25622"/>
                    <a:pt x="60615" y="25313"/>
                  </a:cubicBezTo>
                  <a:cubicBezTo>
                    <a:pt x="60615" y="25003"/>
                    <a:pt x="60877" y="24753"/>
                    <a:pt x="61186" y="24753"/>
                  </a:cubicBezTo>
                  <a:close/>
                  <a:moveTo>
                    <a:pt x="64925" y="24753"/>
                  </a:moveTo>
                  <a:cubicBezTo>
                    <a:pt x="65234" y="24753"/>
                    <a:pt x="65485" y="25003"/>
                    <a:pt x="65485" y="25313"/>
                  </a:cubicBezTo>
                  <a:cubicBezTo>
                    <a:pt x="65485" y="25622"/>
                    <a:pt x="65234" y="25884"/>
                    <a:pt x="64925" y="25884"/>
                  </a:cubicBezTo>
                  <a:cubicBezTo>
                    <a:pt x="64603" y="25884"/>
                    <a:pt x="64353" y="25622"/>
                    <a:pt x="64353" y="25313"/>
                  </a:cubicBezTo>
                  <a:cubicBezTo>
                    <a:pt x="64353" y="25003"/>
                    <a:pt x="64603" y="24753"/>
                    <a:pt x="64925" y="24753"/>
                  </a:cubicBezTo>
                  <a:close/>
                  <a:moveTo>
                    <a:pt x="68640" y="24753"/>
                  </a:moveTo>
                  <a:cubicBezTo>
                    <a:pt x="68937" y="24753"/>
                    <a:pt x="69211" y="25003"/>
                    <a:pt x="69211" y="25313"/>
                  </a:cubicBezTo>
                  <a:cubicBezTo>
                    <a:pt x="69211" y="25610"/>
                    <a:pt x="68949" y="25884"/>
                    <a:pt x="68640" y="25884"/>
                  </a:cubicBezTo>
                  <a:cubicBezTo>
                    <a:pt x="68330" y="25884"/>
                    <a:pt x="68080" y="25622"/>
                    <a:pt x="68080" y="25313"/>
                  </a:cubicBezTo>
                  <a:cubicBezTo>
                    <a:pt x="68092" y="25003"/>
                    <a:pt x="68330" y="24753"/>
                    <a:pt x="68640" y="24753"/>
                  </a:cubicBezTo>
                  <a:close/>
                  <a:moveTo>
                    <a:pt x="72366" y="24753"/>
                  </a:moveTo>
                  <a:cubicBezTo>
                    <a:pt x="72676" y="24753"/>
                    <a:pt x="72926" y="25003"/>
                    <a:pt x="72926" y="25313"/>
                  </a:cubicBezTo>
                  <a:cubicBezTo>
                    <a:pt x="72926" y="25622"/>
                    <a:pt x="72676" y="25884"/>
                    <a:pt x="72366" y="25884"/>
                  </a:cubicBezTo>
                  <a:cubicBezTo>
                    <a:pt x="72045" y="25884"/>
                    <a:pt x="71795" y="25622"/>
                    <a:pt x="71795" y="25313"/>
                  </a:cubicBezTo>
                  <a:cubicBezTo>
                    <a:pt x="71807" y="25003"/>
                    <a:pt x="72069" y="24753"/>
                    <a:pt x="72366" y="24753"/>
                  </a:cubicBezTo>
                  <a:close/>
                  <a:moveTo>
                    <a:pt x="76093" y="24753"/>
                  </a:moveTo>
                  <a:cubicBezTo>
                    <a:pt x="76391" y="24753"/>
                    <a:pt x="76664" y="25003"/>
                    <a:pt x="76664" y="25313"/>
                  </a:cubicBezTo>
                  <a:cubicBezTo>
                    <a:pt x="76664" y="25610"/>
                    <a:pt x="76403" y="25884"/>
                    <a:pt x="76093" y="25884"/>
                  </a:cubicBezTo>
                  <a:cubicBezTo>
                    <a:pt x="75795" y="25884"/>
                    <a:pt x="75533" y="25622"/>
                    <a:pt x="75533" y="25313"/>
                  </a:cubicBezTo>
                  <a:cubicBezTo>
                    <a:pt x="75533" y="25003"/>
                    <a:pt x="75783" y="24753"/>
                    <a:pt x="76093" y="24753"/>
                  </a:cubicBezTo>
                  <a:close/>
                  <a:moveTo>
                    <a:pt x="79712" y="24753"/>
                  </a:moveTo>
                  <a:cubicBezTo>
                    <a:pt x="80010" y="24753"/>
                    <a:pt x="80284" y="25003"/>
                    <a:pt x="80284" y="25313"/>
                  </a:cubicBezTo>
                  <a:cubicBezTo>
                    <a:pt x="80284" y="25610"/>
                    <a:pt x="80022" y="25884"/>
                    <a:pt x="79712" y="25884"/>
                  </a:cubicBezTo>
                  <a:cubicBezTo>
                    <a:pt x="79403" y="25884"/>
                    <a:pt x="79153" y="25622"/>
                    <a:pt x="79153" y="25313"/>
                  </a:cubicBezTo>
                  <a:cubicBezTo>
                    <a:pt x="79153" y="25003"/>
                    <a:pt x="79403" y="24753"/>
                    <a:pt x="79712" y="24753"/>
                  </a:cubicBezTo>
                  <a:close/>
                  <a:moveTo>
                    <a:pt x="83451" y="24753"/>
                  </a:moveTo>
                  <a:cubicBezTo>
                    <a:pt x="83761" y="24753"/>
                    <a:pt x="84011" y="25003"/>
                    <a:pt x="84011" y="25313"/>
                  </a:cubicBezTo>
                  <a:cubicBezTo>
                    <a:pt x="84011" y="25622"/>
                    <a:pt x="83761" y="25884"/>
                    <a:pt x="83451" y="25884"/>
                  </a:cubicBezTo>
                  <a:cubicBezTo>
                    <a:pt x="83141" y="25884"/>
                    <a:pt x="82880" y="25622"/>
                    <a:pt x="82880" y="25313"/>
                  </a:cubicBezTo>
                  <a:cubicBezTo>
                    <a:pt x="82880" y="25003"/>
                    <a:pt x="83141" y="24753"/>
                    <a:pt x="83451" y="24753"/>
                  </a:cubicBezTo>
                  <a:close/>
                  <a:moveTo>
                    <a:pt x="87166" y="24753"/>
                  </a:moveTo>
                  <a:cubicBezTo>
                    <a:pt x="87463" y="24753"/>
                    <a:pt x="87737" y="25003"/>
                    <a:pt x="87737" y="25313"/>
                  </a:cubicBezTo>
                  <a:cubicBezTo>
                    <a:pt x="87737" y="25610"/>
                    <a:pt x="87475" y="25884"/>
                    <a:pt x="87166" y="25884"/>
                  </a:cubicBezTo>
                  <a:cubicBezTo>
                    <a:pt x="86856" y="25884"/>
                    <a:pt x="86606" y="25622"/>
                    <a:pt x="86606" y="25313"/>
                  </a:cubicBezTo>
                  <a:cubicBezTo>
                    <a:pt x="86606" y="25003"/>
                    <a:pt x="86856" y="24753"/>
                    <a:pt x="87166" y="24753"/>
                  </a:cubicBezTo>
                  <a:close/>
                  <a:moveTo>
                    <a:pt x="90904" y="24753"/>
                  </a:moveTo>
                  <a:cubicBezTo>
                    <a:pt x="91214" y="24753"/>
                    <a:pt x="91464" y="25003"/>
                    <a:pt x="91464" y="25313"/>
                  </a:cubicBezTo>
                  <a:cubicBezTo>
                    <a:pt x="91464" y="25622"/>
                    <a:pt x="91214" y="25884"/>
                    <a:pt x="90904" y="25884"/>
                  </a:cubicBezTo>
                  <a:cubicBezTo>
                    <a:pt x="90595" y="25884"/>
                    <a:pt x="90345" y="25622"/>
                    <a:pt x="90345" y="25313"/>
                  </a:cubicBezTo>
                  <a:cubicBezTo>
                    <a:pt x="90345" y="25003"/>
                    <a:pt x="90595" y="24753"/>
                    <a:pt x="90904" y="24753"/>
                  </a:cubicBezTo>
                  <a:close/>
                  <a:moveTo>
                    <a:pt x="94631" y="24753"/>
                  </a:moveTo>
                  <a:cubicBezTo>
                    <a:pt x="94929" y="24753"/>
                    <a:pt x="95191" y="25003"/>
                    <a:pt x="95191" y="25313"/>
                  </a:cubicBezTo>
                  <a:cubicBezTo>
                    <a:pt x="95191" y="25610"/>
                    <a:pt x="94941" y="25884"/>
                    <a:pt x="94631" y="25884"/>
                  </a:cubicBezTo>
                  <a:cubicBezTo>
                    <a:pt x="94310" y="25884"/>
                    <a:pt x="94060" y="25622"/>
                    <a:pt x="94060" y="25313"/>
                  </a:cubicBezTo>
                  <a:cubicBezTo>
                    <a:pt x="94071" y="25003"/>
                    <a:pt x="94310" y="24753"/>
                    <a:pt x="94631" y="24753"/>
                  </a:cubicBezTo>
                  <a:close/>
                  <a:moveTo>
                    <a:pt x="98346" y="24753"/>
                  </a:moveTo>
                  <a:cubicBezTo>
                    <a:pt x="98655" y="24753"/>
                    <a:pt x="98905" y="25003"/>
                    <a:pt x="98905" y="25313"/>
                  </a:cubicBezTo>
                  <a:cubicBezTo>
                    <a:pt x="98905" y="25622"/>
                    <a:pt x="98655" y="25884"/>
                    <a:pt x="98346" y="25884"/>
                  </a:cubicBezTo>
                  <a:cubicBezTo>
                    <a:pt x="98036" y="25884"/>
                    <a:pt x="97786" y="25622"/>
                    <a:pt x="97786" y="25313"/>
                  </a:cubicBezTo>
                  <a:cubicBezTo>
                    <a:pt x="97798" y="25003"/>
                    <a:pt x="98036" y="24753"/>
                    <a:pt x="98346" y="24753"/>
                  </a:cubicBezTo>
                  <a:close/>
                  <a:moveTo>
                    <a:pt x="102084" y="24753"/>
                  </a:moveTo>
                  <a:cubicBezTo>
                    <a:pt x="102382" y="24753"/>
                    <a:pt x="102644" y="25003"/>
                    <a:pt x="102644" y="25313"/>
                  </a:cubicBezTo>
                  <a:cubicBezTo>
                    <a:pt x="102644" y="25610"/>
                    <a:pt x="102394" y="25884"/>
                    <a:pt x="102084" y="25884"/>
                  </a:cubicBezTo>
                  <a:cubicBezTo>
                    <a:pt x="101787" y="25884"/>
                    <a:pt x="101513" y="25622"/>
                    <a:pt x="101513" y="25313"/>
                  </a:cubicBezTo>
                  <a:cubicBezTo>
                    <a:pt x="101513" y="25003"/>
                    <a:pt x="101775" y="24753"/>
                    <a:pt x="102084" y="24753"/>
                  </a:cubicBezTo>
                  <a:close/>
                  <a:moveTo>
                    <a:pt x="105799" y="24753"/>
                  </a:moveTo>
                  <a:cubicBezTo>
                    <a:pt x="106121" y="24753"/>
                    <a:pt x="106371" y="25003"/>
                    <a:pt x="106371" y="25313"/>
                  </a:cubicBezTo>
                  <a:cubicBezTo>
                    <a:pt x="106371" y="25622"/>
                    <a:pt x="106109" y="25884"/>
                    <a:pt x="105799" y="25884"/>
                  </a:cubicBezTo>
                  <a:cubicBezTo>
                    <a:pt x="105490" y="25884"/>
                    <a:pt x="105239" y="25622"/>
                    <a:pt x="105239" y="25313"/>
                  </a:cubicBezTo>
                  <a:cubicBezTo>
                    <a:pt x="105251" y="25003"/>
                    <a:pt x="105490" y="24753"/>
                    <a:pt x="105799" y="24753"/>
                  </a:cubicBezTo>
                  <a:close/>
                  <a:moveTo>
                    <a:pt x="109538" y="24753"/>
                  </a:moveTo>
                  <a:cubicBezTo>
                    <a:pt x="109835" y="24753"/>
                    <a:pt x="110109" y="25003"/>
                    <a:pt x="110109" y="25313"/>
                  </a:cubicBezTo>
                  <a:cubicBezTo>
                    <a:pt x="110109" y="25610"/>
                    <a:pt x="109847" y="25884"/>
                    <a:pt x="109538" y="25884"/>
                  </a:cubicBezTo>
                  <a:cubicBezTo>
                    <a:pt x="109228" y="25884"/>
                    <a:pt x="108978" y="25622"/>
                    <a:pt x="108978" y="25313"/>
                  </a:cubicBezTo>
                  <a:cubicBezTo>
                    <a:pt x="108978" y="25003"/>
                    <a:pt x="109228" y="24753"/>
                    <a:pt x="109538" y="24753"/>
                  </a:cubicBezTo>
                  <a:close/>
                  <a:moveTo>
                    <a:pt x="113264" y="24753"/>
                  </a:moveTo>
                  <a:cubicBezTo>
                    <a:pt x="113574" y="24753"/>
                    <a:pt x="113824" y="25003"/>
                    <a:pt x="113824" y="25313"/>
                  </a:cubicBezTo>
                  <a:cubicBezTo>
                    <a:pt x="113824" y="25622"/>
                    <a:pt x="113574" y="25884"/>
                    <a:pt x="113264" y="25884"/>
                  </a:cubicBezTo>
                  <a:cubicBezTo>
                    <a:pt x="112943" y="25884"/>
                    <a:pt x="112693" y="25622"/>
                    <a:pt x="112693" y="25313"/>
                  </a:cubicBezTo>
                  <a:cubicBezTo>
                    <a:pt x="112705" y="25003"/>
                    <a:pt x="112943" y="24753"/>
                    <a:pt x="113264" y="24753"/>
                  </a:cubicBezTo>
                  <a:close/>
                  <a:moveTo>
                    <a:pt x="116991" y="24753"/>
                  </a:moveTo>
                  <a:cubicBezTo>
                    <a:pt x="117289" y="24753"/>
                    <a:pt x="117562" y="25003"/>
                    <a:pt x="117562" y="25313"/>
                  </a:cubicBezTo>
                  <a:cubicBezTo>
                    <a:pt x="117562" y="25610"/>
                    <a:pt x="117312" y="25884"/>
                    <a:pt x="116991" y="25884"/>
                  </a:cubicBezTo>
                  <a:cubicBezTo>
                    <a:pt x="116681" y="25884"/>
                    <a:pt x="116431" y="25622"/>
                    <a:pt x="116431" y="25313"/>
                  </a:cubicBezTo>
                  <a:cubicBezTo>
                    <a:pt x="116431" y="25003"/>
                    <a:pt x="116681" y="24753"/>
                    <a:pt x="116991" y="24753"/>
                  </a:cubicBezTo>
                  <a:close/>
                  <a:moveTo>
                    <a:pt x="120718" y="24753"/>
                  </a:moveTo>
                  <a:cubicBezTo>
                    <a:pt x="121027" y="24753"/>
                    <a:pt x="121277" y="25003"/>
                    <a:pt x="121277" y="25313"/>
                  </a:cubicBezTo>
                  <a:cubicBezTo>
                    <a:pt x="121277" y="25622"/>
                    <a:pt x="121027" y="25884"/>
                    <a:pt x="120718" y="25884"/>
                  </a:cubicBezTo>
                  <a:cubicBezTo>
                    <a:pt x="120408" y="25884"/>
                    <a:pt x="120146" y="25622"/>
                    <a:pt x="120146" y="25313"/>
                  </a:cubicBezTo>
                  <a:cubicBezTo>
                    <a:pt x="120170" y="25003"/>
                    <a:pt x="120420" y="24753"/>
                    <a:pt x="120718" y="24753"/>
                  </a:cubicBezTo>
                  <a:close/>
                  <a:moveTo>
                    <a:pt x="124456" y="24753"/>
                  </a:moveTo>
                  <a:cubicBezTo>
                    <a:pt x="124754" y="24753"/>
                    <a:pt x="125016" y="25003"/>
                    <a:pt x="125016" y="25313"/>
                  </a:cubicBezTo>
                  <a:cubicBezTo>
                    <a:pt x="125016" y="25610"/>
                    <a:pt x="124766" y="25884"/>
                    <a:pt x="124456" y="25884"/>
                  </a:cubicBezTo>
                  <a:cubicBezTo>
                    <a:pt x="124135" y="25884"/>
                    <a:pt x="123885" y="25622"/>
                    <a:pt x="123885" y="25313"/>
                  </a:cubicBezTo>
                  <a:cubicBezTo>
                    <a:pt x="123885" y="25003"/>
                    <a:pt x="124135" y="24753"/>
                    <a:pt x="124456" y="24753"/>
                  </a:cubicBezTo>
                  <a:close/>
                  <a:moveTo>
                    <a:pt x="128171" y="24753"/>
                  </a:moveTo>
                  <a:cubicBezTo>
                    <a:pt x="128480" y="24753"/>
                    <a:pt x="128742" y="25003"/>
                    <a:pt x="128742" y="25313"/>
                  </a:cubicBezTo>
                  <a:cubicBezTo>
                    <a:pt x="128742" y="25622"/>
                    <a:pt x="128480" y="25884"/>
                    <a:pt x="128171" y="25884"/>
                  </a:cubicBezTo>
                  <a:cubicBezTo>
                    <a:pt x="127861" y="25884"/>
                    <a:pt x="127611" y="25622"/>
                    <a:pt x="127611" y="25313"/>
                  </a:cubicBezTo>
                  <a:cubicBezTo>
                    <a:pt x="127611" y="25003"/>
                    <a:pt x="127861" y="24753"/>
                    <a:pt x="128171" y="24753"/>
                  </a:cubicBezTo>
                  <a:close/>
                  <a:moveTo>
                    <a:pt x="131898" y="24753"/>
                  </a:moveTo>
                  <a:cubicBezTo>
                    <a:pt x="132195" y="24753"/>
                    <a:pt x="132457" y="25003"/>
                    <a:pt x="132457" y="25313"/>
                  </a:cubicBezTo>
                  <a:cubicBezTo>
                    <a:pt x="132457" y="25610"/>
                    <a:pt x="132207" y="25884"/>
                    <a:pt x="131898" y="25884"/>
                  </a:cubicBezTo>
                  <a:cubicBezTo>
                    <a:pt x="131600" y="25884"/>
                    <a:pt x="131326" y="25622"/>
                    <a:pt x="131326" y="25313"/>
                  </a:cubicBezTo>
                  <a:cubicBezTo>
                    <a:pt x="131338" y="25003"/>
                    <a:pt x="131576" y="24753"/>
                    <a:pt x="131898" y="24753"/>
                  </a:cubicBezTo>
                  <a:close/>
                  <a:moveTo>
                    <a:pt x="135624" y="24753"/>
                  </a:moveTo>
                  <a:cubicBezTo>
                    <a:pt x="135946" y="24753"/>
                    <a:pt x="136196" y="25003"/>
                    <a:pt x="136196" y="25313"/>
                  </a:cubicBezTo>
                  <a:cubicBezTo>
                    <a:pt x="136196" y="25622"/>
                    <a:pt x="135934" y="25884"/>
                    <a:pt x="135624" y="25884"/>
                  </a:cubicBezTo>
                  <a:cubicBezTo>
                    <a:pt x="135315" y="25884"/>
                    <a:pt x="135065" y="25622"/>
                    <a:pt x="135065" y="25313"/>
                  </a:cubicBezTo>
                  <a:cubicBezTo>
                    <a:pt x="135065" y="25003"/>
                    <a:pt x="135315" y="24753"/>
                    <a:pt x="135624" y="24753"/>
                  </a:cubicBezTo>
                  <a:close/>
                  <a:moveTo>
                    <a:pt x="139351" y="24753"/>
                  </a:moveTo>
                  <a:cubicBezTo>
                    <a:pt x="139649" y="24753"/>
                    <a:pt x="139910" y="25003"/>
                    <a:pt x="139910" y="25313"/>
                  </a:cubicBezTo>
                  <a:cubicBezTo>
                    <a:pt x="139910" y="25610"/>
                    <a:pt x="139660" y="25884"/>
                    <a:pt x="139351" y="25884"/>
                  </a:cubicBezTo>
                  <a:cubicBezTo>
                    <a:pt x="139053" y="25884"/>
                    <a:pt x="138779" y="25622"/>
                    <a:pt x="138779" y="25313"/>
                  </a:cubicBezTo>
                  <a:cubicBezTo>
                    <a:pt x="138779" y="25003"/>
                    <a:pt x="139041" y="24753"/>
                    <a:pt x="139351" y="24753"/>
                  </a:cubicBezTo>
                  <a:close/>
                  <a:moveTo>
                    <a:pt x="3405" y="26610"/>
                  </a:moveTo>
                  <a:cubicBezTo>
                    <a:pt x="3703" y="26610"/>
                    <a:pt x="3977" y="26861"/>
                    <a:pt x="3977" y="27182"/>
                  </a:cubicBezTo>
                  <a:cubicBezTo>
                    <a:pt x="3977" y="27480"/>
                    <a:pt x="3727" y="27742"/>
                    <a:pt x="3405" y="27742"/>
                  </a:cubicBezTo>
                  <a:cubicBezTo>
                    <a:pt x="3096" y="27742"/>
                    <a:pt x="2846" y="27492"/>
                    <a:pt x="2846" y="27182"/>
                  </a:cubicBezTo>
                  <a:cubicBezTo>
                    <a:pt x="2858" y="26861"/>
                    <a:pt x="3096" y="26610"/>
                    <a:pt x="3405" y="26610"/>
                  </a:cubicBezTo>
                  <a:close/>
                  <a:moveTo>
                    <a:pt x="7132" y="26610"/>
                  </a:moveTo>
                  <a:cubicBezTo>
                    <a:pt x="7430" y="26610"/>
                    <a:pt x="7692" y="26861"/>
                    <a:pt x="7692" y="27182"/>
                  </a:cubicBezTo>
                  <a:cubicBezTo>
                    <a:pt x="7692" y="27480"/>
                    <a:pt x="7442" y="27742"/>
                    <a:pt x="7132" y="27742"/>
                  </a:cubicBezTo>
                  <a:cubicBezTo>
                    <a:pt x="6834" y="27742"/>
                    <a:pt x="6560" y="27492"/>
                    <a:pt x="6560" y="27182"/>
                  </a:cubicBezTo>
                  <a:cubicBezTo>
                    <a:pt x="6560" y="26861"/>
                    <a:pt x="6822" y="26610"/>
                    <a:pt x="7132" y="26610"/>
                  </a:cubicBezTo>
                  <a:close/>
                  <a:moveTo>
                    <a:pt x="10871" y="26610"/>
                  </a:moveTo>
                  <a:cubicBezTo>
                    <a:pt x="11168" y="26610"/>
                    <a:pt x="11430" y="26861"/>
                    <a:pt x="11430" y="27182"/>
                  </a:cubicBezTo>
                  <a:cubicBezTo>
                    <a:pt x="11430" y="27480"/>
                    <a:pt x="11180" y="27742"/>
                    <a:pt x="10871" y="27742"/>
                  </a:cubicBezTo>
                  <a:cubicBezTo>
                    <a:pt x="10573" y="27742"/>
                    <a:pt x="10299" y="27492"/>
                    <a:pt x="10299" y="27182"/>
                  </a:cubicBezTo>
                  <a:cubicBezTo>
                    <a:pt x="10299" y="26861"/>
                    <a:pt x="10549" y="26610"/>
                    <a:pt x="10871" y="26610"/>
                  </a:cubicBezTo>
                  <a:close/>
                  <a:moveTo>
                    <a:pt x="14585" y="26610"/>
                  </a:moveTo>
                  <a:cubicBezTo>
                    <a:pt x="14883" y="26610"/>
                    <a:pt x="15157" y="26861"/>
                    <a:pt x="15157" y="27182"/>
                  </a:cubicBezTo>
                  <a:cubicBezTo>
                    <a:pt x="15157" y="27480"/>
                    <a:pt x="14895" y="27742"/>
                    <a:pt x="14585" y="27742"/>
                  </a:cubicBezTo>
                  <a:cubicBezTo>
                    <a:pt x="14288" y="27742"/>
                    <a:pt x="14014" y="27492"/>
                    <a:pt x="14014" y="27182"/>
                  </a:cubicBezTo>
                  <a:cubicBezTo>
                    <a:pt x="14014" y="26861"/>
                    <a:pt x="14276" y="26610"/>
                    <a:pt x="14585" y="26610"/>
                  </a:cubicBezTo>
                  <a:close/>
                  <a:moveTo>
                    <a:pt x="18324" y="26610"/>
                  </a:moveTo>
                  <a:cubicBezTo>
                    <a:pt x="18622" y="26610"/>
                    <a:pt x="18883" y="26861"/>
                    <a:pt x="18883" y="27182"/>
                  </a:cubicBezTo>
                  <a:cubicBezTo>
                    <a:pt x="18883" y="27480"/>
                    <a:pt x="18633" y="27742"/>
                    <a:pt x="18324" y="27742"/>
                  </a:cubicBezTo>
                  <a:cubicBezTo>
                    <a:pt x="18026" y="27742"/>
                    <a:pt x="17752" y="27492"/>
                    <a:pt x="17752" y="27182"/>
                  </a:cubicBezTo>
                  <a:cubicBezTo>
                    <a:pt x="17752" y="26861"/>
                    <a:pt x="18014" y="26610"/>
                    <a:pt x="18324" y="26610"/>
                  </a:cubicBezTo>
                  <a:close/>
                  <a:moveTo>
                    <a:pt x="22039" y="26610"/>
                  </a:moveTo>
                  <a:cubicBezTo>
                    <a:pt x="22336" y="26610"/>
                    <a:pt x="22610" y="26861"/>
                    <a:pt x="22610" y="27182"/>
                  </a:cubicBezTo>
                  <a:cubicBezTo>
                    <a:pt x="22610" y="27480"/>
                    <a:pt x="22360" y="27742"/>
                    <a:pt x="22039" y="27742"/>
                  </a:cubicBezTo>
                  <a:cubicBezTo>
                    <a:pt x="21729" y="27742"/>
                    <a:pt x="21479" y="27492"/>
                    <a:pt x="21479" y="27182"/>
                  </a:cubicBezTo>
                  <a:cubicBezTo>
                    <a:pt x="21479" y="26861"/>
                    <a:pt x="21729" y="26610"/>
                    <a:pt x="22039" y="26610"/>
                  </a:cubicBezTo>
                  <a:close/>
                  <a:moveTo>
                    <a:pt x="25777" y="26610"/>
                  </a:moveTo>
                  <a:cubicBezTo>
                    <a:pt x="26075" y="26610"/>
                    <a:pt x="26349" y="26861"/>
                    <a:pt x="26349" y="27182"/>
                  </a:cubicBezTo>
                  <a:cubicBezTo>
                    <a:pt x="26349" y="27480"/>
                    <a:pt x="26087" y="27742"/>
                    <a:pt x="25777" y="27742"/>
                  </a:cubicBezTo>
                  <a:cubicBezTo>
                    <a:pt x="25468" y="27742"/>
                    <a:pt x="25206" y="27492"/>
                    <a:pt x="25206" y="27182"/>
                  </a:cubicBezTo>
                  <a:cubicBezTo>
                    <a:pt x="25206" y="26861"/>
                    <a:pt x="25468" y="26610"/>
                    <a:pt x="25777" y="26610"/>
                  </a:cubicBezTo>
                  <a:close/>
                  <a:moveTo>
                    <a:pt x="29504" y="26610"/>
                  </a:moveTo>
                  <a:cubicBezTo>
                    <a:pt x="29801" y="26610"/>
                    <a:pt x="30063" y="26861"/>
                    <a:pt x="30063" y="27182"/>
                  </a:cubicBezTo>
                  <a:cubicBezTo>
                    <a:pt x="30063" y="27480"/>
                    <a:pt x="29813" y="27742"/>
                    <a:pt x="29504" y="27742"/>
                  </a:cubicBezTo>
                  <a:cubicBezTo>
                    <a:pt x="29182" y="27742"/>
                    <a:pt x="28932" y="27492"/>
                    <a:pt x="28932" y="27182"/>
                  </a:cubicBezTo>
                  <a:cubicBezTo>
                    <a:pt x="28932" y="26861"/>
                    <a:pt x="29182" y="26610"/>
                    <a:pt x="29504" y="26610"/>
                  </a:cubicBezTo>
                  <a:close/>
                  <a:moveTo>
                    <a:pt x="33230" y="26610"/>
                  </a:moveTo>
                  <a:cubicBezTo>
                    <a:pt x="33528" y="26610"/>
                    <a:pt x="33802" y="26861"/>
                    <a:pt x="33802" y="27182"/>
                  </a:cubicBezTo>
                  <a:cubicBezTo>
                    <a:pt x="33802" y="27480"/>
                    <a:pt x="33552" y="27742"/>
                    <a:pt x="33230" y="27742"/>
                  </a:cubicBezTo>
                  <a:cubicBezTo>
                    <a:pt x="32921" y="27742"/>
                    <a:pt x="32671" y="27492"/>
                    <a:pt x="32671" y="27182"/>
                  </a:cubicBezTo>
                  <a:cubicBezTo>
                    <a:pt x="32671" y="26861"/>
                    <a:pt x="32921" y="26610"/>
                    <a:pt x="33230" y="26610"/>
                  </a:cubicBezTo>
                  <a:close/>
                  <a:moveTo>
                    <a:pt x="36957" y="26610"/>
                  </a:moveTo>
                  <a:cubicBezTo>
                    <a:pt x="37255" y="26610"/>
                    <a:pt x="37517" y="26861"/>
                    <a:pt x="37517" y="27182"/>
                  </a:cubicBezTo>
                  <a:cubicBezTo>
                    <a:pt x="37517" y="27480"/>
                    <a:pt x="37267" y="27742"/>
                    <a:pt x="36957" y="27742"/>
                  </a:cubicBezTo>
                  <a:cubicBezTo>
                    <a:pt x="36648" y="27742"/>
                    <a:pt x="36386" y="27492"/>
                    <a:pt x="36386" y="27182"/>
                  </a:cubicBezTo>
                  <a:cubicBezTo>
                    <a:pt x="36409" y="26861"/>
                    <a:pt x="36648" y="26610"/>
                    <a:pt x="36957" y="26610"/>
                  </a:cubicBezTo>
                  <a:close/>
                  <a:moveTo>
                    <a:pt x="40672" y="26610"/>
                  </a:moveTo>
                  <a:cubicBezTo>
                    <a:pt x="40970" y="26610"/>
                    <a:pt x="41243" y="26861"/>
                    <a:pt x="41243" y="27182"/>
                  </a:cubicBezTo>
                  <a:cubicBezTo>
                    <a:pt x="41243" y="27480"/>
                    <a:pt x="40993" y="27742"/>
                    <a:pt x="40672" y="27742"/>
                  </a:cubicBezTo>
                  <a:cubicBezTo>
                    <a:pt x="40374" y="27742"/>
                    <a:pt x="40112" y="27492"/>
                    <a:pt x="40112" y="27182"/>
                  </a:cubicBezTo>
                  <a:cubicBezTo>
                    <a:pt x="40112" y="26861"/>
                    <a:pt x="40362" y="26610"/>
                    <a:pt x="40672" y="26610"/>
                  </a:cubicBezTo>
                  <a:close/>
                  <a:moveTo>
                    <a:pt x="44410" y="26610"/>
                  </a:moveTo>
                  <a:cubicBezTo>
                    <a:pt x="44708" y="26610"/>
                    <a:pt x="44982" y="26861"/>
                    <a:pt x="44982" y="27182"/>
                  </a:cubicBezTo>
                  <a:cubicBezTo>
                    <a:pt x="44982" y="27480"/>
                    <a:pt x="44720" y="27742"/>
                    <a:pt x="44410" y="27742"/>
                  </a:cubicBezTo>
                  <a:cubicBezTo>
                    <a:pt x="44113" y="27742"/>
                    <a:pt x="43851" y="27492"/>
                    <a:pt x="43851" y="27182"/>
                  </a:cubicBezTo>
                  <a:cubicBezTo>
                    <a:pt x="43851" y="26861"/>
                    <a:pt x="44101" y="26610"/>
                    <a:pt x="44410" y="26610"/>
                  </a:cubicBezTo>
                  <a:close/>
                  <a:moveTo>
                    <a:pt x="48137" y="26610"/>
                  </a:moveTo>
                  <a:cubicBezTo>
                    <a:pt x="48435" y="26610"/>
                    <a:pt x="48697" y="26861"/>
                    <a:pt x="48697" y="27182"/>
                  </a:cubicBezTo>
                  <a:cubicBezTo>
                    <a:pt x="48697" y="27480"/>
                    <a:pt x="48447" y="27742"/>
                    <a:pt x="48137" y="27742"/>
                  </a:cubicBezTo>
                  <a:cubicBezTo>
                    <a:pt x="47839" y="27742"/>
                    <a:pt x="47566" y="27492"/>
                    <a:pt x="47566" y="27182"/>
                  </a:cubicBezTo>
                  <a:cubicBezTo>
                    <a:pt x="47566" y="26861"/>
                    <a:pt x="47839" y="26610"/>
                    <a:pt x="48137" y="26610"/>
                  </a:cubicBezTo>
                  <a:close/>
                  <a:moveTo>
                    <a:pt x="51864" y="26610"/>
                  </a:moveTo>
                  <a:cubicBezTo>
                    <a:pt x="52161" y="26610"/>
                    <a:pt x="52435" y="26861"/>
                    <a:pt x="52435" y="27182"/>
                  </a:cubicBezTo>
                  <a:cubicBezTo>
                    <a:pt x="52435" y="27480"/>
                    <a:pt x="52185" y="27742"/>
                    <a:pt x="51864" y="27742"/>
                  </a:cubicBezTo>
                  <a:cubicBezTo>
                    <a:pt x="51566" y="27742"/>
                    <a:pt x="51304" y="27492"/>
                    <a:pt x="51304" y="27182"/>
                  </a:cubicBezTo>
                  <a:cubicBezTo>
                    <a:pt x="51304" y="26861"/>
                    <a:pt x="51554" y="26610"/>
                    <a:pt x="51864" y="26610"/>
                  </a:cubicBezTo>
                  <a:close/>
                  <a:moveTo>
                    <a:pt x="55602" y="26610"/>
                  </a:moveTo>
                  <a:cubicBezTo>
                    <a:pt x="55900" y="26610"/>
                    <a:pt x="56174" y="26861"/>
                    <a:pt x="56174" y="27182"/>
                  </a:cubicBezTo>
                  <a:cubicBezTo>
                    <a:pt x="56174" y="27480"/>
                    <a:pt x="55912" y="27742"/>
                    <a:pt x="55602" y="27742"/>
                  </a:cubicBezTo>
                  <a:cubicBezTo>
                    <a:pt x="55293" y="27742"/>
                    <a:pt x="55043" y="27492"/>
                    <a:pt x="55043" y="27182"/>
                  </a:cubicBezTo>
                  <a:cubicBezTo>
                    <a:pt x="55043" y="26861"/>
                    <a:pt x="55293" y="26610"/>
                    <a:pt x="55602" y="26610"/>
                  </a:cubicBezTo>
                  <a:close/>
                  <a:moveTo>
                    <a:pt x="59329" y="26610"/>
                  </a:moveTo>
                  <a:cubicBezTo>
                    <a:pt x="59627" y="26610"/>
                    <a:pt x="59889" y="26861"/>
                    <a:pt x="59889" y="27182"/>
                  </a:cubicBezTo>
                  <a:cubicBezTo>
                    <a:pt x="59889" y="27480"/>
                    <a:pt x="59639" y="27742"/>
                    <a:pt x="59329" y="27742"/>
                  </a:cubicBezTo>
                  <a:cubicBezTo>
                    <a:pt x="59008" y="27742"/>
                    <a:pt x="58757" y="27492"/>
                    <a:pt x="58757" y="27182"/>
                  </a:cubicBezTo>
                  <a:cubicBezTo>
                    <a:pt x="58757" y="26861"/>
                    <a:pt x="59008" y="26610"/>
                    <a:pt x="59329" y="26610"/>
                  </a:cubicBezTo>
                  <a:close/>
                  <a:moveTo>
                    <a:pt x="63056" y="26610"/>
                  </a:moveTo>
                  <a:cubicBezTo>
                    <a:pt x="63353" y="26610"/>
                    <a:pt x="63627" y="26861"/>
                    <a:pt x="63627" y="27182"/>
                  </a:cubicBezTo>
                  <a:cubicBezTo>
                    <a:pt x="63627" y="27480"/>
                    <a:pt x="63377" y="27742"/>
                    <a:pt x="63056" y="27742"/>
                  </a:cubicBezTo>
                  <a:cubicBezTo>
                    <a:pt x="62746" y="27742"/>
                    <a:pt x="62496" y="27492"/>
                    <a:pt x="62496" y="27182"/>
                  </a:cubicBezTo>
                  <a:cubicBezTo>
                    <a:pt x="62496" y="26861"/>
                    <a:pt x="62746" y="26610"/>
                    <a:pt x="63056" y="26610"/>
                  </a:cubicBezTo>
                  <a:close/>
                  <a:moveTo>
                    <a:pt x="66782" y="26610"/>
                  </a:moveTo>
                  <a:cubicBezTo>
                    <a:pt x="67080" y="26610"/>
                    <a:pt x="67342" y="26861"/>
                    <a:pt x="67342" y="27182"/>
                  </a:cubicBezTo>
                  <a:cubicBezTo>
                    <a:pt x="67342" y="27480"/>
                    <a:pt x="67092" y="27742"/>
                    <a:pt x="66782" y="27742"/>
                  </a:cubicBezTo>
                  <a:cubicBezTo>
                    <a:pt x="66473" y="27742"/>
                    <a:pt x="66211" y="27492"/>
                    <a:pt x="66211" y="27182"/>
                  </a:cubicBezTo>
                  <a:cubicBezTo>
                    <a:pt x="66211" y="26861"/>
                    <a:pt x="66473" y="26610"/>
                    <a:pt x="66782" y="26610"/>
                  </a:cubicBezTo>
                  <a:close/>
                  <a:moveTo>
                    <a:pt x="70509" y="26610"/>
                  </a:moveTo>
                  <a:cubicBezTo>
                    <a:pt x="70807" y="26610"/>
                    <a:pt x="71080" y="26861"/>
                    <a:pt x="71080" y="27182"/>
                  </a:cubicBezTo>
                  <a:cubicBezTo>
                    <a:pt x="71080" y="27480"/>
                    <a:pt x="70830" y="27742"/>
                    <a:pt x="70509" y="27742"/>
                  </a:cubicBezTo>
                  <a:cubicBezTo>
                    <a:pt x="70199" y="27742"/>
                    <a:pt x="69949" y="27492"/>
                    <a:pt x="69949" y="27182"/>
                  </a:cubicBezTo>
                  <a:cubicBezTo>
                    <a:pt x="69949" y="26861"/>
                    <a:pt x="70199" y="26610"/>
                    <a:pt x="70509" y="26610"/>
                  </a:cubicBezTo>
                  <a:close/>
                  <a:moveTo>
                    <a:pt x="74236" y="26610"/>
                  </a:moveTo>
                  <a:cubicBezTo>
                    <a:pt x="74533" y="26610"/>
                    <a:pt x="74795" y="26861"/>
                    <a:pt x="74795" y="27182"/>
                  </a:cubicBezTo>
                  <a:cubicBezTo>
                    <a:pt x="74795" y="27480"/>
                    <a:pt x="74545" y="27742"/>
                    <a:pt x="74236" y="27742"/>
                  </a:cubicBezTo>
                  <a:cubicBezTo>
                    <a:pt x="73938" y="27742"/>
                    <a:pt x="73676" y="27492"/>
                    <a:pt x="73676" y="27182"/>
                  </a:cubicBezTo>
                  <a:cubicBezTo>
                    <a:pt x="73676" y="26861"/>
                    <a:pt x="73926" y="26610"/>
                    <a:pt x="74236" y="26610"/>
                  </a:cubicBezTo>
                  <a:close/>
                  <a:moveTo>
                    <a:pt x="77855" y="26610"/>
                  </a:moveTo>
                  <a:cubicBezTo>
                    <a:pt x="78153" y="26610"/>
                    <a:pt x="78415" y="26861"/>
                    <a:pt x="78415" y="27182"/>
                  </a:cubicBezTo>
                  <a:cubicBezTo>
                    <a:pt x="78415" y="27480"/>
                    <a:pt x="78165" y="27742"/>
                    <a:pt x="77855" y="27742"/>
                  </a:cubicBezTo>
                  <a:cubicBezTo>
                    <a:pt x="77546" y="27742"/>
                    <a:pt x="77284" y="27492"/>
                    <a:pt x="77284" y="27182"/>
                  </a:cubicBezTo>
                  <a:cubicBezTo>
                    <a:pt x="77284" y="26861"/>
                    <a:pt x="77546" y="26610"/>
                    <a:pt x="77855" y="26610"/>
                  </a:cubicBezTo>
                  <a:close/>
                  <a:moveTo>
                    <a:pt x="81570" y="26610"/>
                  </a:moveTo>
                  <a:cubicBezTo>
                    <a:pt x="81868" y="26610"/>
                    <a:pt x="82141" y="26861"/>
                    <a:pt x="82141" y="27182"/>
                  </a:cubicBezTo>
                  <a:cubicBezTo>
                    <a:pt x="82141" y="27480"/>
                    <a:pt x="81879" y="27742"/>
                    <a:pt x="81570" y="27742"/>
                  </a:cubicBezTo>
                  <a:cubicBezTo>
                    <a:pt x="81260" y="27742"/>
                    <a:pt x="81010" y="27492"/>
                    <a:pt x="81010" y="27182"/>
                  </a:cubicBezTo>
                  <a:cubicBezTo>
                    <a:pt x="81010" y="26861"/>
                    <a:pt x="81260" y="26610"/>
                    <a:pt x="81570" y="26610"/>
                  </a:cubicBezTo>
                  <a:close/>
                  <a:moveTo>
                    <a:pt x="85308" y="26610"/>
                  </a:moveTo>
                  <a:cubicBezTo>
                    <a:pt x="85606" y="26610"/>
                    <a:pt x="85880" y="26861"/>
                    <a:pt x="85880" y="27182"/>
                  </a:cubicBezTo>
                  <a:cubicBezTo>
                    <a:pt x="85880" y="27480"/>
                    <a:pt x="85618" y="27742"/>
                    <a:pt x="85308" y="27742"/>
                  </a:cubicBezTo>
                  <a:cubicBezTo>
                    <a:pt x="84999" y="27742"/>
                    <a:pt x="84749" y="27492"/>
                    <a:pt x="84749" y="27182"/>
                  </a:cubicBezTo>
                  <a:cubicBezTo>
                    <a:pt x="84749" y="26861"/>
                    <a:pt x="84999" y="26610"/>
                    <a:pt x="85308" y="26610"/>
                  </a:cubicBezTo>
                  <a:close/>
                  <a:moveTo>
                    <a:pt x="89035" y="26610"/>
                  </a:moveTo>
                  <a:cubicBezTo>
                    <a:pt x="89333" y="26610"/>
                    <a:pt x="89595" y="26861"/>
                    <a:pt x="89595" y="27182"/>
                  </a:cubicBezTo>
                  <a:cubicBezTo>
                    <a:pt x="89595" y="27480"/>
                    <a:pt x="89345" y="27742"/>
                    <a:pt x="89035" y="27742"/>
                  </a:cubicBezTo>
                  <a:cubicBezTo>
                    <a:pt x="88714" y="27742"/>
                    <a:pt x="88464" y="27492"/>
                    <a:pt x="88464" y="27182"/>
                  </a:cubicBezTo>
                  <a:cubicBezTo>
                    <a:pt x="88464" y="26861"/>
                    <a:pt x="88714" y="26610"/>
                    <a:pt x="89035" y="26610"/>
                  </a:cubicBezTo>
                  <a:close/>
                  <a:moveTo>
                    <a:pt x="92762" y="26610"/>
                  </a:moveTo>
                  <a:cubicBezTo>
                    <a:pt x="93059" y="26610"/>
                    <a:pt x="93333" y="26861"/>
                    <a:pt x="93333" y="27182"/>
                  </a:cubicBezTo>
                  <a:cubicBezTo>
                    <a:pt x="93333" y="27480"/>
                    <a:pt x="93071" y="27742"/>
                    <a:pt x="92762" y="27742"/>
                  </a:cubicBezTo>
                  <a:cubicBezTo>
                    <a:pt x="92452" y="27742"/>
                    <a:pt x="92202" y="27492"/>
                    <a:pt x="92202" y="27182"/>
                  </a:cubicBezTo>
                  <a:cubicBezTo>
                    <a:pt x="92202" y="26861"/>
                    <a:pt x="92452" y="26610"/>
                    <a:pt x="92762" y="26610"/>
                  </a:cubicBezTo>
                  <a:close/>
                  <a:moveTo>
                    <a:pt x="96488" y="26610"/>
                  </a:moveTo>
                  <a:cubicBezTo>
                    <a:pt x="96786" y="26610"/>
                    <a:pt x="97048" y="26861"/>
                    <a:pt x="97048" y="27182"/>
                  </a:cubicBezTo>
                  <a:cubicBezTo>
                    <a:pt x="97048" y="27480"/>
                    <a:pt x="96798" y="27742"/>
                    <a:pt x="96488" y="27742"/>
                  </a:cubicBezTo>
                  <a:cubicBezTo>
                    <a:pt x="96191" y="27742"/>
                    <a:pt x="95917" y="27492"/>
                    <a:pt x="95917" y="27182"/>
                  </a:cubicBezTo>
                  <a:cubicBezTo>
                    <a:pt x="95917" y="26861"/>
                    <a:pt x="96179" y="26610"/>
                    <a:pt x="96488" y="26610"/>
                  </a:cubicBezTo>
                  <a:close/>
                  <a:moveTo>
                    <a:pt x="100203" y="26610"/>
                  </a:moveTo>
                  <a:cubicBezTo>
                    <a:pt x="100501" y="26610"/>
                    <a:pt x="100775" y="26861"/>
                    <a:pt x="100775" y="27182"/>
                  </a:cubicBezTo>
                  <a:cubicBezTo>
                    <a:pt x="100775" y="27480"/>
                    <a:pt x="100513" y="27742"/>
                    <a:pt x="100203" y="27742"/>
                  </a:cubicBezTo>
                  <a:cubicBezTo>
                    <a:pt x="99905" y="27742"/>
                    <a:pt x="99644" y="27492"/>
                    <a:pt x="99644" y="27182"/>
                  </a:cubicBezTo>
                  <a:cubicBezTo>
                    <a:pt x="99644" y="26861"/>
                    <a:pt x="99894" y="26610"/>
                    <a:pt x="100203" y="26610"/>
                  </a:cubicBezTo>
                  <a:close/>
                  <a:moveTo>
                    <a:pt x="103942" y="26610"/>
                  </a:moveTo>
                  <a:cubicBezTo>
                    <a:pt x="104239" y="26610"/>
                    <a:pt x="104513" y="26861"/>
                    <a:pt x="104513" y="27182"/>
                  </a:cubicBezTo>
                  <a:cubicBezTo>
                    <a:pt x="104513" y="27480"/>
                    <a:pt x="104251" y="27742"/>
                    <a:pt x="103942" y="27742"/>
                  </a:cubicBezTo>
                  <a:cubicBezTo>
                    <a:pt x="103644" y="27742"/>
                    <a:pt x="103382" y="27492"/>
                    <a:pt x="103382" y="27182"/>
                  </a:cubicBezTo>
                  <a:cubicBezTo>
                    <a:pt x="103382" y="26861"/>
                    <a:pt x="103632" y="26610"/>
                    <a:pt x="103942" y="26610"/>
                  </a:cubicBezTo>
                  <a:close/>
                  <a:moveTo>
                    <a:pt x="107668" y="26610"/>
                  </a:moveTo>
                  <a:cubicBezTo>
                    <a:pt x="107966" y="26610"/>
                    <a:pt x="108228" y="26861"/>
                    <a:pt x="108228" y="27182"/>
                  </a:cubicBezTo>
                  <a:cubicBezTo>
                    <a:pt x="108228" y="27480"/>
                    <a:pt x="107978" y="27742"/>
                    <a:pt x="107668" y="27742"/>
                  </a:cubicBezTo>
                  <a:cubicBezTo>
                    <a:pt x="107371" y="27742"/>
                    <a:pt x="107097" y="27492"/>
                    <a:pt x="107097" y="27182"/>
                  </a:cubicBezTo>
                  <a:cubicBezTo>
                    <a:pt x="107097" y="26861"/>
                    <a:pt x="107347" y="26610"/>
                    <a:pt x="107668" y="26610"/>
                  </a:cubicBezTo>
                  <a:close/>
                  <a:moveTo>
                    <a:pt x="111395" y="26610"/>
                  </a:moveTo>
                  <a:cubicBezTo>
                    <a:pt x="111693" y="26610"/>
                    <a:pt x="111967" y="26861"/>
                    <a:pt x="111967" y="27182"/>
                  </a:cubicBezTo>
                  <a:cubicBezTo>
                    <a:pt x="111967" y="27480"/>
                    <a:pt x="111705" y="27742"/>
                    <a:pt x="111395" y="27742"/>
                  </a:cubicBezTo>
                  <a:cubicBezTo>
                    <a:pt x="111085" y="27742"/>
                    <a:pt x="110835" y="27492"/>
                    <a:pt x="110835" y="27182"/>
                  </a:cubicBezTo>
                  <a:cubicBezTo>
                    <a:pt x="110835" y="26861"/>
                    <a:pt x="111085" y="26610"/>
                    <a:pt x="111395" y="26610"/>
                  </a:cubicBezTo>
                  <a:close/>
                  <a:moveTo>
                    <a:pt x="115122" y="26610"/>
                  </a:moveTo>
                  <a:cubicBezTo>
                    <a:pt x="115419" y="26610"/>
                    <a:pt x="115681" y="26861"/>
                    <a:pt x="115681" y="27182"/>
                  </a:cubicBezTo>
                  <a:cubicBezTo>
                    <a:pt x="115681" y="27480"/>
                    <a:pt x="115431" y="27742"/>
                    <a:pt x="115122" y="27742"/>
                  </a:cubicBezTo>
                  <a:cubicBezTo>
                    <a:pt x="114812" y="27742"/>
                    <a:pt x="114550" y="27492"/>
                    <a:pt x="114550" y="27182"/>
                  </a:cubicBezTo>
                  <a:cubicBezTo>
                    <a:pt x="114550" y="26861"/>
                    <a:pt x="114812" y="26610"/>
                    <a:pt x="115122" y="26610"/>
                  </a:cubicBezTo>
                  <a:close/>
                  <a:moveTo>
                    <a:pt x="118860" y="26610"/>
                  </a:moveTo>
                  <a:cubicBezTo>
                    <a:pt x="119158" y="26610"/>
                    <a:pt x="119420" y="26861"/>
                    <a:pt x="119420" y="27182"/>
                  </a:cubicBezTo>
                  <a:cubicBezTo>
                    <a:pt x="119420" y="27480"/>
                    <a:pt x="119170" y="27742"/>
                    <a:pt x="118860" y="27742"/>
                  </a:cubicBezTo>
                  <a:cubicBezTo>
                    <a:pt x="118539" y="27742"/>
                    <a:pt x="118289" y="27492"/>
                    <a:pt x="118289" y="27182"/>
                  </a:cubicBezTo>
                  <a:cubicBezTo>
                    <a:pt x="118289" y="26861"/>
                    <a:pt x="118539" y="26610"/>
                    <a:pt x="118860" y="26610"/>
                  </a:cubicBezTo>
                  <a:close/>
                  <a:moveTo>
                    <a:pt x="122575" y="26610"/>
                  </a:moveTo>
                  <a:cubicBezTo>
                    <a:pt x="122873" y="26610"/>
                    <a:pt x="123146" y="26861"/>
                    <a:pt x="123146" y="27182"/>
                  </a:cubicBezTo>
                  <a:cubicBezTo>
                    <a:pt x="123146" y="27480"/>
                    <a:pt x="122885" y="27742"/>
                    <a:pt x="122575" y="27742"/>
                  </a:cubicBezTo>
                  <a:cubicBezTo>
                    <a:pt x="122265" y="27742"/>
                    <a:pt x="122015" y="27492"/>
                    <a:pt x="122015" y="27182"/>
                  </a:cubicBezTo>
                  <a:cubicBezTo>
                    <a:pt x="122027" y="26861"/>
                    <a:pt x="122277" y="26610"/>
                    <a:pt x="122575" y="26610"/>
                  </a:cubicBezTo>
                  <a:close/>
                  <a:moveTo>
                    <a:pt x="126314" y="26610"/>
                  </a:moveTo>
                  <a:cubicBezTo>
                    <a:pt x="126611" y="26610"/>
                    <a:pt x="126873" y="26861"/>
                    <a:pt x="126873" y="27182"/>
                  </a:cubicBezTo>
                  <a:cubicBezTo>
                    <a:pt x="126873" y="27480"/>
                    <a:pt x="126623" y="27742"/>
                    <a:pt x="126314" y="27742"/>
                  </a:cubicBezTo>
                  <a:cubicBezTo>
                    <a:pt x="126004" y="27742"/>
                    <a:pt x="125742" y="27492"/>
                    <a:pt x="125742" y="27182"/>
                  </a:cubicBezTo>
                  <a:cubicBezTo>
                    <a:pt x="125742" y="26861"/>
                    <a:pt x="126004" y="26610"/>
                    <a:pt x="126314" y="26610"/>
                  </a:cubicBezTo>
                  <a:close/>
                  <a:moveTo>
                    <a:pt x="130028" y="26610"/>
                  </a:moveTo>
                  <a:cubicBezTo>
                    <a:pt x="130326" y="26610"/>
                    <a:pt x="130600" y="26861"/>
                    <a:pt x="130600" y="27182"/>
                  </a:cubicBezTo>
                  <a:cubicBezTo>
                    <a:pt x="130600" y="27480"/>
                    <a:pt x="130350" y="27742"/>
                    <a:pt x="130028" y="27742"/>
                  </a:cubicBezTo>
                  <a:cubicBezTo>
                    <a:pt x="129731" y="27742"/>
                    <a:pt x="129469" y="27492"/>
                    <a:pt x="129469" y="27182"/>
                  </a:cubicBezTo>
                  <a:cubicBezTo>
                    <a:pt x="129469" y="26861"/>
                    <a:pt x="129719" y="26610"/>
                    <a:pt x="130028" y="26610"/>
                  </a:cubicBezTo>
                  <a:close/>
                  <a:moveTo>
                    <a:pt x="133767" y="26610"/>
                  </a:moveTo>
                  <a:cubicBezTo>
                    <a:pt x="134065" y="26610"/>
                    <a:pt x="134326" y="26861"/>
                    <a:pt x="134326" y="27182"/>
                  </a:cubicBezTo>
                  <a:cubicBezTo>
                    <a:pt x="134326" y="27480"/>
                    <a:pt x="134076" y="27742"/>
                    <a:pt x="133767" y="27742"/>
                  </a:cubicBezTo>
                  <a:cubicBezTo>
                    <a:pt x="133469" y="27742"/>
                    <a:pt x="133207" y="27492"/>
                    <a:pt x="133207" y="27182"/>
                  </a:cubicBezTo>
                  <a:cubicBezTo>
                    <a:pt x="133207" y="26861"/>
                    <a:pt x="133457" y="26610"/>
                    <a:pt x="133767" y="26610"/>
                  </a:cubicBezTo>
                  <a:close/>
                  <a:moveTo>
                    <a:pt x="137494" y="26610"/>
                  </a:moveTo>
                  <a:cubicBezTo>
                    <a:pt x="137791" y="26610"/>
                    <a:pt x="138053" y="26861"/>
                    <a:pt x="138053" y="27182"/>
                  </a:cubicBezTo>
                  <a:cubicBezTo>
                    <a:pt x="138053" y="27480"/>
                    <a:pt x="137803" y="27742"/>
                    <a:pt x="137494" y="27742"/>
                  </a:cubicBezTo>
                  <a:cubicBezTo>
                    <a:pt x="137196" y="27742"/>
                    <a:pt x="136922" y="27492"/>
                    <a:pt x="136922" y="27182"/>
                  </a:cubicBezTo>
                  <a:cubicBezTo>
                    <a:pt x="136934" y="26861"/>
                    <a:pt x="137172" y="26610"/>
                    <a:pt x="137494" y="26610"/>
                  </a:cubicBezTo>
                  <a:close/>
                  <a:moveTo>
                    <a:pt x="141220" y="26610"/>
                  </a:moveTo>
                  <a:cubicBezTo>
                    <a:pt x="141518" y="26610"/>
                    <a:pt x="141792" y="26861"/>
                    <a:pt x="141792" y="27182"/>
                  </a:cubicBezTo>
                  <a:cubicBezTo>
                    <a:pt x="141792" y="27480"/>
                    <a:pt x="141530" y="27742"/>
                    <a:pt x="141220" y="27742"/>
                  </a:cubicBezTo>
                  <a:cubicBezTo>
                    <a:pt x="140911" y="27742"/>
                    <a:pt x="140661" y="27492"/>
                    <a:pt x="140661" y="27182"/>
                  </a:cubicBezTo>
                  <a:cubicBezTo>
                    <a:pt x="140661" y="26861"/>
                    <a:pt x="140911" y="26610"/>
                    <a:pt x="141220" y="26610"/>
                  </a:cubicBezTo>
                  <a:close/>
                  <a:moveTo>
                    <a:pt x="1548" y="28492"/>
                  </a:moveTo>
                  <a:cubicBezTo>
                    <a:pt x="1846" y="28492"/>
                    <a:pt x="2119" y="28742"/>
                    <a:pt x="2119" y="29051"/>
                  </a:cubicBezTo>
                  <a:cubicBezTo>
                    <a:pt x="2119" y="29349"/>
                    <a:pt x="1858" y="29623"/>
                    <a:pt x="1548" y="29623"/>
                  </a:cubicBezTo>
                  <a:cubicBezTo>
                    <a:pt x="1238" y="29623"/>
                    <a:pt x="988" y="29361"/>
                    <a:pt x="988" y="29051"/>
                  </a:cubicBezTo>
                  <a:cubicBezTo>
                    <a:pt x="988" y="28742"/>
                    <a:pt x="1238" y="28492"/>
                    <a:pt x="1548" y="28492"/>
                  </a:cubicBezTo>
                  <a:close/>
                  <a:moveTo>
                    <a:pt x="5287" y="28492"/>
                  </a:moveTo>
                  <a:cubicBezTo>
                    <a:pt x="5596" y="28492"/>
                    <a:pt x="5846" y="28742"/>
                    <a:pt x="5846" y="29051"/>
                  </a:cubicBezTo>
                  <a:cubicBezTo>
                    <a:pt x="5846" y="29361"/>
                    <a:pt x="5596" y="29623"/>
                    <a:pt x="5287" y="29623"/>
                  </a:cubicBezTo>
                  <a:cubicBezTo>
                    <a:pt x="4977" y="29623"/>
                    <a:pt x="4715" y="29361"/>
                    <a:pt x="4715" y="29051"/>
                  </a:cubicBezTo>
                  <a:cubicBezTo>
                    <a:pt x="4715" y="28730"/>
                    <a:pt x="4977" y="28492"/>
                    <a:pt x="5287" y="28492"/>
                  </a:cubicBezTo>
                  <a:close/>
                  <a:moveTo>
                    <a:pt x="9001" y="28492"/>
                  </a:moveTo>
                  <a:cubicBezTo>
                    <a:pt x="9299" y="28492"/>
                    <a:pt x="9573" y="28742"/>
                    <a:pt x="9573" y="29051"/>
                  </a:cubicBezTo>
                  <a:cubicBezTo>
                    <a:pt x="9573" y="29349"/>
                    <a:pt x="9323" y="29623"/>
                    <a:pt x="9001" y="29623"/>
                  </a:cubicBezTo>
                  <a:cubicBezTo>
                    <a:pt x="8704" y="29623"/>
                    <a:pt x="8442" y="29361"/>
                    <a:pt x="8442" y="29051"/>
                  </a:cubicBezTo>
                  <a:cubicBezTo>
                    <a:pt x="8442" y="28742"/>
                    <a:pt x="8692" y="28492"/>
                    <a:pt x="9001" y="28492"/>
                  </a:cubicBezTo>
                  <a:close/>
                  <a:moveTo>
                    <a:pt x="12728" y="28492"/>
                  </a:moveTo>
                  <a:cubicBezTo>
                    <a:pt x="13037" y="28492"/>
                    <a:pt x="13288" y="28742"/>
                    <a:pt x="13288" y="29051"/>
                  </a:cubicBezTo>
                  <a:cubicBezTo>
                    <a:pt x="13288" y="29361"/>
                    <a:pt x="13037" y="29623"/>
                    <a:pt x="12728" y="29623"/>
                  </a:cubicBezTo>
                  <a:cubicBezTo>
                    <a:pt x="12418" y="29623"/>
                    <a:pt x="12156" y="29361"/>
                    <a:pt x="12156" y="29051"/>
                  </a:cubicBezTo>
                  <a:cubicBezTo>
                    <a:pt x="12180" y="28730"/>
                    <a:pt x="12418" y="28492"/>
                    <a:pt x="12728" y="28492"/>
                  </a:cubicBezTo>
                  <a:close/>
                  <a:moveTo>
                    <a:pt x="16466" y="28492"/>
                  </a:moveTo>
                  <a:cubicBezTo>
                    <a:pt x="16764" y="28492"/>
                    <a:pt x="17026" y="28742"/>
                    <a:pt x="17026" y="29051"/>
                  </a:cubicBezTo>
                  <a:cubicBezTo>
                    <a:pt x="17026" y="29349"/>
                    <a:pt x="16776" y="29623"/>
                    <a:pt x="16466" y="29623"/>
                  </a:cubicBezTo>
                  <a:cubicBezTo>
                    <a:pt x="16169" y="29623"/>
                    <a:pt x="15895" y="29361"/>
                    <a:pt x="15895" y="29051"/>
                  </a:cubicBezTo>
                  <a:cubicBezTo>
                    <a:pt x="15895" y="28742"/>
                    <a:pt x="16145" y="28492"/>
                    <a:pt x="16466" y="28492"/>
                  </a:cubicBezTo>
                  <a:close/>
                  <a:moveTo>
                    <a:pt x="20181" y="28492"/>
                  </a:moveTo>
                  <a:cubicBezTo>
                    <a:pt x="20491" y="28492"/>
                    <a:pt x="20753" y="28742"/>
                    <a:pt x="20753" y="29051"/>
                  </a:cubicBezTo>
                  <a:cubicBezTo>
                    <a:pt x="20753" y="29361"/>
                    <a:pt x="20491" y="29623"/>
                    <a:pt x="20181" y="29623"/>
                  </a:cubicBezTo>
                  <a:cubicBezTo>
                    <a:pt x="19872" y="29623"/>
                    <a:pt x="19622" y="29361"/>
                    <a:pt x="19622" y="29051"/>
                  </a:cubicBezTo>
                  <a:cubicBezTo>
                    <a:pt x="19634" y="28730"/>
                    <a:pt x="19872" y="28492"/>
                    <a:pt x="20181" y="28492"/>
                  </a:cubicBezTo>
                  <a:close/>
                  <a:moveTo>
                    <a:pt x="23920" y="28492"/>
                  </a:moveTo>
                  <a:cubicBezTo>
                    <a:pt x="24217" y="28492"/>
                    <a:pt x="24479" y="28742"/>
                    <a:pt x="24479" y="29051"/>
                  </a:cubicBezTo>
                  <a:cubicBezTo>
                    <a:pt x="24479" y="29349"/>
                    <a:pt x="24229" y="29623"/>
                    <a:pt x="23920" y="29623"/>
                  </a:cubicBezTo>
                  <a:cubicBezTo>
                    <a:pt x="23610" y="29623"/>
                    <a:pt x="23348" y="29361"/>
                    <a:pt x="23348" y="29051"/>
                  </a:cubicBezTo>
                  <a:cubicBezTo>
                    <a:pt x="23348" y="28742"/>
                    <a:pt x="23610" y="28492"/>
                    <a:pt x="23920" y="28492"/>
                  </a:cubicBezTo>
                  <a:close/>
                  <a:moveTo>
                    <a:pt x="27635" y="28492"/>
                  </a:moveTo>
                  <a:cubicBezTo>
                    <a:pt x="27956" y="28492"/>
                    <a:pt x="28206" y="28742"/>
                    <a:pt x="28206" y="29051"/>
                  </a:cubicBezTo>
                  <a:cubicBezTo>
                    <a:pt x="28206" y="29361"/>
                    <a:pt x="27956" y="29623"/>
                    <a:pt x="27635" y="29623"/>
                  </a:cubicBezTo>
                  <a:cubicBezTo>
                    <a:pt x="27325" y="29623"/>
                    <a:pt x="27075" y="29361"/>
                    <a:pt x="27075" y="29051"/>
                  </a:cubicBezTo>
                  <a:cubicBezTo>
                    <a:pt x="27087" y="28730"/>
                    <a:pt x="27325" y="28492"/>
                    <a:pt x="27635" y="28492"/>
                  </a:cubicBezTo>
                  <a:close/>
                  <a:moveTo>
                    <a:pt x="31373" y="28492"/>
                  </a:moveTo>
                  <a:cubicBezTo>
                    <a:pt x="31671" y="28492"/>
                    <a:pt x="31945" y="28742"/>
                    <a:pt x="31945" y="29051"/>
                  </a:cubicBezTo>
                  <a:cubicBezTo>
                    <a:pt x="31945" y="29349"/>
                    <a:pt x="31683" y="29623"/>
                    <a:pt x="31373" y="29623"/>
                  </a:cubicBezTo>
                  <a:cubicBezTo>
                    <a:pt x="31064" y="29623"/>
                    <a:pt x="30814" y="29361"/>
                    <a:pt x="30814" y="29051"/>
                  </a:cubicBezTo>
                  <a:cubicBezTo>
                    <a:pt x="30814" y="28742"/>
                    <a:pt x="31064" y="28492"/>
                    <a:pt x="31373" y="28492"/>
                  </a:cubicBezTo>
                  <a:close/>
                  <a:moveTo>
                    <a:pt x="35100" y="28492"/>
                  </a:moveTo>
                  <a:cubicBezTo>
                    <a:pt x="35409" y="28492"/>
                    <a:pt x="35659" y="28742"/>
                    <a:pt x="35659" y="29051"/>
                  </a:cubicBezTo>
                  <a:cubicBezTo>
                    <a:pt x="35659" y="29361"/>
                    <a:pt x="35409" y="29623"/>
                    <a:pt x="35100" y="29623"/>
                  </a:cubicBezTo>
                  <a:cubicBezTo>
                    <a:pt x="34778" y="29623"/>
                    <a:pt x="34528" y="29361"/>
                    <a:pt x="34528" y="29051"/>
                  </a:cubicBezTo>
                  <a:cubicBezTo>
                    <a:pt x="34540" y="28730"/>
                    <a:pt x="34778" y="28492"/>
                    <a:pt x="35100" y="28492"/>
                  </a:cubicBezTo>
                  <a:close/>
                  <a:moveTo>
                    <a:pt x="38815" y="28492"/>
                  </a:moveTo>
                  <a:cubicBezTo>
                    <a:pt x="39112" y="28492"/>
                    <a:pt x="39386" y="28742"/>
                    <a:pt x="39386" y="29051"/>
                  </a:cubicBezTo>
                  <a:cubicBezTo>
                    <a:pt x="39386" y="29349"/>
                    <a:pt x="39124" y="29623"/>
                    <a:pt x="38815" y="29623"/>
                  </a:cubicBezTo>
                  <a:cubicBezTo>
                    <a:pt x="38517" y="29623"/>
                    <a:pt x="38255" y="29361"/>
                    <a:pt x="38255" y="29051"/>
                  </a:cubicBezTo>
                  <a:cubicBezTo>
                    <a:pt x="38267" y="28742"/>
                    <a:pt x="38505" y="28492"/>
                    <a:pt x="38815" y="28492"/>
                  </a:cubicBezTo>
                  <a:close/>
                  <a:moveTo>
                    <a:pt x="42553" y="28492"/>
                  </a:moveTo>
                  <a:cubicBezTo>
                    <a:pt x="42863" y="28492"/>
                    <a:pt x="43113" y="28742"/>
                    <a:pt x="43113" y="29051"/>
                  </a:cubicBezTo>
                  <a:cubicBezTo>
                    <a:pt x="43113" y="29361"/>
                    <a:pt x="42863" y="29623"/>
                    <a:pt x="42553" y="29623"/>
                  </a:cubicBezTo>
                  <a:cubicBezTo>
                    <a:pt x="42232" y="29623"/>
                    <a:pt x="41982" y="29361"/>
                    <a:pt x="41982" y="29051"/>
                  </a:cubicBezTo>
                  <a:cubicBezTo>
                    <a:pt x="41982" y="28730"/>
                    <a:pt x="42244" y="28492"/>
                    <a:pt x="42553" y="28492"/>
                  </a:cubicBezTo>
                  <a:close/>
                  <a:moveTo>
                    <a:pt x="46268" y="28492"/>
                  </a:moveTo>
                  <a:cubicBezTo>
                    <a:pt x="46565" y="28492"/>
                    <a:pt x="46839" y="28742"/>
                    <a:pt x="46839" y="29051"/>
                  </a:cubicBezTo>
                  <a:cubicBezTo>
                    <a:pt x="46839" y="29349"/>
                    <a:pt x="46589" y="29623"/>
                    <a:pt x="46268" y="29623"/>
                  </a:cubicBezTo>
                  <a:cubicBezTo>
                    <a:pt x="45970" y="29623"/>
                    <a:pt x="45708" y="29361"/>
                    <a:pt x="45708" y="29051"/>
                  </a:cubicBezTo>
                  <a:cubicBezTo>
                    <a:pt x="45720" y="28742"/>
                    <a:pt x="45958" y="28492"/>
                    <a:pt x="46268" y="28492"/>
                  </a:cubicBezTo>
                  <a:close/>
                  <a:moveTo>
                    <a:pt x="50006" y="28492"/>
                  </a:moveTo>
                  <a:cubicBezTo>
                    <a:pt x="50316" y="28492"/>
                    <a:pt x="50578" y="28742"/>
                    <a:pt x="50578" y="29051"/>
                  </a:cubicBezTo>
                  <a:cubicBezTo>
                    <a:pt x="50578" y="29361"/>
                    <a:pt x="50316" y="29623"/>
                    <a:pt x="50006" y="29623"/>
                  </a:cubicBezTo>
                  <a:cubicBezTo>
                    <a:pt x="49697" y="29623"/>
                    <a:pt x="49447" y="29361"/>
                    <a:pt x="49447" y="29051"/>
                  </a:cubicBezTo>
                  <a:cubicBezTo>
                    <a:pt x="49447" y="28730"/>
                    <a:pt x="49697" y="28492"/>
                    <a:pt x="50006" y="28492"/>
                  </a:cubicBezTo>
                  <a:close/>
                  <a:moveTo>
                    <a:pt x="53733" y="28492"/>
                  </a:moveTo>
                  <a:cubicBezTo>
                    <a:pt x="54031" y="28492"/>
                    <a:pt x="54293" y="28742"/>
                    <a:pt x="54293" y="29051"/>
                  </a:cubicBezTo>
                  <a:cubicBezTo>
                    <a:pt x="54293" y="29349"/>
                    <a:pt x="54043" y="29623"/>
                    <a:pt x="53733" y="29623"/>
                  </a:cubicBezTo>
                  <a:cubicBezTo>
                    <a:pt x="53412" y="29623"/>
                    <a:pt x="53162" y="29361"/>
                    <a:pt x="53162" y="29051"/>
                  </a:cubicBezTo>
                  <a:cubicBezTo>
                    <a:pt x="53173" y="28742"/>
                    <a:pt x="53412" y="28492"/>
                    <a:pt x="53733" y="28492"/>
                  </a:cubicBezTo>
                  <a:close/>
                  <a:moveTo>
                    <a:pt x="57460" y="28492"/>
                  </a:moveTo>
                  <a:cubicBezTo>
                    <a:pt x="57781" y="28492"/>
                    <a:pt x="58031" y="28742"/>
                    <a:pt x="58031" y="29051"/>
                  </a:cubicBezTo>
                  <a:cubicBezTo>
                    <a:pt x="58031" y="29361"/>
                    <a:pt x="57781" y="29623"/>
                    <a:pt x="57460" y="29623"/>
                  </a:cubicBezTo>
                  <a:cubicBezTo>
                    <a:pt x="57150" y="29623"/>
                    <a:pt x="56900" y="29361"/>
                    <a:pt x="56900" y="29051"/>
                  </a:cubicBezTo>
                  <a:cubicBezTo>
                    <a:pt x="56900" y="28730"/>
                    <a:pt x="57150" y="28492"/>
                    <a:pt x="57460" y="28492"/>
                  </a:cubicBezTo>
                  <a:close/>
                  <a:moveTo>
                    <a:pt x="61186" y="28492"/>
                  </a:moveTo>
                  <a:cubicBezTo>
                    <a:pt x="61484" y="28492"/>
                    <a:pt x="61746" y="28742"/>
                    <a:pt x="61746" y="29051"/>
                  </a:cubicBezTo>
                  <a:cubicBezTo>
                    <a:pt x="61746" y="29349"/>
                    <a:pt x="61496" y="29623"/>
                    <a:pt x="61186" y="29623"/>
                  </a:cubicBezTo>
                  <a:cubicBezTo>
                    <a:pt x="60877" y="29623"/>
                    <a:pt x="60615" y="29361"/>
                    <a:pt x="60615" y="29051"/>
                  </a:cubicBezTo>
                  <a:cubicBezTo>
                    <a:pt x="60639" y="28742"/>
                    <a:pt x="60877" y="28492"/>
                    <a:pt x="61186" y="28492"/>
                  </a:cubicBezTo>
                  <a:close/>
                  <a:moveTo>
                    <a:pt x="64925" y="28492"/>
                  </a:moveTo>
                  <a:cubicBezTo>
                    <a:pt x="65234" y="28492"/>
                    <a:pt x="65485" y="28742"/>
                    <a:pt x="65485" y="29051"/>
                  </a:cubicBezTo>
                  <a:cubicBezTo>
                    <a:pt x="65485" y="29361"/>
                    <a:pt x="65234" y="29623"/>
                    <a:pt x="64925" y="29623"/>
                  </a:cubicBezTo>
                  <a:cubicBezTo>
                    <a:pt x="64603" y="29623"/>
                    <a:pt x="64353" y="29361"/>
                    <a:pt x="64353" y="29051"/>
                  </a:cubicBezTo>
                  <a:cubicBezTo>
                    <a:pt x="64353" y="28730"/>
                    <a:pt x="64603" y="28492"/>
                    <a:pt x="64925" y="28492"/>
                  </a:cubicBezTo>
                  <a:close/>
                  <a:moveTo>
                    <a:pt x="68640" y="28492"/>
                  </a:moveTo>
                  <a:cubicBezTo>
                    <a:pt x="68937" y="28492"/>
                    <a:pt x="69211" y="28742"/>
                    <a:pt x="69211" y="29051"/>
                  </a:cubicBezTo>
                  <a:cubicBezTo>
                    <a:pt x="69211" y="29349"/>
                    <a:pt x="68949" y="29623"/>
                    <a:pt x="68640" y="29623"/>
                  </a:cubicBezTo>
                  <a:cubicBezTo>
                    <a:pt x="68330" y="29623"/>
                    <a:pt x="68080" y="29361"/>
                    <a:pt x="68080" y="29051"/>
                  </a:cubicBezTo>
                  <a:cubicBezTo>
                    <a:pt x="68092" y="28742"/>
                    <a:pt x="68330" y="28492"/>
                    <a:pt x="68640" y="28492"/>
                  </a:cubicBezTo>
                  <a:close/>
                  <a:moveTo>
                    <a:pt x="72366" y="28492"/>
                  </a:moveTo>
                  <a:cubicBezTo>
                    <a:pt x="72676" y="28492"/>
                    <a:pt x="72926" y="28742"/>
                    <a:pt x="72926" y="29051"/>
                  </a:cubicBezTo>
                  <a:cubicBezTo>
                    <a:pt x="72926" y="29361"/>
                    <a:pt x="72676" y="29623"/>
                    <a:pt x="72366" y="29623"/>
                  </a:cubicBezTo>
                  <a:cubicBezTo>
                    <a:pt x="72045" y="29623"/>
                    <a:pt x="71795" y="29361"/>
                    <a:pt x="71795" y="29051"/>
                  </a:cubicBezTo>
                  <a:cubicBezTo>
                    <a:pt x="71807" y="28730"/>
                    <a:pt x="72069" y="28492"/>
                    <a:pt x="72366" y="28492"/>
                  </a:cubicBezTo>
                  <a:close/>
                  <a:moveTo>
                    <a:pt x="76093" y="28492"/>
                  </a:moveTo>
                  <a:cubicBezTo>
                    <a:pt x="76391" y="28492"/>
                    <a:pt x="76664" y="28742"/>
                    <a:pt x="76664" y="29051"/>
                  </a:cubicBezTo>
                  <a:cubicBezTo>
                    <a:pt x="76664" y="29349"/>
                    <a:pt x="76403" y="29623"/>
                    <a:pt x="76093" y="29623"/>
                  </a:cubicBezTo>
                  <a:cubicBezTo>
                    <a:pt x="75795" y="29623"/>
                    <a:pt x="75533" y="29361"/>
                    <a:pt x="75533" y="29051"/>
                  </a:cubicBezTo>
                  <a:cubicBezTo>
                    <a:pt x="75533" y="28742"/>
                    <a:pt x="75783" y="28492"/>
                    <a:pt x="76093" y="28492"/>
                  </a:cubicBezTo>
                  <a:close/>
                  <a:moveTo>
                    <a:pt x="79712" y="28492"/>
                  </a:moveTo>
                  <a:cubicBezTo>
                    <a:pt x="80010" y="28492"/>
                    <a:pt x="80284" y="28742"/>
                    <a:pt x="80284" y="29051"/>
                  </a:cubicBezTo>
                  <a:cubicBezTo>
                    <a:pt x="80284" y="29349"/>
                    <a:pt x="80022" y="29623"/>
                    <a:pt x="79712" y="29623"/>
                  </a:cubicBezTo>
                  <a:cubicBezTo>
                    <a:pt x="79403" y="29623"/>
                    <a:pt x="79153" y="29361"/>
                    <a:pt x="79153" y="29051"/>
                  </a:cubicBezTo>
                  <a:cubicBezTo>
                    <a:pt x="79165" y="28742"/>
                    <a:pt x="79403" y="28492"/>
                    <a:pt x="79712" y="28492"/>
                  </a:cubicBezTo>
                  <a:close/>
                  <a:moveTo>
                    <a:pt x="83451" y="28492"/>
                  </a:moveTo>
                  <a:cubicBezTo>
                    <a:pt x="83761" y="28492"/>
                    <a:pt x="84011" y="28742"/>
                    <a:pt x="84011" y="29051"/>
                  </a:cubicBezTo>
                  <a:cubicBezTo>
                    <a:pt x="84011" y="29361"/>
                    <a:pt x="83761" y="29623"/>
                    <a:pt x="83451" y="29623"/>
                  </a:cubicBezTo>
                  <a:cubicBezTo>
                    <a:pt x="83141" y="29623"/>
                    <a:pt x="82880" y="29361"/>
                    <a:pt x="82880" y="29051"/>
                  </a:cubicBezTo>
                  <a:cubicBezTo>
                    <a:pt x="82880" y="28730"/>
                    <a:pt x="83141" y="28492"/>
                    <a:pt x="83451" y="28492"/>
                  </a:cubicBezTo>
                  <a:close/>
                  <a:moveTo>
                    <a:pt x="87166" y="28492"/>
                  </a:moveTo>
                  <a:cubicBezTo>
                    <a:pt x="87463" y="28492"/>
                    <a:pt x="87737" y="28742"/>
                    <a:pt x="87737" y="29051"/>
                  </a:cubicBezTo>
                  <a:cubicBezTo>
                    <a:pt x="87737" y="29349"/>
                    <a:pt x="87475" y="29623"/>
                    <a:pt x="87166" y="29623"/>
                  </a:cubicBezTo>
                  <a:cubicBezTo>
                    <a:pt x="86856" y="29623"/>
                    <a:pt x="86606" y="29361"/>
                    <a:pt x="86606" y="29051"/>
                  </a:cubicBezTo>
                  <a:cubicBezTo>
                    <a:pt x="86618" y="28742"/>
                    <a:pt x="86856" y="28492"/>
                    <a:pt x="87166" y="28492"/>
                  </a:cubicBezTo>
                  <a:close/>
                  <a:moveTo>
                    <a:pt x="90904" y="28492"/>
                  </a:moveTo>
                  <a:cubicBezTo>
                    <a:pt x="91214" y="28492"/>
                    <a:pt x="91464" y="28742"/>
                    <a:pt x="91464" y="29051"/>
                  </a:cubicBezTo>
                  <a:cubicBezTo>
                    <a:pt x="91464" y="29361"/>
                    <a:pt x="91214" y="29623"/>
                    <a:pt x="90904" y="29623"/>
                  </a:cubicBezTo>
                  <a:cubicBezTo>
                    <a:pt x="90595" y="29623"/>
                    <a:pt x="90345" y="29361"/>
                    <a:pt x="90345" y="29051"/>
                  </a:cubicBezTo>
                  <a:cubicBezTo>
                    <a:pt x="90345" y="28730"/>
                    <a:pt x="90595" y="28492"/>
                    <a:pt x="90904" y="28492"/>
                  </a:cubicBezTo>
                  <a:close/>
                  <a:moveTo>
                    <a:pt x="94631" y="28492"/>
                  </a:moveTo>
                  <a:cubicBezTo>
                    <a:pt x="94929" y="28492"/>
                    <a:pt x="95191" y="28742"/>
                    <a:pt x="95191" y="29051"/>
                  </a:cubicBezTo>
                  <a:cubicBezTo>
                    <a:pt x="95191" y="29349"/>
                    <a:pt x="94941" y="29623"/>
                    <a:pt x="94631" y="29623"/>
                  </a:cubicBezTo>
                  <a:cubicBezTo>
                    <a:pt x="94310" y="29623"/>
                    <a:pt x="94060" y="29361"/>
                    <a:pt x="94060" y="29051"/>
                  </a:cubicBezTo>
                  <a:cubicBezTo>
                    <a:pt x="94071" y="28742"/>
                    <a:pt x="94310" y="28492"/>
                    <a:pt x="94631" y="28492"/>
                  </a:cubicBezTo>
                  <a:close/>
                  <a:moveTo>
                    <a:pt x="98346" y="28492"/>
                  </a:moveTo>
                  <a:cubicBezTo>
                    <a:pt x="98655" y="28492"/>
                    <a:pt x="98905" y="28742"/>
                    <a:pt x="98905" y="29051"/>
                  </a:cubicBezTo>
                  <a:cubicBezTo>
                    <a:pt x="98905" y="29361"/>
                    <a:pt x="98655" y="29623"/>
                    <a:pt x="98346" y="29623"/>
                  </a:cubicBezTo>
                  <a:cubicBezTo>
                    <a:pt x="98036" y="29623"/>
                    <a:pt x="97786" y="29361"/>
                    <a:pt x="97786" y="29051"/>
                  </a:cubicBezTo>
                  <a:cubicBezTo>
                    <a:pt x="97798" y="28730"/>
                    <a:pt x="98036" y="28492"/>
                    <a:pt x="98346" y="28492"/>
                  </a:cubicBezTo>
                  <a:close/>
                  <a:moveTo>
                    <a:pt x="102084" y="28492"/>
                  </a:moveTo>
                  <a:cubicBezTo>
                    <a:pt x="102382" y="28492"/>
                    <a:pt x="102644" y="28742"/>
                    <a:pt x="102644" y="29051"/>
                  </a:cubicBezTo>
                  <a:cubicBezTo>
                    <a:pt x="102644" y="29349"/>
                    <a:pt x="102394" y="29623"/>
                    <a:pt x="102084" y="29623"/>
                  </a:cubicBezTo>
                  <a:cubicBezTo>
                    <a:pt x="101787" y="29623"/>
                    <a:pt x="101513" y="29361"/>
                    <a:pt x="101513" y="29051"/>
                  </a:cubicBezTo>
                  <a:cubicBezTo>
                    <a:pt x="101513" y="28742"/>
                    <a:pt x="101775" y="28492"/>
                    <a:pt x="102084" y="28492"/>
                  </a:cubicBezTo>
                  <a:close/>
                  <a:moveTo>
                    <a:pt x="105799" y="28492"/>
                  </a:moveTo>
                  <a:cubicBezTo>
                    <a:pt x="106121" y="28492"/>
                    <a:pt x="106371" y="28742"/>
                    <a:pt x="106371" y="29051"/>
                  </a:cubicBezTo>
                  <a:cubicBezTo>
                    <a:pt x="106371" y="29361"/>
                    <a:pt x="106109" y="29623"/>
                    <a:pt x="105799" y="29623"/>
                  </a:cubicBezTo>
                  <a:cubicBezTo>
                    <a:pt x="105490" y="29623"/>
                    <a:pt x="105239" y="29361"/>
                    <a:pt x="105239" y="29051"/>
                  </a:cubicBezTo>
                  <a:cubicBezTo>
                    <a:pt x="105251" y="28730"/>
                    <a:pt x="105490" y="28492"/>
                    <a:pt x="105799" y="28492"/>
                  </a:cubicBezTo>
                  <a:close/>
                  <a:moveTo>
                    <a:pt x="109538" y="28492"/>
                  </a:moveTo>
                  <a:cubicBezTo>
                    <a:pt x="109835" y="28492"/>
                    <a:pt x="110109" y="28742"/>
                    <a:pt x="110109" y="29051"/>
                  </a:cubicBezTo>
                  <a:cubicBezTo>
                    <a:pt x="110109" y="29349"/>
                    <a:pt x="109847" y="29623"/>
                    <a:pt x="109538" y="29623"/>
                  </a:cubicBezTo>
                  <a:cubicBezTo>
                    <a:pt x="109228" y="29623"/>
                    <a:pt x="108978" y="29361"/>
                    <a:pt x="108978" y="29051"/>
                  </a:cubicBezTo>
                  <a:cubicBezTo>
                    <a:pt x="108978" y="28742"/>
                    <a:pt x="109228" y="28492"/>
                    <a:pt x="109538" y="28492"/>
                  </a:cubicBezTo>
                  <a:close/>
                  <a:moveTo>
                    <a:pt x="113264" y="28492"/>
                  </a:moveTo>
                  <a:cubicBezTo>
                    <a:pt x="113574" y="28492"/>
                    <a:pt x="113824" y="28742"/>
                    <a:pt x="113824" y="29051"/>
                  </a:cubicBezTo>
                  <a:cubicBezTo>
                    <a:pt x="113824" y="29361"/>
                    <a:pt x="113574" y="29623"/>
                    <a:pt x="113264" y="29623"/>
                  </a:cubicBezTo>
                  <a:cubicBezTo>
                    <a:pt x="112943" y="29623"/>
                    <a:pt x="112693" y="29361"/>
                    <a:pt x="112693" y="29051"/>
                  </a:cubicBezTo>
                  <a:cubicBezTo>
                    <a:pt x="112705" y="28730"/>
                    <a:pt x="112943" y="28492"/>
                    <a:pt x="113264" y="28492"/>
                  </a:cubicBezTo>
                  <a:close/>
                  <a:moveTo>
                    <a:pt x="116991" y="28492"/>
                  </a:moveTo>
                  <a:cubicBezTo>
                    <a:pt x="117289" y="28492"/>
                    <a:pt x="117562" y="28742"/>
                    <a:pt x="117562" y="29051"/>
                  </a:cubicBezTo>
                  <a:cubicBezTo>
                    <a:pt x="117562" y="29349"/>
                    <a:pt x="117312" y="29623"/>
                    <a:pt x="116991" y="29623"/>
                  </a:cubicBezTo>
                  <a:cubicBezTo>
                    <a:pt x="116681" y="29623"/>
                    <a:pt x="116431" y="29361"/>
                    <a:pt x="116431" y="29051"/>
                  </a:cubicBezTo>
                  <a:cubicBezTo>
                    <a:pt x="116431" y="28742"/>
                    <a:pt x="116681" y="28492"/>
                    <a:pt x="116991" y="28492"/>
                  </a:cubicBezTo>
                  <a:close/>
                  <a:moveTo>
                    <a:pt x="120718" y="28492"/>
                  </a:moveTo>
                  <a:cubicBezTo>
                    <a:pt x="121027" y="28492"/>
                    <a:pt x="121277" y="28742"/>
                    <a:pt x="121277" y="29051"/>
                  </a:cubicBezTo>
                  <a:cubicBezTo>
                    <a:pt x="121277" y="29361"/>
                    <a:pt x="121027" y="29623"/>
                    <a:pt x="120718" y="29623"/>
                  </a:cubicBezTo>
                  <a:cubicBezTo>
                    <a:pt x="120408" y="29623"/>
                    <a:pt x="120146" y="29361"/>
                    <a:pt x="120146" y="29051"/>
                  </a:cubicBezTo>
                  <a:cubicBezTo>
                    <a:pt x="120170" y="28730"/>
                    <a:pt x="120420" y="28492"/>
                    <a:pt x="120718" y="28492"/>
                  </a:cubicBezTo>
                  <a:close/>
                  <a:moveTo>
                    <a:pt x="124456" y="28492"/>
                  </a:moveTo>
                  <a:cubicBezTo>
                    <a:pt x="124754" y="28492"/>
                    <a:pt x="125016" y="28742"/>
                    <a:pt x="125016" y="29051"/>
                  </a:cubicBezTo>
                  <a:cubicBezTo>
                    <a:pt x="125016" y="29349"/>
                    <a:pt x="124766" y="29623"/>
                    <a:pt x="124456" y="29623"/>
                  </a:cubicBezTo>
                  <a:cubicBezTo>
                    <a:pt x="124135" y="29623"/>
                    <a:pt x="123885" y="29361"/>
                    <a:pt x="123885" y="29051"/>
                  </a:cubicBezTo>
                  <a:cubicBezTo>
                    <a:pt x="123885" y="28742"/>
                    <a:pt x="124135" y="28492"/>
                    <a:pt x="124456" y="28492"/>
                  </a:cubicBezTo>
                  <a:close/>
                  <a:moveTo>
                    <a:pt x="128171" y="28492"/>
                  </a:moveTo>
                  <a:cubicBezTo>
                    <a:pt x="128480" y="28492"/>
                    <a:pt x="128742" y="28742"/>
                    <a:pt x="128742" y="29051"/>
                  </a:cubicBezTo>
                  <a:cubicBezTo>
                    <a:pt x="128742" y="29361"/>
                    <a:pt x="128480" y="29623"/>
                    <a:pt x="128171" y="29623"/>
                  </a:cubicBezTo>
                  <a:cubicBezTo>
                    <a:pt x="127861" y="29623"/>
                    <a:pt x="127611" y="29361"/>
                    <a:pt x="127611" y="29051"/>
                  </a:cubicBezTo>
                  <a:cubicBezTo>
                    <a:pt x="127611" y="28730"/>
                    <a:pt x="127861" y="28492"/>
                    <a:pt x="128171" y="28492"/>
                  </a:cubicBezTo>
                  <a:close/>
                  <a:moveTo>
                    <a:pt x="131898" y="28492"/>
                  </a:moveTo>
                  <a:cubicBezTo>
                    <a:pt x="132195" y="28492"/>
                    <a:pt x="132457" y="28742"/>
                    <a:pt x="132457" y="29051"/>
                  </a:cubicBezTo>
                  <a:cubicBezTo>
                    <a:pt x="132457" y="29349"/>
                    <a:pt x="132207" y="29623"/>
                    <a:pt x="131898" y="29623"/>
                  </a:cubicBezTo>
                  <a:cubicBezTo>
                    <a:pt x="131600" y="29623"/>
                    <a:pt x="131326" y="29361"/>
                    <a:pt x="131326" y="29051"/>
                  </a:cubicBezTo>
                  <a:cubicBezTo>
                    <a:pt x="131338" y="28742"/>
                    <a:pt x="131576" y="28492"/>
                    <a:pt x="131898" y="28492"/>
                  </a:cubicBezTo>
                  <a:close/>
                  <a:moveTo>
                    <a:pt x="135624" y="28492"/>
                  </a:moveTo>
                  <a:cubicBezTo>
                    <a:pt x="135946" y="28492"/>
                    <a:pt x="136196" y="28742"/>
                    <a:pt x="136196" y="29051"/>
                  </a:cubicBezTo>
                  <a:cubicBezTo>
                    <a:pt x="136196" y="29361"/>
                    <a:pt x="135934" y="29623"/>
                    <a:pt x="135624" y="29623"/>
                  </a:cubicBezTo>
                  <a:cubicBezTo>
                    <a:pt x="135315" y="29623"/>
                    <a:pt x="135065" y="29361"/>
                    <a:pt x="135065" y="29051"/>
                  </a:cubicBezTo>
                  <a:cubicBezTo>
                    <a:pt x="135065" y="28730"/>
                    <a:pt x="135315" y="28492"/>
                    <a:pt x="135624" y="28492"/>
                  </a:cubicBezTo>
                  <a:close/>
                  <a:moveTo>
                    <a:pt x="139351" y="28492"/>
                  </a:moveTo>
                  <a:cubicBezTo>
                    <a:pt x="139649" y="28492"/>
                    <a:pt x="139910" y="28742"/>
                    <a:pt x="139910" y="29051"/>
                  </a:cubicBezTo>
                  <a:cubicBezTo>
                    <a:pt x="139910" y="29349"/>
                    <a:pt x="139660" y="29623"/>
                    <a:pt x="139351" y="29623"/>
                  </a:cubicBezTo>
                  <a:cubicBezTo>
                    <a:pt x="139053" y="29623"/>
                    <a:pt x="138779" y="29361"/>
                    <a:pt x="138779" y="29051"/>
                  </a:cubicBezTo>
                  <a:cubicBezTo>
                    <a:pt x="138803" y="28742"/>
                    <a:pt x="139041" y="28492"/>
                    <a:pt x="139351" y="28492"/>
                  </a:cubicBezTo>
                  <a:close/>
                  <a:moveTo>
                    <a:pt x="3405" y="30349"/>
                  </a:moveTo>
                  <a:cubicBezTo>
                    <a:pt x="3703" y="30349"/>
                    <a:pt x="3977" y="30599"/>
                    <a:pt x="3977" y="30909"/>
                  </a:cubicBezTo>
                  <a:cubicBezTo>
                    <a:pt x="3977" y="31206"/>
                    <a:pt x="3727" y="31480"/>
                    <a:pt x="3405" y="31480"/>
                  </a:cubicBezTo>
                  <a:cubicBezTo>
                    <a:pt x="3096" y="31480"/>
                    <a:pt x="2846" y="31230"/>
                    <a:pt x="2846" y="30909"/>
                  </a:cubicBezTo>
                  <a:cubicBezTo>
                    <a:pt x="2858" y="30599"/>
                    <a:pt x="3096" y="30349"/>
                    <a:pt x="3405" y="30349"/>
                  </a:cubicBezTo>
                  <a:close/>
                  <a:moveTo>
                    <a:pt x="7132" y="30349"/>
                  </a:moveTo>
                  <a:cubicBezTo>
                    <a:pt x="7430" y="30349"/>
                    <a:pt x="7692" y="30599"/>
                    <a:pt x="7692" y="30909"/>
                  </a:cubicBezTo>
                  <a:cubicBezTo>
                    <a:pt x="7692" y="31206"/>
                    <a:pt x="7442" y="31480"/>
                    <a:pt x="7132" y="31480"/>
                  </a:cubicBezTo>
                  <a:cubicBezTo>
                    <a:pt x="6834" y="31480"/>
                    <a:pt x="6560" y="31230"/>
                    <a:pt x="6560" y="30909"/>
                  </a:cubicBezTo>
                  <a:cubicBezTo>
                    <a:pt x="6584" y="30599"/>
                    <a:pt x="6822" y="30349"/>
                    <a:pt x="7132" y="30349"/>
                  </a:cubicBezTo>
                  <a:close/>
                  <a:moveTo>
                    <a:pt x="10871" y="30349"/>
                  </a:moveTo>
                  <a:cubicBezTo>
                    <a:pt x="11168" y="30349"/>
                    <a:pt x="11430" y="30599"/>
                    <a:pt x="11430" y="30909"/>
                  </a:cubicBezTo>
                  <a:cubicBezTo>
                    <a:pt x="11430" y="31206"/>
                    <a:pt x="11180" y="31480"/>
                    <a:pt x="10871" y="31480"/>
                  </a:cubicBezTo>
                  <a:cubicBezTo>
                    <a:pt x="10573" y="31480"/>
                    <a:pt x="10299" y="31230"/>
                    <a:pt x="10299" y="30909"/>
                  </a:cubicBezTo>
                  <a:cubicBezTo>
                    <a:pt x="10299" y="30599"/>
                    <a:pt x="10549" y="30349"/>
                    <a:pt x="10871" y="30349"/>
                  </a:cubicBezTo>
                  <a:close/>
                  <a:moveTo>
                    <a:pt x="14585" y="30349"/>
                  </a:moveTo>
                  <a:cubicBezTo>
                    <a:pt x="14883" y="30349"/>
                    <a:pt x="15157" y="30599"/>
                    <a:pt x="15157" y="30909"/>
                  </a:cubicBezTo>
                  <a:cubicBezTo>
                    <a:pt x="15157" y="31206"/>
                    <a:pt x="14895" y="31480"/>
                    <a:pt x="14585" y="31480"/>
                  </a:cubicBezTo>
                  <a:cubicBezTo>
                    <a:pt x="14288" y="31480"/>
                    <a:pt x="14014" y="31230"/>
                    <a:pt x="14014" y="30909"/>
                  </a:cubicBezTo>
                  <a:cubicBezTo>
                    <a:pt x="14038" y="30599"/>
                    <a:pt x="14276" y="30349"/>
                    <a:pt x="14585" y="30349"/>
                  </a:cubicBezTo>
                  <a:close/>
                  <a:moveTo>
                    <a:pt x="18324" y="30349"/>
                  </a:moveTo>
                  <a:cubicBezTo>
                    <a:pt x="18622" y="30349"/>
                    <a:pt x="18883" y="30599"/>
                    <a:pt x="18883" y="30909"/>
                  </a:cubicBezTo>
                  <a:cubicBezTo>
                    <a:pt x="18883" y="31206"/>
                    <a:pt x="18633" y="31480"/>
                    <a:pt x="18324" y="31480"/>
                  </a:cubicBezTo>
                  <a:cubicBezTo>
                    <a:pt x="18026" y="31480"/>
                    <a:pt x="17752" y="31230"/>
                    <a:pt x="17752" y="30909"/>
                  </a:cubicBezTo>
                  <a:cubicBezTo>
                    <a:pt x="17752" y="30599"/>
                    <a:pt x="18014" y="30349"/>
                    <a:pt x="18324" y="30349"/>
                  </a:cubicBezTo>
                  <a:close/>
                  <a:moveTo>
                    <a:pt x="22039" y="30349"/>
                  </a:moveTo>
                  <a:cubicBezTo>
                    <a:pt x="22336" y="30349"/>
                    <a:pt x="22610" y="30599"/>
                    <a:pt x="22610" y="30909"/>
                  </a:cubicBezTo>
                  <a:cubicBezTo>
                    <a:pt x="22610" y="31206"/>
                    <a:pt x="22360" y="31480"/>
                    <a:pt x="22039" y="31480"/>
                  </a:cubicBezTo>
                  <a:cubicBezTo>
                    <a:pt x="21729" y="31480"/>
                    <a:pt x="21479" y="31230"/>
                    <a:pt x="21479" y="30909"/>
                  </a:cubicBezTo>
                  <a:cubicBezTo>
                    <a:pt x="21491" y="30599"/>
                    <a:pt x="21729" y="30349"/>
                    <a:pt x="22039" y="30349"/>
                  </a:cubicBezTo>
                  <a:close/>
                  <a:moveTo>
                    <a:pt x="25777" y="30349"/>
                  </a:moveTo>
                  <a:cubicBezTo>
                    <a:pt x="26075" y="30349"/>
                    <a:pt x="26349" y="30599"/>
                    <a:pt x="26349" y="30909"/>
                  </a:cubicBezTo>
                  <a:cubicBezTo>
                    <a:pt x="26349" y="31206"/>
                    <a:pt x="26087" y="31480"/>
                    <a:pt x="25777" y="31480"/>
                  </a:cubicBezTo>
                  <a:cubicBezTo>
                    <a:pt x="25468" y="31480"/>
                    <a:pt x="25206" y="31230"/>
                    <a:pt x="25206" y="30909"/>
                  </a:cubicBezTo>
                  <a:cubicBezTo>
                    <a:pt x="25218" y="30599"/>
                    <a:pt x="25468" y="30349"/>
                    <a:pt x="25777" y="30349"/>
                  </a:cubicBezTo>
                  <a:close/>
                  <a:moveTo>
                    <a:pt x="29504" y="30349"/>
                  </a:moveTo>
                  <a:cubicBezTo>
                    <a:pt x="29801" y="30349"/>
                    <a:pt x="30063" y="30599"/>
                    <a:pt x="30063" y="30909"/>
                  </a:cubicBezTo>
                  <a:cubicBezTo>
                    <a:pt x="30063" y="31206"/>
                    <a:pt x="29813" y="31480"/>
                    <a:pt x="29504" y="31480"/>
                  </a:cubicBezTo>
                  <a:cubicBezTo>
                    <a:pt x="29182" y="31480"/>
                    <a:pt x="28932" y="31230"/>
                    <a:pt x="28932" y="30909"/>
                  </a:cubicBezTo>
                  <a:cubicBezTo>
                    <a:pt x="28944" y="30599"/>
                    <a:pt x="29182" y="30349"/>
                    <a:pt x="29504" y="30349"/>
                  </a:cubicBezTo>
                  <a:close/>
                  <a:moveTo>
                    <a:pt x="33230" y="30349"/>
                  </a:moveTo>
                  <a:cubicBezTo>
                    <a:pt x="33528" y="30349"/>
                    <a:pt x="33802" y="30599"/>
                    <a:pt x="33802" y="30909"/>
                  </a:cubicBezTo>
                  <a:cubicBezTo>
                    <a:pt x="33802" y="31206"/>
                    <a:pt x="33552" y="31480"/>
                    <a:pt x="33230" y="31480"/>
                  </a:cubicBezTo>
                  <a:cubicBezTo>
                    <a:pt x="32921" y="31480"/>
                    <a:pt x="32671" y="31230"/>
                    <a:pt x="32671" y="30909"/>
                  </a:cubicBezTo>
                  <a:cubicBezTo>
                    <a:pt x="32671" y="30599"/>
                    <a:pt x="32921" y="30349"/>
                    <a:pt x="33230" y="30349"/>
                  </a:cubicBezTo>
                  <a:close/>
                  <a:moveTo>
                    <a:pt x="36957" y="30349"/>
                  </a:moveTo>
                  <a:cubicBezTo>
                    <a:pt x="37255" y="30349"/>
                    <a:pt x="37517" y="30599"/>
                    <a:pt x="37517" y="30909"/>
                  </a:cubicBezTo>
                  <a:cubicBezTo>
                    <a:pt x="37517" y="31206"/>
                    <a:pt x="37267" y="31480"/>
                    <a:pt x="36957" y="31480"/>
                  </a:cubicBezTo>
                  <a:cubicBezTo>
                    <a:pt x="36648" y="31480"/>
                    <a:pt x="36386" y="31230"/>
                    <a:pt x="36386" y="30909"/>
                  </a:cubicBezTo>
                  <a:cubicBezTo>
                    <a:pt x="36409" y="30599"/>
                    <a:pt x="36648" y="30349"/>
                    <a:pt x="36957" y="30349"/>
                  </a:cubicBezTo>
                  <a:close/>
                  <a:moveTo>
                    <a:pt x="40672" y="30349"/>
                  </a:moveTo>
                  <a:cubicBezTo>
                    <a:pt x="40970" y="30349"/>
                    <a:pt x="41243" y="30599"/>
                    <a:pt x="41243" y="30909"/>
                  </a:cubicBezTo>
                  <a:cubicBezTo>
                    <a:pt x="41243" y="31206"/>
                    <a:pt x="40993" y="31480"/>
                    <a:pt x="40672" y="31480"/>
                  </a:cubicBezTo>
                  <a:cubicBezTo>
                    <a:pt x="40374" y="31480"/>
                    <a:pt x="40112" y="31230"/>
                    <a:pt x="40112" y="30909"/>
                  </a:cubicBezTo>
                  <a:cubicBezTo>
                    <a:pt x="40124" y="30599"/>
                    <a:pt x="40362" y="30349"/>
                    <a:pt x="40672" y="30349"/>
                  </a:cubicBezTo>
                  <a:close/>
                  <a:moveTo>
                    <a:pt x="44410" y="30349"/>
                  </a:moveTo>
                  <a:cubicBezTo>
                    <a:pt x="44708" y="30349"/>
                    <a:pt x="44982" y="30599"/>
                    <a:pt x="44982" y="30909"/>
                  </a:cubicBezTo>
                  <a:cubicBezTo>
                    <a:pt x="44982" y="31206"/>
                    <a:pt x="44720" y="31480"/>
                    <a:pt x="44410" y="31480"/>
                  </a:cubicBezTo>
                  <a:cubicBezTo>
                    <a:pt x="44113" y="31480"/>
                    <a:pt x="43851" y="31230"/>
                    <a:pt x="43851" y="30909"/>
                  </a:cubicBezTo>
                  <a:cubicBezTo>
                    <a:pt x="43851" y="30599"/>
                    <a:pt x="44101" y="30349"/>
                    <a:pt x="44410" y="30349"/>
                  </a:cubicBezTo>
                  <a:close/>
                  <a:moveTo>
                    <a:pt x="48137" y="30349"/>
                  </a:moveTo>
                  <a:cubicBezTo>
                    <a:pt x="48435" y="30349"/>
                    <a:pt x="48697" y="30599"/>
                    <a:pt x="48697" y="30909"/>
                  </a:cubicBezTo>
                  <a:cubicBezTo>
                    <a:pt x="48697" y="31206"/>
                    <a:pt x="48447" y="31480"/>
                    <a:pt x="48137" y="31480"/>
                  </a:cubicBezTo>
                  <a:cubicBezTo>
                    <a:pt x="47839" y="31480"/>
                    <a:pt x="47566" y="31230"/>
                    <a:pt x="47566" y="30909"/>
                  </a:cubicBezTo>
                  <a:cubicBezTo>
                    <a:pt x="47578" y="30599"/>
                    <a:pt x="47839" y="30349"/>
                    <a:pt x="48137" y="30349"/>
                  </a:cubicBezTo>
                  <a:close/>
                  <a:moveTo>
                    <a:pt x="51864" y="30349"/>
                  </a:moveTo>
                  <a:cubicBezTo>
                    <a:pt x="52161" y="30349"/>
                    <a:pt x="52435" y="30599"/>
                    <a:pt x="52435" y="30909"/>
                  </a:cubicBezTo>
                  <a:cubicBezTo>
                    <a:pt x="52435" y="31206"/>
                    <a:pt x="52185" y="31480"/>
                    <a:pt x="51864" y="31480"/>
                  </a:cubicBezTo>
                  <a:cubicBezTo>
                    <a:pt x="51566" y="31480"/>
                    <a:pt x="51304" y="31230"/>
                    <a:pt x="51304" y="30909"/>
                  </a:cubicBezTo>
                  <a:cubicBezTo>
                    <a:pt x="51304" y="30599"/>
                    <a:pt x="51554" y="30349"/>
                    <a:pt x="51864" y="30349"/>
                  </a:cubicBezTo>
                  <a:close/>
                  <a:moveTo>
                    <a:pt x="55602" y="30349"/>
                  </a:moveTo>
                  <a:cubicBezTo>
                    <a:pt x="55900" y="30349"/>
                    <a:pt x="56174" y="30599"/>
                    <a:pt x="56174" y="30909"/>
                  </a:cubicBezTo>
                  <a:cubicBezTo>
                    <a:pt x="56174" y="31206"/>
                    <a:pt x="55912" y="31480"/>
                    <a:pt x="55602" y="31480"/>
                  </a:cubicBezTo>
                  <a:cubicBezTo>
                    <a:pt x="55293" y="31480"/>
                    <a:pt x="55043" y="31230"/>
                    <a:pt x="55043" y="30909"/>
                  </a:cubicBezTo>
                  <a:cubicBezTo>
                    <a:pt x="55043" y="30599"/>
                    <a:pt x="55293" y="30349"/>
                    <a:pt x="55602" y="30349"/>
                  </a:cubicBezTo>
                  <a:close/>
                  <a:moveTo>
                    <a:pt x="59329" y="30349"/>
                  </a:moveTo>
                  <a:cubicBezTo>
                    <a:pt x="59627" y="30349"/>
                    <a:pt x="59889" y="30599"/>
                    <a:pt x="59889" y="30909"/>
                  </a:cubicBezTo>
                  <a:cubicBezTo>
                    <a:pt x="59889" y="31206"/>
                    <a:pt x="59639" y="31480"/>
                    <a:pt x="59329" y="31480"/>
                  </a:cubicBezTo>
                  <a:cubicBezTo>
                    <a:pt x="59008" y="31480"/>
                    <a:pt x="58757" y="31230"/>
                    <a:pt x="58757" y="30909"/>
                  </a:cubicBezTo>
                  <a:cubicBezTo>
                    <a:pt x="58757" y="30599"/>
                    <a:pt x="59008" y="30349"/>
                    <a:pt x="59329" y="30349"/>
                  </a:cubicBezTo>
                  <a:close/>
                  <a:moveTo>
                    <a:pt x="63056" y="30349"/>
                  </a:moveTo>
                  <a:cubicBezTo>
                    <a:pt x="63353" y="30349"/>
                    <a:pt x="63627" y="30599"/>
                    <a:pt x="63627" y="30909"/>
                  </a:cubicBezTo>
                  <a:cubicBezTo>
                    <a:pt x="63627" y="31206"/>
                    <a:pt x="63377" y="31480"/>
                    <a:pt x="63056" y="31480"/>
                  </a:cubicBezTo>
                  <a:cubicBezTo>
                    <a:pt x="62746" y="31480"/>
                    <a:pt x="62496" y="31230"/>
                    <a:pt x="62496" y="30909"/>
                  </a:cubicBezTo>
                  <a:cubicBezTo>
                    <a:pt x="62496" y="30599"/>
                    <a:pt x="62746" y="30349"/>
                    <a:pt x="63056" y="30349"/>
                  </a:cubicBezTo>
                  <a:close/>
                  <a:moveTo>
                    <a:pt x="66782" y="30349"/>
                  </a:moveTo>
                  <a:cubicBezTo>
                    <a:pt x="67080" y="30349"/>
                    <a:pt x="67342" y="30599"/>
                    <a:pt x="67342" y="30909"/>
                  </a:cubicBezTo>
                  <a:cubicBezTo>
                    <a:pt x="67342" y="31206"/>
                    <a:pt x="67092" y="31480"/>
                    <a:pt x="66782" y="31480"/>
                  </a:cubicBezTo>
                  <a:cubicBezTo>
                    <a:pt x="66473" y="31480"/>
                    <a:pt x="66211" y="31230"/>
                    <a:pt x="66211" y="30909"/>
                  </a:cubicBezTo>
                  <a:cubicBezTo>
                    <a:pt x="66235" y="30599"/>
                    <a:pt x="66473" y="30349"/>
                    <a:pt x="66782" y="30349"/>
                  </a:cubicBezTo>
                  <a:close/>
                  <a:moveTo>
                    <a:pt x="70509" y="30349"/>
                  </a:moveTo>
                  <a:cubicBezTo>
                    <a:pt x="70807" y="30349"/>
                    <a:pt x="71080" y="30599"/>
                    <a:pt x="71080" y="30909"/>
                  </a:cubicBezTo>
                  <a:cubicBezTo>
                    <a:pt x="71080" y="31206"/>
                    <a:pt x="70830" y="31480"/>
                    <a:pt x="70509" y="31480"/>
                  </a:cubicBezTo>
                  <a:cubicBezTo>
                    <a:pt x="70199" y="31480"/>
                    <a:pt x="69949" y="31230"/>
                    <a:pt x="69949" y="30909"/>
                  </a:cubicBezTo>
                  <a:cubicBezTo>
                    <a:pt x="69949" y="30599"/>
                    <a:pt x="70199" y="30349"/>
                    <a:pt x="70509" y="30349"/>
                  </a:cubicBezTo>
                  <a:close/>
                  <a:moveTo>
                    <a:pt x="74236" y="30349"/>
                  </a:moveTo>
                  <a:cubicBezTo>
                    <a:pt x="74533" y="30349"/>
                    <a:pt x="74795" y="30599"/>
                    <a:pt x="74795" y="30909"/>
                  </a:cubicBezTo>
                  <a:cubicBezTo>
                    <a:pt x="74795" y="31206"/>
                    <a:pt x="74545" y="31480"/>
                    <a:pt x="74236" y="31480"/>
                  </a:cubicBezTo>
                  <a:cubicBezTo>
                    <a:pt x="73938" y="31480"/>
                    <a:pt x="73676" y="31230"/>
                    <a:pt x="73676" y="30909"/>
                  </a:cubicBezTo>
                  <a:cubicBezTo>
                    <a:pt x="73676" y="30599"/>
                    <a:pt x="73926" y="30349"/>
                    <a:pt x="74236" y="30349"/>
                  </a:cubicBezTo>
                  <a:close/>
                  <a:moveTo>
                    <a:pt x="77855" y="30349"/>
                  </a:moveTo>
                  <a:cubicBezTo>
                    <a:pt x="78153" y="30349"/>
                    <a:pt x="78415" y="30599"/>
                    <a:pt x="78415" y="30909"/>
                  </a:cubicBezTo>
                  <a:cubicBezTo>
                    <a:pt x="78415" y="31206"/>
                    <a:pt x="78165" y="31480"/>
                    <a:pt x="77855" y="31480"/>
                  </a:cubicBezTo>
                  <a:cubicBezTo>
                    <a:pt x="77546" y="31480"/>
                    <a:pt x="77284" y="31230"/>
                    <a:pt x="77284" y="30909"/>
                  </a:cubicBezTo>
                  <a:cubicBezTo>
                    <a:pt x="77284" y="30599"/>
                    <a:pt x="77546" y="30349"/>
                    <a:pt x="77855" y="30349"/>
                  </a:cubicBezTo>
                  <a:close/>
                  <a:moveTo>
                    <a:pt x="81570" y="30349"/>
                  </a:moveTo>
                  <a:cubicBezTo>
                    <a:pt x="81868" y="30349"/>
                    <a:pt x="82141" y="30599"/>
                    <a:pt x="82141" y="30909"/>
                  </a:cubicBezTo>
                  <a:cubicBezTo>
                    <a:pt x="82141" y="31206"/>
                    <a:pt x="81879" y="31480"/>
                    <a:pt x="81570" y="31480"/>
                  </a:cubicBezTo>
                  <a:cubicBezTo>
                    <a:pt x="81260" y="31480"/>
                    <a:pt x="81010" y="31230"/>
                    <a:pt x="81010" y="30909"/>
                  </a:cubicBezTo>
                  <a:cubicBezTo>
                    <a:pt x="81022" y="30599"/>
                    <a:pt x="81260" y="30349"/>
                    <a:pt x="81570" y="30349"/>
                  </a:cubicBezTo>
                  <a:close/>
                  <a:moveTo>
                    <a:pt x="85308" y="30349"/>
                  </a:moveTo>
                  <a:cubicBezTo>
                    <a:pt x="85606" y="30349"/>
                    <a:pt x="85880" y="30599"/>
                    <a:pt x="85880" y="30909"/>
                  </a:cubicBezTo>
                  <a:cubicBezTo>
                    <a:pt x="85880" y="31206"/>
                    <a:pt x="85618" y="31480"/>
                    <a:pt x="85308" y="31480"/>
                  </a:cubicBezTo>
                  <a:cubicBezTo>
                    <a:pt x="84999" y="31480"/>
                    <a:pt x="84749" y="31230"/>
                    <a:pt x="84749" y="30909"/>
                  </a:cubicBezTo>
                  <a:cubicBezTo>
                    <a:pt x="84749" y="30599"/>
                    <a:pt x="84999" y="30349"/>
                    <a:pt x="85308" y="30349"/>
                  </a:cubicBezTo>
                  <a:close/>
                  <a:moveTo>
                    <a:pt x="89035" y="30349"/>
                  </a:moveTo>
                  <a:cubicBezTo>
                    <a:pt x="89333" y="30349"/>
                    <a:pt x="89595" y="30599"/>
                    <a:pt x="89595" y="30909"/>
                  </a:cubicBezTo>
                  <a:cubicBezTo>
                    <a:pt x="89595" y="31206"/>
                    <a:pt x="89345" y="31480"/>
                    <a:pt x="89035" y="31480"/>
                  </a:cubicBezTo>
                  <a:cubicBezTo>
                    <a:pt x="88714" y="31480"/>
                    <a:pt x="88464" y="31230"/>
                    <a:pt x="88464" y="30909"/>
                  </a:cubicBezTo>
                  <a:cubicBezTo>
                    <a:pt x="88475" y="30599"/>
                    <a:pt x="88714" y="30349"/>
                    <a:pt x="89035" y="30349"/>
                  </a:cubicBezTo>
                  <a:close/>
                  <a:moveTo>
                    <a:pt x="92762" y="30349"/>
                  </a:moveTo>
                  <a:cubicBezTo>
                    <a:pt x="93059" y="30349"/>
                    <a:pt x="93333" y="30599"/>
                    <a:pt x="93333" y="30909"/>
                  </a:cubicBezTo>
                  <a:cubicBezTo>
                    <a:pt x="93333" y="31206"/>
                    <a:pt x="93071" y="31480"/>
                    <a:pt x="92762" y="31480"/>
                  </a:cubicBezTo>
                  <a:cubicBezTo>
                    <a:pt x="92452" y="31480"/>
                    <a:pt x="92202" y="31230"/>
                    <a:pt x="92202" y="30909"/>
                  </a:cubicBezTo>
                  <a:cubicBezTo>
                    <a:pt x="92202" y="30599"/>
                    <a:pt x="92452" y="30349"/>
                    <a:pt x="92762" y="30349"/>
                  </a:cubicBezTo>
                  <a:close/>
                  <a:moveTo>
                    <a:pt x="96488" y="30349"/>
                  </a:moveTo>
                  <a:cubicBezTo>
                    <a:pt x="96786" y="30349"/>
                    <a:pt x="97048" y="30599"/>
                    <a:pt x="97048" y="30909"/>
                  </a:cubicBezTo>
                  <a:cubicBezTo>
                    <a:pt x="97048" y="31206"/>
                    <a:pt x="96798" y="31480"/>
                    <a:pt x="96488" y="31480"/>
                  </a:cubicBezTo>
                  <a:cubicBezTo>
                    <a:pt x="96191" y="31480"/>
                    <a:pt x="95917" y="31230"/>
                    <a:pt x="95917" y="30909"/>
                  </a:cubicBezTo>
                  <a:cubicBezTo>
                    <a:pt x="95917" y="30599"/>
                    <a:pt x="96179" y="30349"/>
                    <a:pt x="96488" y="30349"/>
                  </a:cubicBezTo>
                  <a:close/>
                  <a:moveTo>
                    <a:pt x="100203" y="30349"/>
                  </a:moveTo>
                  <a:cubicBezTo>
                    <a:pt x="100501" y="30349"/>
                    <a:pt x="100775" y="30599"/>
                    <a:pt x="100775" y="30909"/>
                  </a:cubicBezTo>
                  <a:cubicBezTo>
                    <a:pt x="100775" y="31206"/>
                    <a:pt x="100513" y="31480"/>
                    <a:pt x="100203" y="31480"/>
                  </a:cubicBezTo>
                  <a:cubicBezTo>
                    <a:pt x="99905" y="31480"/>
                    <a:pt x="99644" y="31230"/>
                    <a:pt x="99644" y="30909"/>
                  </a:cubicBezTo>
                  <a:cubicBezTo>
                    <a:pt x="99655" y="30599"/>
                    <a:pt x="99894" y="30349"/>
                    <a:pt x="100203" y="30349"/>
                  </a:cubicBezTo>
                  <a:close/>
                  <a:moveTo>
                    <a:pt x="103942" y="30349"/>
                  </a:moveTo>
                  <a:cubicBezTo>
                    <a:pt x="104239" y="30349"/>
                    <a:pt x="104513" y="30599"/>
                    <a:pt x="104513" y="30909"/>
                  </a:cubicBezTo>
                  <a:cubicBezTo>
                    <a:pt x="104513" y="31206"/>
                    <a:pt x="104251" y="31480"/>
                    <a:pt x="103942" y="31480"/>
                  </a:cubicBezTo>
                  <a:cubicBezTo>
                    <a:pt x="103644" y="31480"/>
                    <a:pt x="103382" y="31230"/>
                    <a:pt x="103382" y="30909"/>
                  </a:cubicBezTo>
                  <a:cubicBezTo>
                    <a:pt x="103382" y="30599"/>
                    <a:pt x="103632" y="30349"/>
                    <a:pt x="103942" y="30349"/>
                  </a:cubicBezTo>
                  <a:close/>
                  <a:moveTo>
                    <a:pt x="107668" y="30349"/>
                  </a:moveTo>
                  <a:cubicBezTo>
                    <a:pt x="107966" y="30349"/>
                    <a:pt x="108228" y="30599"/>
                    <a:pt x="108228" y="30909"/>
                  </a:cubicBezTo>
                  <a:cubicBezTo>
                    <a:pt x="108228" y="31206"/>
                    <a:pt x="107978" y="31480"/>
                    <a:pt x="107668" y="31480"/>
                  </a:cubicBezTo>
                  <a:cubicBezTo>
                    <a:pt x="107371" y="31480"/>
                    <a:pt x="107097" y="31230"/>
                    <a:pt x="107097" y="30909"/>
                  </a:cubicBezTo>
                  <a:cubicBezTo>
                    <a:pt x="107109" y="30599"/>
                    <a:pt x="107347" y="30349"/>
                    <a:pt x="107668" y="30349"/>
                  </a:cubicBezTo>
                  <a:close/>
                  <a:moveTo>
                    <a:pt x="111395" y="30349"/>
                  </a:moveTo>
                  <a:cubicBezTo>
                    <a:pt x="111693" y="30349"/>
                    <a:pt x="111967" y="30599"/>
                    <a:pt x="111967" y="30909"/>
                  </a:cubicBezTo>
                  <a:cubicBezTo>
                    <a:pt x="111967" y="31206"/>
                    <a:pt x="111705" y="31480"/>
                    <a:pt x="111395" y="31480"/>
                  </a:cubicBezTo>
                  <a:cubicBezTo>
                    <a:pt x="111085" y="31480"/>
                    <a:pt x="110835" y="31230"/>
                    <a:pt x="110835" y="30909"/>
                  </a:cubicBezTo>
                  <a:cubicBezTo>
                    <a:pt x="110835" y="30599"/>
                    <a:pt x="111085" y="30349"/>
                    <a:pt x="111395" y="30349"/>
                  </a:cubicBezTo>
                  <a:close/>
                  <a:moveTo>
                    <a:pt x="115122" y="30349"/>
                  </a:moveTo>
                  <a:cubicBezTo>
                    <a:pt x="115419" y="30349"/>
                    <a:pt x="115681" y="30599"/>
                    <a:pt x="115681" y="30909"/>
                  </a:cubicBezTo>
                  <a:cubicBezTo>
                    <a:pt x="115681" y="31206"/>
                    <a:pt x="115431" y="31480"/>
                    <a:pt x="115122" y="31480"/>
                  </a:cubicBezTo>
                  <a:cubicBezTo>
                    <a:pt x="114812" y="31480"/>
                    <a:pt x="114550" y="31230"/>
                    <a:pt x="114550" y="30909"/>
                  </a:cubicBezTo>
                  <a:cubicBezTo>
                    <a:pt x="114574" y="30599"/>
                    <a:pt x="114812" y="30349"/>
                    <a:pt x="115122" y="30349"/>
                  </a:cubicBezTo>
                  <a:close/>
                  <a:moveTo>
                    <a:pt x="118860" y="30349"/>
                  </a:moveTo>
                  <a:cubicBezTo>
                    <a:pt x="119158" y="30349"/>
                    <a:pt x="119420" y="30599"/>
                    <a:pt x="119420" y="30909"/>
                  </a:cubicBezTo>
                  <a:cubicBezTo>
                    <a:pt x="119420" y="31206"/>
                    <a:pt x="119170" y="31480"/>
                    <a:pt x="118860" y="31480"/>
                  </a:cubicBezTo>
                  <a:cubicBezTo>
                    <a:pt x="118539" y="31480"/>
                    <a:pt x="118289" y="31230"/>
                    <a:pt x="118289" y="30909"/>
                  </a:cubicBezTo>
                  <a:cubicBezTo>
                    <a:pt x="118289" y="30599"/>
                    <a:pt x="118539" y="30349"/>
                    <a:pt x="118860" y="30349"/>
                  </a:cubicBezTo>
                  <a:close/>
                  <a:moveTo>
                    <a:pt x="122575" y="30349"/>
                  </a:moveTo>
                  <a:cubicBezTo>
                    <a:pt x="122873" y="30349"/>
                    <a:pt x="123146" y="30599"/>
                    <a:pt x="123146" y="30909"/>
                  </a:cubicBezTo>
                  <a:cubicBezTo>
                    <a:pt x="123146" y="31206"/>
                    <a:pt x="122885" y="31480"/>
                    <a:pt x="122575" y="31480"/>
                  </a:cubicBezTo>
                  <a:cubicBezTo>
                    <a:pt x="122265" y="31480"/>
                    <a:pt x="122015" y="31230"/>
                    <a:pt x="122015" y="30909"/>
                  </a:cubicBezTo>
                  <a:cubicBezTo>
                    <a:pt x="122027" y="30599"/>
                    <a:pt x="122277" y="30349"/>
                    <a:pt x="122575" y="30349"/>
                  </a:cubicBezTo>
                  <a:close/>
                  <a:moveTo>
                    <a:pt x="126314" y="30349"/>
                  </a:moveTo>
                  <a:cubicBezTo>
                    <a:pt x="126611" y="30349"/>
                    <a:pt x="126873" y="30599"/>
                    <a:pt x="126873" y="30909"/>
                  </a:cubicBezTo>
                  <a:cubicBezTo>
                    <a:pt x="126873" y="31206"/>
                    <a:pt x="126623" y="31480"/>
                    <a:pt x="126314" y="31480"/>
                  </a:cubicBezTo>
                  <a:cubicBezTo>
                    <a:pt x="126004" y="31480"/>
                    <a:pt x="125742" y="31230"/>
                    <a:pt x="125742" y="30909"/>
                  </a:cubicBezTo>
                  <a:cubicBezTo>
                    <a:pt x="125742" y="30599"/>
                    <a:pt x="126004" y="30349"/>
                    <a:pt x="126314" y="30349"/>
                  </a:cubicBezTo>
                  <a:close/>
                  <a:moveTo>
                    <a:pt x="130028" y="30349"/>
                  </a:moveTo>
                  <a:cubicBezTo>
                    <a:pt x="130326" y="30349"/>
                    <a:pt x="130600" y="30599"/>
                    <a:pt x="130600" y="30909"/>
                  </a:cubicBezTo>
                  <a:cubicBezTo>
                    <a:pt x="130600" y="31206"/>
                    <a:pt x="130350" y="31480"/>
                    <a:pt x="130028" y="31480"/>
                  </a:cubicBezTo>
                  <a:cubicBezTo>
                    <a:pt x="129731" y="31480"/>
                    <a:pt x="129469" y="31230"/>
                    <a:pt x="129469" y="30909"/>
                  </a:cubicBezTo>
                  <a:cubicBezTo>
                    <a:pt x="129469" y="30599"/>
                    <a:pt x="129719" y="30349"/>
                    <a:pt x="130028" y="30349"/>
                  </a:cubicBezTo>
                  <a:close/>
                  <a:moveTo>
                    <a:pt x="133767" y="30349"/>
                  </a:moveTo>
                  <a:cubicBezTo>
                    <a:pt x="134065" y="30349"/>
                    <a:pt x="134326" y="30599"/>
                    <a:pt x="134326" y="30909"/>
                  </a:cubicBezTo>
                  <a:cubicBezTo>
                    <a:pt x="134326" y="31206"/>
                    <a:pt x="134076" y="31480"/>
                    <a:pt x="133767" y="31480"/>
                  </a:cubicBezTo>
                  <a:cubicBezTo>
                    <a:pt x="133469" y="31480"/>
                    <a:pt x="133207" y="31230"/>
                    <a:pt x="133207" y="30909"/>
                  </a:cubicBezTo>
                  <a:cubicBezTo>
                    <a:pt x="133207" y="30599"/>
                    <a:pt x="133457" y="30349"/>
                    <a:pt x="133767" y="30349"/>
                  </a:cubicBezTo>
                  <a:close/>
                  <a:moveTo>
                    <a:pt x="137494" y="30349"/>
                  </a:moveTo>
                  <a:cubicBezTo>
                    <a:pt x="137791" y="30349"/>
                    <a:pt x="138053" y="30599"/>
                    <a:pt x="138053" y="30909"/>
                  </a:cubicBezTo>
                  <a:cubicBezTo>
                    <a:pt x="138053" y="31206"/>
                    <a:pt x="137803" y="31480"/>
                    <a:pt x="137494" y="31480"/>
                  </a:cubicBezTo>
                  <a:cubicBezTo>
                    <a:pt x="137196" y="31480"/>
                    <a:pt x="136922" y="31230"/>
                    <a:pt x="136922" y="30909"/>
                  </a:cubicBezTo>
                  <a:cubicBezTo>
                    <a:pt x="136934" y="30599"/>
                    <a:pt x="137172" y="30349"/>
                    <a:pt x="137494" y="30349"/>
                  </a:cubicBezTo>
                  <a:close/>
                  <a:moveTo>
                    <a:pt x="141220" y="30349"/>
                  </a:moveTo>
                  <a:cubicBezTo>
                    <a:pt x="141518" y="30349"/>
                    <a:pt x="141792" y="30599"/>
                    <a:pt x="141792" y="30909"/>
                  </a:cubicBezTo>
                  <a:cubicBezTo>
                    <a:pt x="141792" y="31206"/>
                    <a:pt x="141530" y="31480"/>
                    <a:pt x="141220" y="31480"/>
                  </a:cubicBezTo>
                  <a:cubicBezTo>
                    <a:pt x="140911" y="31480"/>
                    <a:pt x="140661" y="31230"/>
                    <a:pt x="140661" y="30909"/>
                  </a:cubicBezTo>
                  <a:cubicBezTo>
                    <a:pt x="140661" y="30599"/>
                    <a:pt x="140911" y="30349"/>
                    <a:pt x="141220" y="30349"/>
                  </a:cubicBezTo>
                  <a:close/>
                  <a:moveTo>
                    <a:pt x="1548" y="32206"/>
                  </a:moveTo>
                  <a:cubicBezTo>
                    <a:pt x="1846" y="32206"/>
                    <a:pt x="2119" y="32456"/>
                    <a:pt x="2119" y="32778"/>
                  </a:cubicBezTo>
                  <a:cubicBezTo>
                    <a:pt x="2119" y="33087"/>
                    <a:pt x="1858" y="33338"/>
                    <a:pt x="1548" y="33338"/>
                  </a:cubicBezTo>
                  <a:cubicBezTo>
                    <a:pt x="1238" y="33338"/>
                    <a:pt x="988" y="33087"/>
                    <a:pt x="988" y="32778"/>
                  </a:cubicBezTo>
                  <a:cubicBezTo>
                    <a:pt x="988" y="32456"/>
                    <a:pt x="1238" y="32206"/>
                    <a:pt x="1548" y="32206"/>
                  </a:cubicBezTo>
                  <a:close/>
                  <a:moveTo>
                    <a:pt x="5287" y="32206"/>
                  </a:moveTo>
                  <a:cubicBezTo>
                    <a:pt x="5596" y="32206"/>
                    <a:pt x="5846" y="32456"/>
                    <a:pt x="5846" y="32778"/>
                  </a:cubicBezTo>
                  <a:cubicBezTo>
                    <a:pt x="5846" y="33087"/>
                    <a:pt x="5596" y="33338"/>
                    <a:pt x="5287" y="33338"/>
                  </a:cubicBezTo>
                  <a:cubicBezTo>
                    <a:pt x="4977" y="33338"/>
                    <a:pt x="4715" y="33087"/>
                    <a:pt x="4715" y="32778"/>
                  </a:cubicBezTo>
                  <a:cubicBezTo>
                    <a:pt x="4715" y="32456"/>
                    <a:pt x="4977" y="32206"/>
                    <a:pt x="5287" y="32206"/>
                  </a:cubicBezTo>
                  <a:close/>
                  <a:moveTo>
                    <a:pt x="9001" y="32206"/>
                  </a:moveTo>
                  <a:cubicBezTo>
                    <a:pt x="9299" y="32206"/>
                    <a:pt x="9573" y="32456"/>
                    <a:pt x="9573" y="32778"/>
                  </a:cubicBezTo>
                  <a:cubicBezTo>
                    <a:pt x="9573" y="33087"/>
                    <a:pt x="9323" y="33338"/>
                    <a:pt x="9001" y="33338"/>
                  </a:cubicBezTo>
                  <a:cubicBezTo>
                    <a:pt x="8704" y="33338"/>
                    <a:pt x="8442" y="33087"/>
                    <a:pt x="8442" y="32778"/>
                  </a:cubicBezTo>
                  <a:cubicBezTo>
                    <a:pt x="8442" y="32456"/>
                    <a:pt x="8692" y="32206"/>
                    <a:pt x="9001" y="32206"/>
                  </a:cubicBezTo>
                  <a:close/>
                  <a:moveTo>
                    <a:pt x="12728" y="32206"/>
                  </a:moveTo>
                  <a:cubicBezTo>
                    <a:pt x="13037" y="32206"/>
                    <a:pt x="13288" y="32456"/>
                    <a:pt x="13288" y="32778"/>
                  </a:cubicBezTo>
                  <a:cubicBezTo>
                    <a:pt x="13288" y="33087"/>
                    <a:pt x="13037" y="33338"/>
                    <a:pt x="12728" y="33338"/>
                  </a:cubicBezTo>
                  <a:cubicBezTo>
                    <a:pt x="12418" y="33338"/>
                    <a:pt x="12156" y="33087"/>
                    <a:pt x="12156" y="32778"/>
                  </a:cubicBezTo>
                  <a:cubicBezTo>
                    <a:pt x="12156" y="32456"/>
                    <a:pt x="12418" y="32206"/>
                    <a:pt x="12728" y="32206"/>
                  </a:cubicBezTo>
                  <a:close/>
                  <a:moveTo>
                    <a:pt x="16466" y="32206"/>
                  </a:moveTo>
                  <a:cubicBezTo>
                    <a:pt x="16764" y="32206"/>
                    <a:pt x="17026" y="32456"/>
                    <a:pt x="17026" y="32778"/>
                  </a:cubicBezTo>
                  <a:cubicBezTo>
                    <a:pt x="17026" y="33087"/>
                    <a:pt x="16776" y="33338"/>
                    <a:pt x="16466" y="33338"/>
                  </a:cubicBezTo>
                  <a:cubicBezTo>
                    <a:pt x="16169" y="33338"/>
                    <a:pt x="15895" y="33087"/>
                    <a:pt x="15895" y="32778"/>
                  </a:cubicBezTo>
                  <a:cubicBezTo>
                    <a:pt x="15895" y="32456"/>
                    <a:pt x="16145" y="32206"/>
                    <a:pt x="16466" y="32206"/>
                  </a:cubicBezTo>
                  <a:close/>
                  <a:moveTo>
                    <a:pt x="20181" y="32206"/>
                  </a:moveTo>
                  <a:cubicBezTo>
                    <a:pt x="20491" y="32206"/>
                    <a:pt x="20753" y="32456"/>
                    <a:pt x="20753" y="32778"/>
                  </a:cubicBezTo>
                  <a:cubicBezTo>
                    <a:pt x="20753" y="33087"/>
                    <a:pt x="20491" y="33338"/>
                    <a:pt x="20181" y="33338"/>
                  </a:cubicBezTo>
                  <a:cubicBezTo>
                    <a:pt x="19872" y="33338"/>
                    <a:pt x="19622" y="33087"/>
                    <a:pt x="19622" y="32778"/>
                  </a:cubicBezTo>
                  <a:cubicBezTo>
                    <a:pt x="19622" y="32456"/>
                    <a:pt x="19872" y="32206"/>
                    <a:pt x="20181" y="32206"/>
                  </a:cubicBezTo>
                  <a:close/>
                  <a:moveTo>
                    <a:pt x="23920" y="32206"/>
                  </a:moveTo>
                  <a:cubicBezTo>
                    <a:pt x="24217" y="32206"/>
                    <a:pt x="24479" y="32456"/>
                    <a:pt x="24479" y="32778"/>
                  </a:cubicBezTo>
                  <a:cubicBezTo>
                    <a:pt x="24479" y="33087"/>
                    <a:pt x="24229" y="33338"/>
                    <a:pt x="23920" y="33338"/>
                  </a:cubicBezTo>
                  <a:cubicBezTo>
                    <a:pt x="23610" y="33338"/>
                    <a:pt x="23348" y="33087"/>
                    <a:pt x="23348" y="32778"/>
                  </a:cubicBezTo>
                  <a:cubicBezTo>
                    <a:pt x="23348" y="32456"/>
                    <a:pt x="23610" y="32206"/>
                    <a:pt x="23920" y="32206"/>
                  </a:cubicBezTo>
                  <a:close/>
                  <a:moveTo>
                    <a:pt x="27635" y="32206"/>
                  </a:moveTo>
                  <a:cubicBezTo>
                    <a:pt x="27956" y="32206"/>
                    <a:pt x="28206" y="32456"/>
                    <a:pt x="28206" y="32778"/>
                  </a:cubicBezTo>
                  <a:cubicBezTo>
                    <a:pt x="28206" y="33087"/>
                    <a:pt x="27956" y="33338"/>
                    <a:pt x="27635" y="33338"/>
                  </a:cubicBezTo>
                  <a:cubicBezTo>
                    <a:pt x="27325" y="33338"/>
                    <a:pt x="27075" y="33087"/>
                    <a:pt x="27075" y="32778"/>
                  </a:cubicBezTo>
                  <a:cubicBezTo>
                    <a:pt x="27075" y="32456"/>
                    <a:pt x="27325" y="32206"/>
                    <a:pt x="27635" y="32206"/>
                  </a:cubicBezTo>
                  <a:close/>
                  <a:moveTo>
                    <a:pt x="31373" y="32206"/>
                  </a:moveTo>
                  <a:cubicBezTo>
                    <a:pt x="31671" y="32206"/>
                    <a:pt x="31945" y="32456"/>
                    <a:pt x="31945" y="32778"/>
                  </a:cubicBezTo>
                  <a:cubicBezTo>
                    <a:pt x="31945" y="33087"/>
                    <a:pt x="31683" y="33338"/>
                    <a:pt x="31373" y="33338"/>
                  </a:cubicBezTo>
                  <a:cubicBezTo>
                    <a:pt x="31064" y="33338"/>
                    <a:pt x="30814" y="33087"/>
                    <a:pt x="30814" y="32778"/>
                  </a:cubicBezTo>
                  <a:cubicBezTo>
                    <a:pt x="30814" y="32456"/>
                    <a:pt x="31064" y="32206"/>
                    <a:pt x="31373" y="32206"/>
                  </a:cubicBezTo>
                  <a:close/>
                  <a:moveTo>
                    <a:pt x="35100" y="32206"/>
                  </a:moveTo>
                  <a:cubicBezTo>
                    <a:pt x="35409" y="32206"/>
                    <a:pt x="35659" y="32456"/>
                    <a:pt x="35659" y="32778"/>
                  </a:cubicBezTo>
                  <a:cubicBezTo>
                    <a:pt x="35659" y="33087"/>
                    <a:pt x="35409" y="33338"/>
                    <a:pt x="35100" y="33338"/>
                  </a:cubicBezTo>
                  <a:cubicBezTo>
                    <a:pt x="34778" y="33338"/>
                    <a:pt x="34528" y="33087"/>
                    <a:pt x="34528" y="32778"/>
                  </a:cubicBezTo>
                  <a:cubicBezTo>
                    <a:pt x="34528" y="32456"/>
                    <a:pt x="34778" y="32206"/>
                    <a:pt x="35100" y="32206"/>
                  </a:cubicBezTo>
                  <a:close/>
                  <a:moveTo>
                    <a:pt x="38815" y="32206"/>
                  </a:moveTo>
                  <a:cubicBezTo>
                    <a:pt x="39112" y="32206"/>
                    <a:pt x="39386" y="32456"/>
                    <a:pt x="39386" y="32778"/>
                  </a:cubicBezTo>
                  <a:cubicBezTo>
                    <a:pt x="39386" y="33087"/>
                    <a:pt x="39124" y="33338"/>
                    <a:pt x="38815" y="33338"/>
                  </a:cubicBezTo>
                  <a:cubicBezTo>
                    <a:pt x="38517" y="33338"/>
                    <a:pt x="38255" y="33087"/>
                    <a:pt x="38255" y="32778"/>
                  </a:cubicBezTo>
                  <a:cubicBezTo>
                    <a:pt x="38255" y="32456"/>
                    <a:pt x="38505" y="32206"/>
                    <a:pt x="38815" y="32206"/>
                  </a:cubicBezTo>
                  <a:close/>
                  <a:moveTo>
                    <a:pt x="42553" y="32206"/>
                  </a:moveTo>
                  <a:cubicBezTo>
                    <a:pt x="42863" y="32206"/>
                    <a:pt x="43113" y="32456"/>
                    <a:pt x="43113" y="32778"/>
                  </a:cubicBezTo>
                  <a:cubicBezTo>
                    <a:pt x="43113" y="33087"/>
                    <a:pt x="42863" y="33338"/>
                    <a:pt x="42553" y="33338"/>
                  </a:cubicBezTo>
                  <a:cubicBezTo>
                    <a:pt x="42232" y="33338"/>
                    <a:pt x="41982" y="33087"/>
                    <a:pt x="41982" y="32778"/>
                  </a:cubicBezTo>
                  <a:cubicBezTo>
                    <a:pt x="41982" y="32456"/>
                    <a:pt x="42244" y="32206"/>
                    <a:pt x="42553" y="32206"/>
                  </a:cubicBezTo>
                  <a:close/>
                  <a:moveTo>
                    <a:pt x="46268" y="32206"/>
                  </a:moveTo>
                  <a:cubicBezTo>
                    <a:pt x="46565" y="32206"/>
                    <a:pt x="46839" y="32456"/>
                    <a:pt x="46839" y="32778"/>
                  </a:cubicBezTo>
                  <a:cubicBezTo>
                    <a:pt x="46839" y="33087"/>
                    <a:pt x="46589" y="33338"/>
                    <a:pt x="46268" y="33338"/>
                  </a:cubicBezTo>
                  <a:cubicBezTo>
                    <a:pt x="45970" y="33338"/>
                    <a:pt x="45708" y="33087"/>
                    <a:pt x="45708" y="32778"/>
                  </a:cubicBezTo>
                  <a:cubicBezTo>
                    <a:pt x="45708" y="32456"/>
                    <a:pt x="45958" y="32206"/>
                    <a:pt x="46268" y="32206"/>
                  </a:cubicBezTo>
                  <a:close/>
                  <a:moveTo>
                    <a:pt x="50006" y="32206"/>
                  </a:moveTo>
                  <a:cubicBezTo>
                    <a:pt x="50316" y="32206"/>
                    <a:pt x="50578" y="32456"/>
                    <a:pt x="50578" y="32778"/>
                  </a:cubicBezTo>
                  <a:cubicBezTo>
                    <a:pt x="50578" y="33087"/>
                    <a:pt x="50316" y="33338"/>
                    <a:pt x="50006" y="33338"/>
                  </a:cubicBezTo>
                  <a:cubicBezTo>
                    <a:pt x="49697" y="33338"/>
                    <a:pt x="49447" y="33087"/>
                    <a:pt x="49447" y="32778"/>
                  </a:cubicBezTo>
                  <a:cubicBezTo>
                    <a:pt x="49447" y="32456"/>
                    <a:pt x="49697" y="32206"/>
                    <a:pt x="50006" y="32206"/>
                  </a:cubicBezTo>
                  <a:close/>
                  <a:moveTo>
                    <a:pt x="53733" y="32206"/>
                  </a:moveTo>
                  <a:cubicBezTo>
                    <a:pt x="54031" y="32206"/>
                    <a:pt x="54293" y="32456"/>
                    <a:pt x="54293" y="32778"/>
                  </a:cubicBezTo>
                  <a:cubicBezTo>
                    <a:pt x="54293" y="33087"/>
                    <a:pt x="54043" y="33338"/>
                    <a:pt x="53733" y="33338"/>
                  </a:cubicBezTo>
                  <a:cubicBezTo>
                    <a:pt x="53412" y="33338"/>
                    <a:pt x="53162" y="33087"/>
                    <a:pt x="53162" y="32778"/>
                  </a:cubicBezTo>
                  <a:cubicBezTo>
                    <a:pt x="53162" y="32456"/>
                    <a:pt x="53412" y="32206"/>
                    <a:pt x="53733" y="32206"/>
                  </a:cubicBezTo>
                  <a:close/>
                  <a:moveTo>
                    <a:pt x="57460" y="32206"/>
                  </a:moveTo>
                  <a:cubicBezTo>
                    <a:pt x="57781" y="32206"/>
                    <a:pt x="58031" y="32456"/>
                    <a:pt x="58031" y="32778"/>
                  </a:cubicBezTo>
                  <a:cubicBezTo>
                    <a:pt x="58031" y="33087"/>
                    <a:pt x="57781" y="33338"/>
                    <a:pt x="57460" y="33338"/>
                  </a:cubicBezTo>
                  <a:cubicBezTo>
                    <a:pt x="57150" y="33338"/>
                    <a:pt x="56900" y="33087"/>
                    <a:pt x="56900" y="32778"/>
                  </a:cubicBezTo>
                  <a:cubicBezTo>
                    <a:pt x="56900" y="32456"/>
                    <a:pt x="57150" y="32206"/>
                    <a:pt x="57460" y="32206"/>
                  </a:cubicBezTo>
                  <a:close/>
                  <a:moveTo>
                    <a:pt x="61186" y="32206"/>
                  </a:moveTo>
                  <a:cubicBezTo>
                    <a:pt x="61484" y="32206"/>
                    <a:pt x="61746" y="32456"/>
                    <a:pt x="61746" y="32778"/>
                  </a:cubicBezTo>
                  <a:cubicBezTo>
                    <a:pt x="61746" y="33087"/>
                    <a:pt x="61496" y="33338"/>
                    <a:pt x="61186" y="33338"/>
                  </a:cubicBezTo>
                  <a:cubicBezTo>
                    <a:pt x="60877" y="33338"/>
                    <a:pt x="60615" y="33087"/>
                    <a:pt x="60615" y="32778"/>
                  </a:cubicBezTo>
                  <a:cubicBezTo>
                    <a:pt x="60615" y="32456"/>
                    <a:pt x="60877" y="32206"/>
                    <a:pt x="61186" y="32206"/>
                  </a:cubicBezTo>
                  <a:close/>
                  <a:moveTo>
                    <a:pt x="64925" y="32206"/>
                  </a:moveTo>
                  <a:cubicBezTo>
                    <a:pt x="65234" y="32206"/>
                    <a:pt x="65485" y="32456"/>
                    <a:pt x="65485" y="32778"/>
                  </a:cubicBezTo>
                  <a:cubicBezTo>
                    <a:pt x="65485" y="33087"/>
                    <a:pt x="65234" y="33338"/>
                    <a:pt x="64925" y="33338"/>
                  </a:cubicBezTo>
                  <a:cubicBezTo>
                    <a:pt x="64603" y="33338"/>
                    <a:pt x="64353" y="33087"/>
                    <a:pt x="64353" y="32778"/>
                  </a:cubicBezTo>
                  <a:cubicBezTo>
                    <a:pt x="64353" y="32456"/>
                    <a:pt x="64603" y="32206"/>
                    <a:pt x="64925" y="32206"/>
                  </a:cubicBezTo>
                  <a:close/>
                  <a:moveTo>
                    <a:pt x="68640" y="32206"/>
                  </a:moveTo>
                  <a:cubicBezTo>
                    <a:pt x="68937" y="32206"/>
                    <a:pt x="69211" y="32456"/>
                    <a:pt x="69211" y="32778"/>
                  </a:cubicBezTo>
                  <a:cubicBezTo>
                    <a:pt x="69211" y="33087"/>
                    <a:pt x="68949" y="33338"/>
                    <a:pt x="68640" y="33338"/>
                  </a:cubicBezTo>
                  <a:cubicBezTo>
                    <a:pt x="68330" y="33338"/>
                    <a:pt x="68080" y="33087"/>
                    <a:pt x="68080" y="32778"/>
                  </a:cubicBezTo>
                  <a:cubicBezTo>
                    <a:pt x="68092" y="32456"/>
                    <a:pt x="68330" y="32206"/>
                    <a:pt x="68640" y="32206"/>
                  </a:cubicBezTo>
                  <a:close/>
                  <a:moveTo>
                    <a:pt x="72366" y="32206"/>
                  </a:moveTo>
                  <a:cubicBezTo>
                    <a:pt x="72676" y="32206"/>
                    <a:pt x="72926" y="32456"/>
                    <a:pt x="72926" y="32778"/>
                  </a:cubicBezTo>
                  <a:cubicBezTo>
                    <a:pt x="72926" y="33087"/>
                    <a:pt x="72676" y="33338"/>
                    <a:pt x="72366" y="33338"/>
                  </a:cubicBezTo>
                  <a:cubicBezTo>
                    <a:pt x="72045" y="33338"/>
                    <a:pt x="71795" y="33087"/>
                    <a:pt x="71795" y="32778"/>
                  </a:cubicBezTo>
                  <a:cubicBezTo>
                    <a:pt x="71795" y="32456"/>
                    <a:pt x="72069" y="32206"/>
                    <a:pt x="72366" y="32206"/>
                  </a:cubicBezTo>
                  <a:close/>
                  <a:moveTo>
                    <a:pt x="76093" y="32206"/>
                  </a:moveTo>
                  <a:cubicBezTo>
                    <a:pt x="76391" y="32206"/>
                    <a:pt x="76664" y="32456"/>
                    <a:pt x="76664" y="32778"/>
                  </a:cubicBezTo>
                  <a:cubicBezTo>
                    <a:pt x="76664" y="33087"/>
                    <a:pt x="76403" y="33338"/>
                    <a:pt x="76093" y="33338"/>
                  </a:cubicBezTo>
                  <a:cubicBezTo>
                    <a:pt x="75795" y="33338"/>
                    <a:pt x="75533" y="33087"/>
                    <a:pt x="75533" y="32778"/>
                  </a:cubicBezTo>
                  <a:cubicBezTo>
                    <a:pt x="75533" y="32456"/>
                    <a:pt x="75783" y="32206"/>
                    <a:pt x="76093" y="32206"/>
                  </a:cubicBezTo>
                  <a:close/>
                  <a:moveTo>
                    <a:pt x="79712" y="32206"/>
                  </a:moveTo>
                  <a:cubicBezTo>
                    <a:pt x="80010" y="32206"/>
                    <a:pt x="80284" y="32456"/>
                    <a:pt x="80284" y="32778"/>
                  </a:cubicBezTo>
                  <a:cubicBezTo>
                    <a:pt x="80284" y="33087"/>
                    <a:pt x="80022" y="33338"/>
                    <a:pt x="79712" y="33338"/>
                  </a:cubicBezTo>
                  <a:cubicBezTo>
                    <a:pt x="79403" y="33338"/>
                    <a:pt x="79153" y="33087"/>
                    <a:pt x="79153" y="32778"/>
                  </a:cubicBezTo>
                  <a:cubicBezTo>
                    <a:pt x="79153" y="32456"/>
                    <a:pt x="79403" y="32206"/>
                    <a:pt x="79712" y="32206"/>
                  </a:cubicBezTo>
                  <a:close/>
                  <a:moveTo>
                    <a:pt x="83451" y="32206"/>
                  </a:moveTo>
                  <a:cubicBezTo>
                    <a:pt x="83761" y="32206"/>
                    <a:pt x="84011" y="32456"/>
                    <a:pt x="84011" y="32778"/>
                  </a:cubicBezTo>
                  <a:cubicBezTo>
                    <a:pt x="84011" y="33087"/>
                    <a:pt x="83761" y="33338"/>
                    <a:pt x="83451" y="33338"/>
                  </a:cubicBezTo>
                  <a:cubicBezTo>
                    <a:pt x="83141" y="33338"/>
                    <a:pt x="82880" y="33087"/>
                    <a:pt x="82880" y="32778"/>
                  </a:cubicBezTo>
                  <a:cubicBezTo>
                    <a:pt x="82880" y="32456"/>
                    <a:pt x="83141" y="32206"/>
                    <a:pt x="83451" y="32206"/>
                  </a:cubicBezTo>
                  <a:close/>
                  <a:moveTo>
                    <a:pt x="87166" y="32206"/>
                  </a:moveTo>
                  <a:cubicBezTo>
                    <a:pt x="87463" y="32206"/>
                    <a:pt x="87737" y="32456"/>
                    <a:pt x="87737" y="32778"/>
                  </a:cubicBezTo>
                  <a:cubicBezTo>
                    <a:pt x="87737" y="33087"/>
                    <a:pt x="87475" y="33338"/>
                    <a:pt x="87166" y="33338"/>
                  </a:cubicBezTo>
                  <a:cubicBezTo>
                    <a:pt x="86856" y="33338"/>
                    <a:pt x="86606" y="33087"/>
                    <a:pt x="86606" y="32778"/>
                  </a:cubicBezTo>
                  <a:cubicBezTo>
                    <a:pt x="86606" y="32456"/>
                    <a:pt x="86856" y="32206"/>
                    <a:pt x="87166" y="32206"/>
                  </a:cubicBezTo>
                  <a:close/>
                  <a:moveTo>
                    <a:pt x="90904" y="32206"/>
                  </a:moveTo>
                  <a:cubicBezTo>
                    <a:pt x="91214" y="32206"/>
                    <a:pt x="91464" y="32456"/>
                    <a:pt x="91464" y="32778"/>
                  </a:cubicBezTo>
                  <a:cubicBezTo>
                    <a:pt x="91464" y="33087"/>
                    <a:pt x="91214" y="33338"/>
                    <a:pt x="90904" y="33338"/>
                  </a:cubicBezTo>
                  <a:cubicBezTo>
                    <a:pt x="90595" y="33338"/>
                    <a:pt x="90345" y="33087"/>
                    <a:pt x="90345" y="32778"/>
                  </a:cubicBezTo>
                  <a:cubicBezTo>
                    <a:pt x="90345" y="32456"/>
                    <a:pt x="90595" y="32206"/>
                    <a:pt x="90904" y="32206"/>
                  </a:cubicBezTo>
                  <a:close/>
                  <a:moveTo>
                    <a:pt x="94631" y="32206"/>
                  </a:moveTo>
                  <a:cubicBezTo>
                    <a:pt x="94929" y="32206"/>
                    <a:pt x="95191" y="32456"/>
                    <a:pt x="95191" y="32778"/>
                  </a:cubicBezTo>
                  <a:cubicBezTo>
                    <a:pt x="95191" y="33087"/>
                    <a:pt x="94941" y="33338"/>
                    <a:pt x="94631" y="33338"/>
                  </a:cubicBezTo>
                  <a:cubicBezTo>
                    <a:pt x="94310" y="33338"/>
                    <a:pt x="94060" y="33087"/>
                    <a:pt x="94060" y="32778"/>
                  </a:cubicBezTo>
                  <a:cubicBezTo>
                    <a:pt x="94071" y="32456"/>
                    <a:pt x="94310" y="32206"/>
                    <a:pt x="94631" y="32206"/>
                  </a:cubicBezTo>
                  <a:close/>
                  <a:moveTo>
                    <a:pt x="98346" y="32206"/>
                  </a:moveTo>
                  <a:cubicBezTo>
                    <a:pt x="98655" y="32206"/>
                    <a:pt x="98905" y="32456"/>
                    <a:pt x="98905" y="32778"/>
                  </a:cubicBezTo>
                  <a:cubicBezTo>
                    <a:pt x="98905" y="33087"/>
                    <a:pt x="98655" y="33338"/>
                    <a:pt x="98346" y="33338"/>
                  </a:cubicBezTo>
                  <a:cubicBezTo>
                    <a:pt x="98036" y="33338"/>
                    <a:pt x="97786" y="33087"/>
                    <a:pt x="97786" y="32778"/>
                  </a:cubicBezTo>
                  <a:cubicBezTo>
                    <a:pt x="97786" y="32456"/>
                    <a:pt x="98036" y="32206"/>
                    <a:pt x="98346" y="32206"/>
                  </a:cubicBezTo>
                  <a:close/>
                  <a:moveTo>
                    <a:pt x="102084" y="32206"/>
                  </a:moveTo>
                  <a:cubicBezTo>
                    <a:pt x="102382" y="32206"/>
                    <a:pt x="102644" y="32456"/>
                    <a:pt x="102644" y="32778"/>
                  </a:cubicBezTo>
                  <a:cubicBezTo>
                    <a:pt x="102644" y="33087"/>
                    <a:pt x="102394" y="33338"/>
                    <a:pt x="102084" y="33338"/>
                  </a:cubicBezTo>
                  <a:cubicBezTo>
                    <a:pt x="101787" y="33338"/>
                    <a:pt x="101513" y="33087"/>
                    <a:pt x="101513" y="32778"/>
                  </a:cubicBezTo>
                  <a:cubicBezTo>
                    <a:pt x="101513" y="32456"/>
                    <a:pt x="101775" y="32206"/>
                    <a:pt x="102084" y="32206"/>
                  </a:cubicBezTo>
                  <a:close/>
                  <a:moveTo>
                    <a:pt x="105799" y="32206"/>
                  </a:moveTo>
                  <a:cubicBezTo>
                    <a:pt x="106121" y="32206"/>
                    <a:pt x="106371" y="32456"/>
                    <a:pt x="106371" y="32778"/>
                  </a:cubicBezTo>
                  <a:cubicBezTo>
                    <a:pt x="106371" y="33087"/>
                    <a:pt x="106109" y="33338"/>
                    <a:pt x="105799" y="33338"/>
                  </a:cubicBezTo>
                  <a:cubicBezTo>
                    <a:pt x="105490" y="33338"/>
                    <a:pt x="105239" y="33087"/>
                    <a:pt x="105239" y="32778"/>
                  </a:cubicBezTo>
                  <a:cubicBezTo>
                    <a:pt x="105239" y="32456"/>
                    <a:pt x="105490" y="32206"/>
                    <a:pt x="105799" y="32206"/>
                  </a:cubicBezTo>
                  <a:close/>
                  <a:moveTo>
                    <a:pt x="109538" y="32206"/>
                  </a:moveTo>
                  <a:cubicBezTo>
                    <a:pt x="109835" y="32206"/>
                    <a:pt x="110109" y="32456"/>
                    <a:pt x="110109" y="32778"/>
                  </a:cubicBezTo>
                  <a:cubicBezTo>
                    <a:pt x="110109" y="33087"/>
                    <a:pt x="109847" y="33338"/>
                    <a:pt x="109538" y="33338"/>
                  </a:cubicBezTo>
                  <a:cubicBezTo>
                    <a:pt x="109228" y="33338"/>
                    <a:pt x="108978" y="33087"/>
                    <a:pt x="108978" y="32778"/>
                  </a:cubicBezTo>
                  <a:cubicBezTo>
                    <a:pt x="108978" y="32456"/>
                    <a:pt x="109228" y="32206"/>
                    <a:pt x="109538" y="32206"/>
                  </a:cubicBezTo>
                  <a:close/>
                  <a:moveTo>
                    <a:pt x="113264" y="32206"/>
                  </a:moveTo>
                  <a:cubicBezTo>
                    <a:pt x="113574" y="32206"/>
                    <a:pt x="113824" y="32456"/>
                    <a:pt x="113824" y="32778"/>
                  </a:cubicBezTo>
                  <a:cubicBezTo>
                    <a:pt x="113824" y="33087"/>
                    <a:pt x="113574" y="33338"/>
                    <a:pt x="113264" y="33338"/>
                  </a:cubicBezTo>
                  <a:cubicBezTo>
                    <a:pt x="112943" y="33338"/>
                    <a:pt x="112693" y="33087"/>
                    <a:pt x="112693" y="32778"/>
                  </a:cubicBezTo>
                  <a:cubicBezTo>
                    <a:pt x="112693" y="32456"/>
                    <a:pt x="112943" y="32206"/>
                    <a:pt x="113264" y="32206"/>
                  </a:cubicBezTo>
                  <a:close/>
                  <a:moveTo>
                    <a:pt x="116991" y="32206"/>
                  </a:moveTo>
                  <a:cubicBezTo>
                    <a:pt x="117289" y="32206"/>
                    <a:pt x="117562" y="32456"/>
                    <a:pt x="117562" y="32778"/>
                  </a:cubicBezTo>
                  <a:cubicBezTo>
                    <a:pt x="117562" y="33087"/>
                    <a:pt x="117312" y="33338"/>
                    <a:pt x="116991" y="33338"/>
                  </a:cubicBezTo>
                  <a:cubicBezTo>
                    <a:pt x="116681" y="33338"/>
                    <a:pt x="116431" y="33087"/>
                    <a:pt x="116431" y="32778"/>
                  </a:cubicBezTo>
                  <a:cubicBezTo>
                    <a:pt x="116431" y="32456"/>
                    <a:pt x="116681" y="32206"/>
                    <a:pt x="116991" y="32206"/>
                  </a:cubicBezTo>
                  <a:close/>
                  <a:moveTo>
                    <a:pt x="120718" y="32206"/>
                  </a:moveTo>
                  <a:cubicBezTo>
                    <a:pt x="121027" y="32206"/>
                    <a:pt x="121277" y="32456"/>
                    <a:pt x="121277" y="32778"/>
                  </a:cubicBezTo>
                  <a:cubicBezTo>
                    <a:pt x="121277" y="33087"/>
                    <a:pt x="121027" y="33338"/>
                    <a:pt x="120718" y="33338"/>
                  </a:cubicBezTo>
                  <a:cubicBezTo>
                    <a:pt x="120408" y="33338"/>
                    <a:pt x="120146" y="33087"/>
                    <a:pt x="120146" y="32778"/>
                  </a:cubicBezTo>
                  <a:cubicBezTo>
                    <a:pt x="120146" y="32456"/>
                    <a:pt x="120420" y="32206"/>
                    <a:pt x="120718" y="32206"/>
                  </a:cubicBezTo>
                  <a:close/>
                  <a:moveTo>
                    <a:pt x="124456" y="32206"/>
                  </a:moveTo>
                  <a:cubicBezTo>
                    <a:pt x="124754" y="32206"/>
                    <a:pt x="125016" y="32456"/>
                    <a:pt x="125016" y="32778"/>
                  </a:cubicBezTo>
                  <a:cubicBezTo>
                    <a:pt x="125016" y="33087"/>
                    <a:pt x="124766" y="33338"/>
                    <a:pt x="124456" y="33338"/>
                  </a:cubicBezTo>
                  <a:cubicBezTo>
                    <a:pt x="124135" y="33338"/>
                    <a:pt x="123885" y="33087"/>
                    <a:pt x="123885" y="32778"/>
                  </a:cubicBezTo>
                  <a:cubicBezTo>
                    <a:pt x="123885" y="32456"/>
                    <a:pt x="124135" y="32206"/>
                    <a:pt x="124456" y="32206"/>
                  </a:cubicBezTo>
                  <a:close/>
                  <a:moveTo>
                    <a:pt x="128171" y="32206"/>
                  </a:moveTo>
                  <a:cubicBezTo>
                    <a:pt x="128480" y="32206"/>
                    <a:pt x="128742" y="32456"/>
                    <a:pt x="128742" y="32778"/>
                  </a:cubicBezTo>
                  <a:cubicBezTo>
                    <a:pt x="128742" y="33087"/>
                    <a:pt x="128480" y="33338"/>
                    <a:pt x="128171" y="33338"/>
                  </a:cubicBezTo>
                  <a:cubicBezTo>
                    <a:pt x="127861" y="33338"/>
                    <a:pt x="127611" y="33087"/>
                    <a:pt x="127611" y="32778"/>
                  </a:cubicBezTo>
                  <a:cubicBezTo>
                    <a:pt x="127611" y="32456"/>
                    <a:pt x="127861" y="32206"/>
                    <a:pt x="128171" y="32206"/>
                  </a:cubicBezTo>
                  <a:close/>
                  <a:moveTo>
                    <a:pt x="131898" y="32206"/>
                  </a:moveTo>
                  <a:cubicBezTo>
                    <a:pt x="132195" y="32206"/>
                    <a:pt x="132457" y="32456"/>
                    <a:pt x="132457" y="32778"/>
                  </a:cubicBezTo>
                  <a:cubicBezTo>
                    <a:pt x="132457" y="33087"/>
                    <a:pt x="132207" y="33338"/>
                    <a:pt x="131898" y="33338"/>
                  </a:cubicBezTo>
                  <a:cubicBezTo>
                    <a:pt x="131600" y="33338"/>
                    <a:pt x="131326" y="33087"/>
                    <a:pt x="131326" y="32778"/>
                  </a:cubicBezTo>
                  <a:cubicBezTo>
                    <a:pt x="131338" y="32456"/>
                    <a:pt x="131576" y="32206"/>
                    <a:pt x="131898" y="32206"/>
                  </a:cubicBezTo>
                  <a:close/>
                  <a:moveTo>
                    <a:pt x="135624" y="32206"/>
                  </a:moveTo>
                  <a:cubicBezTo>
                    <a:pt x="135946" y="32206"/>
                    <a:pt x="136196" y="32456"/>
                    <a:pt x="136196" y="32778"/>
                  </a:cubicBezTo>
                  <a:cubicBezTo>
                    <a:pt x="136196" y="33087"/>
                    <a:pt x="135934" y="33338"/>
                    <a:pt x="135624" y="33338"/>
                  </a:cubicBezTo>
                  <a:cubicBezTo>
                    <a:pt x="135315" y="33338"/>
                    <a:pt x="135065" y="33087"/>
                    <a:pt x="135065" y="32778"/>
                  </a:cubicBezTo>
                  <a:cubicBezTo>
                    <a:pt x="135065" y="32456"/>
                    <a:pt x="135315" y="32206"/>
                    <a:pt x="135624" y="32206"/>
                  </a:cubicBezTo>
                  <a:close/>
                  <a:moveTo>
                    <a:pt x="139351" y="32206"/>
                  </a:moveTo>
                  <a:cubicBezTo>
                    <a:pt x="139649" y="32206"/>
                    <a:pt x="139910" y="32456"/>
                    <a:pt x="139910" y="32778"/>
                  </a:cubicBezTo>
                  <a:cubicBezTo>
                    <a:pt x="139910" y="33087"/>
                    <a:pt x="139660" y="33338"/>
                    <a:pt x="139351" y="33338"/>
                  </a:cubicBezTo>
                  <a:cubicBezTo>
                    <a:pt x="139053" y="33338"/>
                    <a:pt x="138779" y="33087"/>
                    <a:pt x="138779" y="32778"/>
                  </a:cubicBezTo>
                  <a:cubicBezTo>
                    <a:pt x="138779" y="32456"/>
                    <a:pt x="139041" y="32206"/>
                    <a:pt x="139351" y="32206"/>
                  </a:cubicBezTo>
                  <a:close/>
                  <a:moveTo>
                    <a:pt x="143089" y="32206"/>
                  </a:moveTo>
                  <a:cubicBezTo>
                    <a:pt x="143399" y="32206"/>
                    <a:pt x="143649" y="32456"/>
                    <a:pt x="143649" y="32778"/>
                  </a:cubicBezTo>
                  <a:cubicBezTo>
                    <a:pt x="143649" y="33087"/>
                    <a:pt x="143399" y="33338"/>
                    <a:pt x="143089" y="33338"/>
                  </a:cubicBezTo>
                  <a:cubicBezTo>
                    <a:pt x="142768" y="33338"/>
                    <a:pt x="142518" y="33087"/>
                    <a:pt x="142518" y="32778"/>
                  </a:cubicBezTo>
                  <a:cubicBezTo>
                    <a:pt x="142518" y="32456"/>
                    <a:pt x="142768" y="32206"/>
                    <a:pt x="143089" y="32206"/>
                  </a:cubicBezTo>
                  <a:close/>
                  <a:moveTo>
                    <a:pt x="3405" y="34064"/>
                  </a:moveTo>
                  <a:cubicBezTo>
                    <a:pt x="3703" y="34064"/>
                    <a:pt x="3977" y="34326"/>
                    <a:pt x="3977" y="34635"/>
                  </a:cubicBezTo>
                  <a:cubicBezTo>
                    <a:pt x="3977" y="34933"/>
                    <a:pt x="3727" y="35195"/>
                    <a:pt x="3405" y="35195"/>
                  </a:cubicBezTo>
                  <a:cubicBezTo>
                    <a:pt x="3096" y="35195"/>
                    <a:pt x="2846" y="34945"/>
                    <a:pt x="2846" y="34635"/>
                  </a:cubicBezTo>
                  <a:cubicBezTo>
                    <a:pt x="2858" y="34302"/>
                    <a:pt x="3096" y="34064"/>
                    <a:pt x="3405" y="34064"/>
                  </a:cubicBezTo>
                  <a:close/>
                  <a:moveTo>
                    <a:pt x="7132" y="34064"/>
                  </a:moveTo>
                  <a:cubicBezTo>
                    <a:pt x="7430" y="34064"/>
                    <a:pt x="7692" y="34326"/>
                    <a:pt x="7692" y="34635"/>
                  </a:cubicBezTo>
                  <a:cubicBezTo>
                    <a:pt x="7692" y="34933"/>
                    <a:pt x="7442" y="35195"/>
                    <a:pt x="7132" y="35195"/>
                  </a:cubicBezTo>
                  <a:cubicBezTo>
                    <a:pt x="6834" y="35195"/>
                    <a:pt x="6560" y="34945"/>
                    <a:pt x="6560" y="34635"/>
                  </a:cubicBezTo>
                  <a:cubicBezTo>
                    <a:pt x="6584" y="34302"/>
                    <a:pt x="6822" y="34064"/>
                    <a:pt x="7132" y="34064"/>
                  </a:cubicBezTo>
                  <a:close/>
                  <a:moveTo>
                    <a:pt x="10871" y="34064"/>
                  </a:moveTo>
                  <a:cubicBezTo>
                    <a:pt x="11168" y="34064"/>
                    <a:pt x="11430" y="34326"/>
                    <a:pt x="11430" y="34635"/>
                  </a:cubicBezTo>
                  <a:cubicBezTo>
                    <a:pt x="11430" y="34933"/>
                    <a:pt x="11180" y="35195"/>
                    <a:pt x="10871" y="35195"/>
                  </a:cubicBezTo>
                  <a:cubicBezTo>
                    <a:pt x="10573" y="35195"/>
                    <a:pt x="10299" y="34945"/>
                    <a:pt x="10299" y="34635"/>
                  </a:cubicBezTo>
                  <a:cubicBezTo>
                    <a:pt x="10299" y="34302"/>
                    <a:pt x="10549" y="34064"/>
                    <a:pt x="10871" y="34064"/>
                  </a:cubicBezTo>
                  <a:close/>
                  <a:moveTo>
                    <a:pt x="14585" y="34064"/>
                  </a:moveTo>
                  <a:cubicBezTo>
                    <a:pt x="14883" y="34064"/>
                    <a:pt x="15157" y="34326"/>
                    <a:pt x="15157" y="34635"/>
                  </a:cubicBezTo>
                  <a:cubicBezTo>
                    <a:pt x="15157" y="34933"/>
                    <a:pt x="14895" y="35195"/>
                    <a:pt x="14585" y="35195"/>
                  </a:cubicBezTo>
                  <a:cubicBezTo>
                    <a:pt x="14288" y="35195"/>
                    <a:pt x="14014" y="34945"/>
                    <a:pt x="14014" y="34635"/>
                  </a:cubicBezTo>
                  <a:cubicBezTo>
                    <a:pt x="14038" y="34302"/>
                    <a:pt x="14276" y="34064"/>
                    <a:pt x="14585" y="34064"/>
                  </a:cubicBezTo>
                  <a:close/>
                  <a:moveTo>
                    <a:pt x="18324" y="34064"/>
                  </a:moveTo>
                  <a:cubicBezTo>
                    <a:pt x="18622" y="34064"/>
                    <a:pt x="18883" y="34326"/>
                    <a:pt x="18883" y="34635"/>
                  </a:cubicBezTo>
                  <a:cubicBezTo>
                    <a:pt x="18883" y="34933"/>
                    <a:pt x="18633" y="35195"/>
                    <a:pt x="18324" y="35195"/>
                  </a:cubicBezTo>
                  <a:cubicBezTo>
                    <a:pt x="18026" y="35195"/>
                    <a:pt x="17752" y="34945"/>
                    <a:pt x="17752" y="34635"/>
                  </a:cubicBezTo>
                  <a:cubicBezTo>
                    <a:pt x="17752" y="34302"/>
                    <a:pt x="18014" y="34064"/>
                    <a:pt x="18324" y="34064"/>
                  </a:cubicBezTo>
                  <a:close/>
                  <a:moveTo>
                    <a:pt x="22039" y="34064"/>
                  </a:moveTo>
                  <a:cubicBezTo>
                    <a:pt x="22336" y="34064"/>
                    <a:pt x="22610" y="34326"/>
                    <a:pt x="22610" y="34635"/>
                  </a:cubicBezTo>
                  <a:cubicBezTo>
                    <a:pt x="22610" y="34933"/>
                    <a:pt x="22360" y="35195"/>
                    <a:pt x="22039" y="35195"/>
                  </a:cubicBezTo>
                  <a:cubicBezTo>
                    <a:pt x="21729" y="35195"/>
                    <a:pt x="21479" y="34945"/>
                    <a:pt x="21479" y="34635"/>
                  </a:cubicBezTo>
                  <a:cubicBezTo>
                    <a:pt x="21491" y="34302"/>
                    <a:pt x="21729" y="34064"/>
                    <a:pt x="22039" y="34064"/>
                  </a:cubicBezTo>
                  <a:close/>
                  <a:moveTo>
                    <a:pt x="25777" y="34064"/>
                  </a:moveTo>
                  <a:cubicBezTo>
                    <a:pt x="26075" y="34064"/>
                    <a:pt x="26349" y="34326"/>
                    <a:pt x="26349" y="34635"/>
                  </a:cubicBezTo>
                  <a:cubicBezTo>
                    <a:pt x="26349" y="34933"/>
                    <a:pt x="26087" y="35195"/>
                    <a:pt x="25777" y="35195"/>
                  </a:cubicBezTo>
                  <a:cubicBezTo>
                    <a:pt x="25468" y="35195"/>
                    <a:pt x="25206" y="34945"/>
                    <a:pt x="25206" y="34635"/>
                  </a:cubicBezTo>
                  <a:cubicBezTo>
                    <a:pt x="25218" y="34302"/>
                    <a:pt x="25468" y="34064"/>
                    <a:pt x="25777" y="34064"/>
                  </a:cubicBezTo>
                  <a:close/>
                  <a:moveTo>
                    <a:pt x="29504" y="34064"/>
                  </a:moveTo>
                  <a:cubicBezTo>
                    <a:pt x="29801" y="34064"/>
                    <a:pt x="30063" y="34326"/>
                    <a:pt x="30063" y="34635"/>
                  </a:cubicBezTo>
                  <a:cubicBezTo>
                    <a:pt x="30063" y="34933"/>
                    <a:pt x="29813" y="35195"/>
                    <a:pt x="29504" y="35195"/>
                  </a:cubicBezTo>
                  <a:cubicBezTo>
                    <a:pt x="29182" y="35195"/>
                    <a:pt x="28932" y="34945"/>
                    <a:pt x="28932" y="34635"/>
                  </a:cubicBezTo>
                  <a:cubicBezTo>
                    <a:pt x="28944" y="34302"/>
                    <a:pt x="29182" y="34064"/>
                    <a:pt x="29504" y="34064"/>
                  </a:cubicBezTo>
                  <a:close/>
                  <a:moveTo>
                    <a:pt x="33230" y="34064"/>
                  </a:moveTo>
                  <a:cubicBezTo>
                    <a:pt x="33528" y="34064"/>
                    <a:pt x="33802" y="34326"/>
                    <a:pt x="33802" y="34635"/>
                  </a:cubicBezTo>
                  <a:cubicBezTo>
                    <a:pt x="33802" y="34933"/>
                    <a:pt x="33552" y="35195"/>
                    <a:pt x="33230" y="35195"/>
                  </a:cubicBezTo>
                  <a:cubicBezTo>
                    <a:pt x="32921" y="35195"/>
                    <a:pt x="32671" y="34945"/>
                    <a:pt x="32671" y="34635"/>
                  </a:cubicBezTo>
                  <a:cubicBezTo>
                    <a:pt x="32671" y="34302"/>
                    <a:pt x="32921" y="34064"/>
                    <a:pt x="33230" y="34064"/>
                  </a:cubicBezTo>
                  <a:close/>
                  <a:moveTo>
                    <a:pt x="36957" y="34064"/>
                  </a:moveTo>
                  <a:cubicBezTo>
                    <a:pt x="37255" y="34064"/>
                    <a:pt x="37517" y="34326"/>
                    <a:pt x="37517" y="34635"/>
                  </a:cubicBezTo>
                  <a:cubicBezTo>
                    <a:pt x="37517" y="34933"/>
                    <a:pt x="37267" y="35195"/>
                    <a:pt x="36957" y="35195"/>
                  </a:cubicBezTo>
                  <a:cubicBezTo>
                    <a:pt x="36648" y="35195"/>
                    <a:pt x="36386" y="34945"/>
                    <a:pt x="36386" y="34635"/>
                  </a:cubicBezTo>
                  <a:cubicBezTo>
                    <a:pt x="36409" y="34302"/>
                    <a:pt x="36648" y="34064"/>
                    <a:pt x="36957" y="34064"/>
                  </a:cubicBezTo>
                  <a:close/>
                  <a:moveTo>
                    <a:pt x="40672" y="34064"/>
                  </a:moveTo>
                  <a:cubicBezTo>
                    <a:pt x="40970" y="34064"/>
                    <a:pt x="41243" y="34326"/>
                    <a:pt x="41243" y="34635"/>
                  </a:cubicBezTo>
                  <a:cubicBezTo>
                    <a:pt x="41243" y="34933"/>
                    <a:pt x="40993" y="35195"/>
                    <a:pt x="40672" y="35195"/>
                  </a:cubicBezTo>
                  <a:cubicBezTo>
                    <a:pt x="40374" y="35195"/>
                    <a:pt x="40112" y="34945"/>
                    <a:pt x="40112" y="34635"/>
                  </a:cubicBezTo>
                  <a:cubicBezTo>
                    <a:pt x="40124" y="34302"/>
                    <a:pt x="40362" y="34064"/>
                    <a:pt x="40672" y="34064"/>
                  </a:cubicBezTo>
                  <a:close/>
                  <a:moveTo>
                    <a:pt x="44410" y="34064"/>
                  </a:moveTo>
                  <a:cubicBezTo>
                    <a:pt x="44708" y="34064"/>
                    <a:pt x="44982" y="34326"/>
                    <a:pt x="44982" y="34635"/>
                  </a:cubicBezTo>
                  <a:cubicBezTo>
                    <a:pt x="44982" y="34933"/>
                    <a:pt x="44720" y="35195"/>
                    <a:pt x="44410" y="35195"/>
                  </a:cubicBezTo>
                  <a:cubicBezTo>
                    <a:pt x="44113" y="35195"/>
                    <a:pt x="43851" y="34945"/>
                    <a:pt x="43851" y="34635"/>
                  </a:cubicBezTo>
                  <a:cubicBezTo>
                    <a:pt x="43851" y="34302"/>
                    <a:pt x="44101" y="34064"/>
                    <a:pt x="44410" y="34064"/>
                  </a:cubicBezTo>
                  <a:close/>
                  <a:moveTo>
                    <a:pt x="48137" y="34064"/>
                  </a:moveTo>
                  <a:cubicBezTo>
                    <a:pt x="48435" y="34064"/>
                    <a:pt x="48697" y="34326"/>
                    <a:pt x="48697" y="34635"/>
                  </a:cubicBezTo>
                  <a:cubicBezTo>
                    <a:pt x="48697" y="34933"/>
                    <a:pt x="48447" y="35195"/>
                    <a:pt x="48137" y="35195"/>
                  </a:cubicBezTo>
                  <a:cubicBezTo>
                    <a:pt x="47839" y="35195"/>
                    <a:pt x="47566" y="34945"/>
                    <a:pt x="47566" y="34635"/>
                  </a:cubicBezTo>
                  <a:cubicBezTo>
                    <a:pt x="47578" y="34302"/>
                    <a:pt x="47839" y="34064"/>
                    <a:pt x="48137" y="34064"/>
                  </a:cubicBezTo>
                  <a:close/>
                  <a:moveTo>
                    <a:pt x="51864" y="34064"/>
                  </a:moveTo>
                  <a:cubicBezTo>
                    <a:pt x="52161" y="34064"/>
                    <a:pt x="52435" y="34326"/>
                    <a:pt x="52435" y="34635"/>
                  </a:cubicBezTo>
                  <a:cubicBezTo>
                    <a:pt x="52435" y="34933"/>
                    <a:pt x="52185" y="35195"/>
                    <a:pt x="51864" y="35195"/>
                  </a:cubicBezTo>
                  <a:cubicBezTo>
                    <a:pt x="51566" y="35195"/>
                    <a:pt x="51304" y="34945"/>
                    <a:pt x="51304" y="34635"/>
                  </a:cubicBezTo>
                  <a:cubicBezTo>
                    <a:pt x="51304" y="34302"/>
                    <a:pt x="51554" y="34064"/>
                    <a:pt x="51864" y="34064"/>
                  </a:cubicBezTo>
                  <a:close/>
                  <a:moveTo>
                    <a:pt x="55602" y="34064"/>
                  </a:moveTo>
                  <a:cubicBezTo>
                    <a:pt x="55900" y="34064"/>
                    <a:pt x="56174" y="34326"/>
                    <a:pt x="56174" y="34635"/>
                  </a:cubicBezTo>
                  <a:cubicBezTo>
                    <a:pt x="56174" y="34933"/>
                    <a:pt x="55912" y="35195"/>
                    <a:pt x="55602" y="35195"/>
                  </a:cubicBezTo>
                  <a:cubicBezTo>
                    <a:pt x="55293" y="35195"/>
                    <a:pt x="55043" y="34945"/>
                    <a:pt x="55043" y="34635"/>
                  </a:cubicBezTo>
                  <a:cubicBezTo>
                    <a:pt x="55043" y="34302"/>
                    <a:pt x="55293" y="34064"/>
                    <a:pt x="55602" y="34064"/>
                  </a:cubicBezTo>
                  <a:close/>
                  <a:moveTo>
                    <a:pt x="59329" y="34064"/>
                  </a:moveTo>
                  <a:cubicBezTo>
                    <a:pt x="59627" y="34064"/>
                    <a:pt x="59889" y="34326"/>
                    <a:pt x="59889" y="34635"/>
                  </a:cubicBezTo>
                  <a:cubicBezTo>
                    <a:pt x="59889" y="34933"/>
                    <a:pt x="59639" y="35195"/>
                    <a:pt x="59329" y="35195"/>
                  </a:cubicBezTo>
                  <a:cubicBezTo>
                    <a:pt x="59008" y="35195"/>
                    <a:pt x="58757" y="34945"/>
                    <a:pt x="58757" y="34635"/>
                  </a:cubicBezTo>
                  <a:cubicBezTo>
                    <a:pt x="58757" y="34302"/>
                    <a:pt x="59008" y="34064"/>
                    <a:pt x="59329" y="34064"/>
                  </a:cubicBezTo>
                  <a:close/>
                  <a:moveTo>
                    <a:pt x="63056" y="34064"/>
                  </a:moveTo>
                  <a:cubicBezTo>
                    <a:pt x="63353" y="34064"/>
                    <a:pt x="63627" y="34326"/>
                    <a:pt x="63627" y="34635"/>
                  </a:cubicBezTo>
                  <a:cubicBezTo>
                    <a:pt x="63627" y="34933"/>
                    <a:pt x="63377" y="35195"/>
                    <a:pt x="63056" y="35195"/>
                  </a:cubicBezTo>
                  <a:cubicBezTo>
                    <a:pt x="62746" y="35195"/>
                    <a:pt x="62496" y="34945"/>
                    <a:pt x="62496" y="34635"/>
                  </a:cubicBezTo>
                  <a:cubicBezTo>
                    <a:pt x="62496" y="34302"/>
                    <a:pt x="62746" y="34064"/>
                    <a:pt x="63056" y="34064"/>
                  </a:cubicBezTo>
                  <a:close/>
                  <a:moveTo>
                    <a:pt x="66782" y="34064"/>
                  </a:moveTo>
                  <a:cubicBezTo>
                    <a:pt x="67080" y="34064"/>
                    <a:pt x="67342" y="34326"/>
                    <a:pt x="67342" y="34635"/>
                  </a:cubicBezTo>
                  <a:cubicBezTo>
                    <a:pt x="67342" y="34933"/>
                    <a:pt x="67092" y="35195"/>
                    <a:pt x="66782" y="35195"/>
                  </a:cubicBezTo>
                  <a:cubicBezTo>
                    <a:pt x="66473" y="35195"/>
                    <a:pt x="66211" y="34945"/>
                    <a:pt x="66211" y="34635"/>
                  </a:cubicBezTo>
                  <a:cubicBezTo>
                    <a:pt x="66235" y="34302"/>
                    <a:pt x="66473" y="34064"/>
                    <a:pt x="66782" y="34064"/>
                  </a:cubicBezTo>
                  <a:close/>
                  <a:moveTo>
                    <a:pt x="70509" y="34064"/>
                  </a:moveTo>
                  <a:cubicBezTo>
                    <a:pt x="70807" y="34064"/>
                    <a:pt x="71080" y="34326"/>
                    <a:pt x="71080" y="34635"/>
                  </a:cubicBezTo>
                  <a:cubicBezTo>
                    <a:pt x="71080" y="34933"/>
                    <a:pt x="70830" y="35195"/>
                    <a:pt x="70509" y="35195"/>
                  </a:cubicBezTo>
                  <a:cubicBezTo>
                    <a:pt x="70199" y="35195"/>
                    <a:pt x="69949" y="34945"/>
                    <a:pt x="69949" y="34635"/>
                  </a:cubicBezTo>
                  <a:cubicBezTo>
                    <a:pt x="69949" y="34302"/>
                    <a:pt x="70199" y="34064"/>
                    <a:pt x="70509" y="34064"/>
                  </a:cubicBezTo>
                  <a:close/>
                  <a:moveTo>
                    <a:pt x="74236" y="34064"/>
                  </a:moveTo>
                  <a:cubicBezTo>
                    <a:pt x="74533" y="34064"/>
                    <a:pt x="74795" y="34326"/>
                    <a:pt x="74795" y="34635"/>
                  </a:cubicBezTo>
                  <a:cubicBezTo>
                    <a:pt x="74795" y="34933"/>
                    <a:pt x="74545" y="35195"/>
                    <a:pt x="74236" y="35195"/>
                  </a:cubicBezTo>
                  <a:cubicBezTo>
                    <a:pt x="73938" y="35195"/>
                    <a:pt x="73676" y="34945"/>
                    <a:pt x="73676" y="34635"/>
                  </a:cubicBezTo>
                  <a:cubicBezTo>
                    <a:pt x="73676" y="34302"/>
                    <a:pt x="73926" y="34064"/>
                    <a:pt x="74236" y="34064"/>
                  </a:cubicBezTo>
                  <a:close/>
                  <a:moveTo>
                    <a:pt x="77855" y="34064"/>
                  </a:moveTo>
                  <a:cubicBezTo>
                    <a:pt x="78153" y="34064"/>
                    <a:pt x="78415" y="34326"/>
                    <a:pt x="78415" y="34635"/>
                  </a:cubicBezTo>
                  <a:cubicBezTo>
                    <a:pt x="78415" y="34933"/>
                    <a:pt x="78165" y="35195"/>
                    <a:pt x="77855" y="35195"/>
                  </a:cubicBezTo>
                  <a:cubicBezTo>
                    <a:pt x="77546" y="35195"/>
                    <a:pt x="77284" y="34945"/>
                    <a:pt x="77284" y="34635"/>
                  </a:cubicBezTo>
                  <a:cubicBezTo>
                    <a:pt x="77284" y="34302"/>
                    <a:pt x="77546" y="34064"/>
                    <a:pt x="77855" y="34064"/>
                  </a:cubicBezTo>
                  <a:close/>
                  <a:moveTo>
                    <a:pt x="81570" y="34064"/>
                  </a:moveTo>
                  <a:cubicBezTo>
                    <a:pt x="81868" y="34064"/>
                    <a:pt x="82141" y="34326"/>
                    <a:pt x="82141" y="34635"/>
                  </a:cubicBezTo>
                  <a:cubicBezTo>
                    <a:pt x="82141" y="34933"/>
                    <a:pt x="81879" y="35195"/>
                    <a:pt x="81570" y="35195"/>
                  </a:cubicBezTo>
                  <a:cubicBezTo>
                    <a:pt x="81260" y="35195"/>
                    <a:pt x="81010" y="34945"/>
                    <a:pt x="81010" y="34635"/>
                  </a:cubicBezTo>
                  <a:cubicBezTo>
                    <a:pt x="81022" y="34302"/>
                    <a:pt x="81260" y="34064"/>
                    <a:pt x="81570" y="34064"/>
                  </a:cubicBezTo>
                  <a:close/>
                  <a:moveTo>
                    <a:pt x="85308" y="34064"/>
                  </a:moveTo>
                  <a:cubicBezTo>
                    <a:pt x="85606" y="34064"/>
                    <a:pt x="85880" y="34326"/>
                    <a:pt x="85880" y="34635"/>
                  </a:cubicBezTo>
                  <a:cubicBezTo>
                    <a:pt x="85880" y="34933"/>
                    <a:pt x="85618" y="35195"/>
                    <a:pt x="85308" y="35195"/>
                  </a:cubicBezTo>
                  <a:cubicBezTo>
                    <a:pt x="84999" y="35195"/>
                    <a:pt x="84749" y="34945"/>
                    <a:pt x="84749" y="34635"/>
                  </a:cubicBezTo>
                  <a:cubicBezTo>
                    <a:pt x="84749" y="34302"/>
                    <a:pt x="84999" y="34064"/>
                    <a:pt x="85308" y="34064"/>
                  </a:cubicBezTo>
                  <a:close/>
                  <a:moveTo>
                    <a:pt x="89035" y="34064"/>
                  </a:moveTo>
                  <a:cubicBezTo>
                    <a:pt x="89333" y="34064"/>
                    <a:pt x="89595" y="34326"/>
                    <a:pt x="89595" y="34635"/>
                  </a:cubicBezTo>
                  <a:cubicBezTo>
                    <a:pt x="89595" y="34933"/>
                    <a:pt x="89345" y="35195"/>
                    <a:pt x="89035" y="35195"/>
                  </a:cubicBezTo>
                  <a:cubicBezTo>
                    <a:pt x="88714" y="35195"/>
                    <a:pt x="88464" y="34945"/>
                    <a:pt x="88464" y="34635"/>
                  </a:cubicBezTo>
                  <a:cubicBezTo>
                    <a:pt x="88475" y="34302"/>
                    <a:pt x="88714" y="34064"/>
                    <a:pt x="89035" y="34064"/>
                  </a:cubicBezTo>
                  <a:close/>
                  <a:moveTo>
                    <a:pt x="92762" y="34064"/>
                  </a:moveTo>
                  <a:cubicBezTo>
                    <a:pt x="93059" y="34064"/>
                    <a:pt x="93333" y="34326"/>
                    <a:pt x="93333" y="34635"/>
                  </a:cubicBezTo>
                  <a:cubicBezTo>
                    <a:pt x="93333" y="34933"/>
                    <a:pt x="93071" y="35195"/>
                    <a:pt x="92762" y="35195"/>
                  </a:cubicBezTo>
                  <a:cubicBezTo>
                    <a:pt x="92452" y="35195"/>
                    <a:pt x="92202" y="34945"/>
                    <a:pt x="92202" y="34635"/>
                  </a:cubicBezTo>
                  <a:cubicBezTo>
                    <a:pt x="92202" y="34302"/>
                    <a:pt x="92452" y="34064"/>
                    <a:pt x="92762" y="34064"/>
                  </a:cubicBezTo>
                  <a:close/>
                  <a:moveTo>
                    <a:pt x="96488" y="34064"/>
                  </a:moveTo>
                  <a:cubicBezTo>
                    <a:pt x="96786" y="34064"/>
                    <a:pt x="97048" y="34326"/>
                    <a:pt x="97048" y="34635"/>
                  </a:cubicBezTo>
                  <a:cubicBezTo>
                    <a:pt x="97048" y="34933"/>
                    <a:pt x="96798" y="35195"/>
                    <a:pt x="96488" y="35195"/>
                  </a:cubicBezTo>
                  <a:cubicBezTo>
                    <a:pt x="96191" y="35195"/>
                    <a:pt x="95917" y="34945"/>
                    <a:pt x="95917" y="34635"/>
                  </a:cubicBezTo>
                  <a:cubicBezTo>
                    <a:pt x="95917" y="34302"/>
                    <a:pt x="96179" y="34064"/>
                    <a:pt x="96488" y="34064"/>
                  </a:cubicBezTo>
                  <a:close/>
                  <a:moveTo>
                    <a:pt x="100203" y="34064"/>
                  </a:moveTo>
                  <a:cubicBezTo>
                    <a:pt x="100501" y="34064"/>
                    <a:pt x="100775" y="34326"/>
                    <a:pt x="100775" y="34635"/>
                  </a:cubicBezTo>
                  <a:cubicBezTo>
                    <a:pt x="100775" y="34933"/>
                    <a:pt x="100513" y="35195"/>
                    <a:pt x="100203" y="35195"/>
                  </a:cubicBezTo>
                  <a:cubicBezTo>
                    <a:pt x="99905" y="35195"/>
                    <a:pt x="99644" y="34945"/>
                    <a:pt x="99644" y="34635"/>
                  </a:cubicBezTo>
                  <a:cubicBezTo>
                    <a:pt x="99655" y="34302"/>
                    <a:pt x="99894" y="34064"/>
                    <a:pt x="100203" y="34064"/>
                  </a:cubicBezTo>
                  <a:close/>
                  <a:moveTo>
                    <a:pt x="103942" y="34064"/>
                  </a:moveTo>
                  <a:cubicBezTo>
                    <a:pt x="104239" y="34064"/>
                    <a:pt x="104513" y="34326"/>
                    <a:pt x="104513" y="34635"/>
                  </a:cubicBezTo>
                  <a:cubicBezTo>
                    <a:pt x="104513" y="34933"/>
                    <a:pt x="104251" y="35195"/>
                    <a:pt x="103942" y="35195"/>
                  </a:cubicBezTo>
                  <a:cubicBezTo>
                    <a:pt x="103644" y="35195"/>
                    <a:pt x="103382" y="34945"/>
                    <a:pt x="103382" y="34635"/>
                  </a:cubicBezTo>
                  <a:cubicBezTo>
                    <a:pt x="103382" y="34302"/>
                    <a:pt x="103632" y="34064"/>
                    <a:pt x="103942" y="34064"/>
                  </a:cubicBezTo>
                  <a:close/>
                  <a:moveTo>
                    <a:pt x="107668" y="34064"/>
                  </a:moveTo>
                  <a:cubicBezTo>
                    <a:pt x="107966" y="34064"/>
                    <a:pt x="108228" y="34326"/>
                    <a:pt x="108228" y="34635"/>
                  </a:cubicBezTo>
                  <a:cubicBezTo>
                    <a:pt x="108228" y="34933"/>
                    <a:pt x="107978" y="35195"/>
                    <a:pt x="107668" y="35195"/>
                  </a:cubicBezTo>
                  <a:cubicBezTo>
                    <a:pt x="107371" y="35195"/>
                    <a:pt x="107097" y="34945"/>
                    <a:pt x="107097" y="34635"/>
                  </a:cubicBezTo>
                  <a:cubicBezTo>
                    <a:pt x="107109" y="34302"/>
                    <a:pt x="107347" y="34064"/>
                    <a:pt x="107668" y="34064"/>
                  </a:cubicBezTo>
                  <a:close/>
                  <a:moveTo>
                    <a:pt x="111395" y="34064"/>
                  </a:moveTo>
                  <a:cubicBezTo>
                    <a:pt x="111693" y="34064"/>
                    <a:pt x="111967" y="34326"/>
                    <a:pt x="111967" y="34635"/>
                  </a:cubicBezTo>
                  <a:cubicBezTo>
                    <a:pt x="111967" y="34933"/>
                    <a:pt x="111705" y="35195"/>
                    <a:pt x="111395" y="35195"/>
                  </a:cubicBezTo>
                  <a:cubicBezTo>
                    <a:pt x="111085" y="35195"/>
                    <a:pt x="110835" y="34945"/>
                    <a:pt x="110835" y="34635"/>
                  </a:cubicBezTo>
                  <a:cubicBezTo>
                    <a:pt x="110835" y="34302"/>
                    <a:pt x="111085" y="34064"/>
                    <a:pt x="111395" y="34064"/>
                  </a:cubicBezTo>
                  <a:close/>
                  <a:moveTo>
                    <a:pt x="115122" y="34064"/>
                  </a:moveTo>
                  <a:cubicBezTo>
                    <a:pt x="115419" y="34064"/>
                    <a:pt x="115681" y="34326"/>
                    <a:pt x="115681" y="34635"/>
                  </a:cubicBezTo>
                  <a:cubicBezTo>
                    <a:pt x="115681" y="34933"/>
                    <a:pt x="115431" y="35195"/>
                    <a:pt x="115122" y="35195"/>
                  </a:cubicBezTo>
                  <a:cubicBezTo>
                    <a:pt x="114812" y="35195"/>
                    <a:pt x="114550" y="34945"/>
                    <a:pt x="114550" y="34635"/>
                  </a:cubicBezTo>
                  <a:cubicBezTo>
                    <a:pt x="114574" y="34302"/>
                    <a:pt x="114812" y="34064"/>
                    <a:pt x="115122" y="34064"/>
                  </a:cubicBezTo>
                  <a:close/>
                  <a:moveTo>
                    <a:pt x="118860" y="34064"/>
                  </a:moveTo>
                  <a:cubicBezTo>
                    <a:pt x="119158" y="34064"/>
                    <a:pt x="119420" y="34326"/>
                    <a:pt x="119420" y="34635"/>
                  </a:cubicBezTo>
                  <a:cubicBezTo>
                    <a:pt x="119420" y="34933"/>
                    <a:pt x="119170" y="35195"/>
                    <a:pt x="118860" y="35195"/>
                  </a:cubicBezTo>
                  <a:cubicBezTo>
                    <a:pt x="118539" y="35195"/>
                    <a:pt x="118289" y="34945"/>
                    <a:pt x="118289" y="34635"/>
                  </a:cubicBezTo>
                  <a:cubicBezTo>
                    <a:pt x="118289" y="34302"/>
                    <a:pt x="118539" y="34064"/>
                    <a:pt x="118860" y="34064"/>
                  </a:cubicBezTo>
                  <a:close/>
                  <a:moveTo>
                    <a:pt x="122575" y="34064"/>
                  </a:moveTo>
                  <a:cubicBezTo>
                    <a:pt x="122873" y="34064"/>
                    <a:pt x="123146" y="34326"/>
                    <a:pt x="123146" y="34635"/>
                  </a:cubicBezTo>
                  <a:cubicBezTo>
                    <a:pt x="123146" y="34933"/>
                    <a:pt x="122885" y="35195"/>
                    <a:pt x="122575" y="35195"/>
                  </a:cubicBezTo>
                  <a:cubicBezTo>
                    <a:pt x="122265" y="35195"/>
                    <a:pt x="122015" y="34945"/>
                    <a:pt x="122015" y="34635"/>
                  </a:cubicBezTo>
                  <a:cubicBezTo>
                    <a:pt x="122027" y="34302"/>
                    <a:pt x="122277" y="34064"/>
                    <a:pt x="122575" y="34064"/>
                  </a:cubicBezTo>
                  <a:close/>
                  <a:moveTo>
                    <a:pt x="126314" y="34064"/>
                  </a:moveTo>
                  <a:cubicBezTo>
                    <a:pt x="126611" y="34064"/>
                    <a:pt x="126873" y="34326"/>
                    <a:pt x="126873" y="34635"/>
                  </a:cubicBezTo>
                  <a:cubicBezTo>
                    <a:pt x="126873" y="34933"/>
                    <a:pt x="126623" y="35195"/>
                    <a:pt x="126314" y="35195"/>
                  </a:cubicBezTo>
                  <a:cubicBezTo>
                    <a:pt x="126004" y="35195"/>
                    <a:pt x="125742" y="34945"/>
                    <a:pt x="125742" y="34635"/>
                  </a:cubicBezTo>
                  <a:cubicBezTo>
                    <a:pt x="125742" y="34302"/>
                    <a:pt x="126004" y="34064"/>
                    <a:pt x="126314" y="34064"/>
                  </a:cubicBezTo>
                  <a:close/>
                  <a:moveTo>
                    <a:pt x="130028" y="34064"/>
                  </a:moveTo>
                  <a:cubicBezTo>
                    <a:pt x="130326" y="34064"/>
                    <a:pt x="130600" y="34326"/>
                    <a:pt x="130600" y="34635"/>
                  </a:cubicBezTo>
                  <a:cubicBezTo>
                    <a:pt x="130600" y="34933"/>
                    <a:pt x="130350" y="35195"/>
                    <a:pt x="130028" y="35195"/>
                  </a:cubicBezTo>
                  <a:cubicBezTo>
                    <a:pt x="129731" y="35195"/>
                    <a:pt x="129469" y="34945"/>
                    <a:pt x="129469" y="34635"/>
                  </a:cubicBezTo>
                  <a:cubicBezTo>
                    <a:pt x="129469" y="34302"/>
                    <a:pt x="129719" y="34064"/>
                    <a:pt x="130028" y="34064"/>
                  </a:cubicBezTo>
                  <a:close/>
                  <a:moveTo>
                    <a:pt x="133767" y="34064"/>
                  </a:moveTo>
                  <a:cubicBezTo>
                    <a:pt x="134065" y="34064"/>
                    <a:pt x="134326" y="34326"/>
                    <a:pt x="134326" y="34635"/>
                  </a:cubicBezTo>
                  <a:cubicBezTo>
                    <a:pt x="134326" y="34933"/>
                    <a:pt x="134076" y="35195"/>
                    <a:pt x="133767" y="35195"/>
                  </a:cubicBezTo>
                  <a:cubicBezTo>
                    <a:pt x="133469" y="35195"/>
                    <a:pt x="133207" y="34945"/>
                    <a:pt x="133207" y="34635"/>
                  </a:cubicBezTo>
                  <a:cubicBezTo>
                    <a:pt x="133207" y="34302"/>
                    <a:pt x="133457" y="34064"/>
                    <a:pt x="133767" y="34064"/>
                  </a:cubicBezTo>
                  <a:close/>
                  <a:moveTo>
                    <a:pt x="137494" y="34064"/>
                  </a:moveTo>
                  <a:cubicBezTo>
                    <a:pt x="137791" y="34064"/>
                    <a:pt x="138053" y="34326"/>
                    <a:pt x="138053" y="34635"/>
                  </a:cubicBezTo>
                  <a:cubicBezTo>
                    <a:pt x="138053" y="34933"/>
                    <a:pt x="137803" y="35195"/>
                    <a:pt x="137494" y="35195"/>
                  </a:cubicBezTo>
                  <a:cubicBezTo>
                    <a:pt x="137196" y="35195"/>
                    <a:pt x="136922" y="34945"/>
                    <a:pt x="136922" y="34635"/>
                  </a:cubicBezTo>
                  <a:cubicBezTo>
                    <a:pt x="136934" y="34302"/>
                    <a:pt x="137172" y="34064"/>
                    <a:pt x="137494" y="34064"/>
                  </a:cubicBezTo>
                  <a:close/>
                  <a:moveTo>
                    <a:pt x="141220" y="34064"/>
                  </a:moveTo>
                  <a:cubicBezTo>
                    <a:pt x="141518" y="34064"/>
                    <a:pt x="141792" y="34326"/>
                    <a:pt x="141792" y="34635"/>
                  </a:cubicBezTo>
                  <a:cubicBezTo>
                    <a:pt x="141792" y="34933"/>
                    <a:pt x="141530" y="35195"/>
                    <a:pt x="141220" y="35195"/>
                  </a:cubicBezTo>
                  <a:cubicBezTo>
                    <a:pt x="140911" y="35195"/>
                    <a:pt x="140661" y="34945"/>
                    <a:pt x="140661" y="34635"/>
                  </a:cubicBezTo>
                  <a:cubicBezTo>
                    <a:pt x="140661" y="34302"/>
                    <a:pt x="140911" y="34064"/>
                    <a:pt x="141220" y="34064"/>
                  </a:cubicBezTo>
                  <a:close/>
                  <a:moveTo>
                    <a:pt x="1548" y="35933"/>
                  </a:moveTo>
                  <a:cubicBezTo>
                    <a:pt x="1846" y="35933"/>
                    <a:pt x="2119" y="36183"/>
                    <a:pt x="2119" y="36493"/>
                  </a:cubicBezTo>
                  <a:cubicBezTo>
                    <a:pt x="2119" y="36790"/>
                    <a:pt x="1858" y="37064"/>
                    <a:pt x="1548" y="37064"/>
                  </a:cubicBezTo>
                  <a:cubicBezTo>
                    <a:pt x="1238" y="37064"/>
                    <a:pt x="988" y="36802"/>
                    <a:pt x="988" y="36493"/>
                  </a:cubicBezTo>
                  <a:cubicBezTo>
                    <a:pt x="988" y="36183"/>
                    <a:pt x="1238" y="35933"/>
                    <a:pt x="1548" y="35933"/>
                  </a:cubicBezTo>
                  <a:close/>
                  <a:moveTo>
                    <a:pt x="5287" y="35933"/>
                  </a:moveTo>
                  <a:cubicBezTo>
                    <a:pt x="5596" y="35933"/>
                    <a:pt x="5846" y="36183"/>
                    <a:pt x="5846" y="36493"/>
                  </a:cubicBezTo>
                  <a:cubicBezTo>
                    <a:pt x="5846" y="36802"/>
                    <a:pt x="5596" y="37064"/>
                    <a:pt x="5287" y="37064"/>
                  </a:cubicBezTo>
                  <a:cubicBezTo>
                    <a:pt x="4977" y="37064"/>
                    <a:pt x="4715" y="36802"/>
                    <a:pt x="4715" y="36493"/>
                  </a:cubicBezTo>
                  <a:cubicBezTo>
                    <a:pt x="4715" y="36183"/>
                    <a:pt x="4977" y="35933"/>
                    <a:pt x="5287" y="35933"/>
                  </a:cubicBezTo>
                  <a:close/>
                  <a:moveTo>
                    <a:pt x="9001" y="35933"/>
                  </a:moveTo>
                  <a:cubicBezTo>
                    <a:pt x="9299" y="35933"/>
                    <a:pt x="9573" y="36183"/>
                    <a:pt x="9573" y="36493"/>
                  </a:cubicBezTo>
                  <a:cubicBezTo>
                    <a:pt x="9573" y="36790"/>
                    <a:pt x="9323" y="37064"/>
                    <a:pt x="9001" y="37064"/>
                  </a:cubicBezTo>
                  <a:cubicBezTo>
                    <a:pt x="8704" y="37064"/>
                    <a:pt x="8442" y="36802"/>
                    <a:pt x="8442" y="36493"/>
                  </a:cubicBezTo>
                  <a:cubicBezTo>
                    <a:pt x="8442" y="36183"/>
                    <a:pt x="8692" y="35933"/>
                    <a:pt x="9001" y="35933"/>
                  </a:cubicBezTo>
                  <a:close/>
                  <a:moveTo>
                    <a:pt x="12728" y="35933"/>
                  </a:moveTo>
                  <a:cubicBezTo>
                    <a:pt x="13037" y="35933"/>
                    <a:pt x="13288" y="36183"/>
                    <a:pt x="13288" y="36493"/>
                  </a:cubicBezTo>
                  <a:cubicBezTo>
                    <a:pt x="13288" y="36802"/>
                    <a:pt x="13037" y="37064"/>
                    <a:pt x="12728" y="37064"/>
                  </a:cubicBezTo>
                  <a:cubicBezTo>
                    <a:pt x="12418" y="37064"/>
                    <a:pt x="12156" y="36802"/>
                    <a:pt x="12156" y="36493"/>
                  </a:cubicBezTo>
                  <a:cubicBezTo>
                    <a:pt x="12180" y="36183"/>
                    <a:pt x="12418" y="35933"/>
                    <a:pt x="12728" y="35933"/>
                  </a:cubicBezTo>
                  <a:close/>
                  <a:moveTo>
                    <a:pt x="16466" y="35933"/>
                  </a:moveTo>
                  <a:cubicBezTo>
                    <a:pt x="16764" y="35933"/>
                    <a:pt x="17026" y="36183"/>
                    <a:pt x="17026" y="36493"/>
                  </a:cubicBezTo>
                  <a:cubicBezTo>
                    <a:pt x="17026" y="36790"/>
                    <a:pt x="16776" y="37064"/>
                    <a:pt x="16466" y="37064"/>
                  </a:cubicBezTo>
                  <a:cubicBezTo>
                    <a:pt x="16169" y="37064"/>
                    <a:pt x="15895" y="36802"/>
                    <a:pt x="15895" y="36493"/>
                  </a:cubicBezTo>
                  <a:cubicBezTo>
                    <a:pt x="15895" y="36183"/>
                    <a:pt x="16145" y="35933"/>
                    <a:pt x="16466" y="35933"/>
                  </a:cubicBezTo>
                  <a:close/>
                  <a:moveTo>
                    <a:pt x="20181" y="35933"/>
                  </a:moveTo>
                  <a:cubicBezTo>
                    <a:pt x="20491" y="35933"/>
                    <a:pt x="20753" y="36183"/>
                    <a:pt x="20753" y="36493"/>
                  </a:cubicBezTo>
                  <a:cubicBezTo>
                    <a:pt x="20753" y="36802"/>
                    <a:pt x="20491" y="37064"/>
                    <a:pt x="20181" y="37064"/>
                  </a:cubicBezTo>
                  <a:cubicBezTo>
                    <a:pt x="19872" y="37064"/>
                    <a:pt x="19622" y="36802"/>
                    <a:pt x="19622" y="36493"/>
                  </a:cubicBezTo>
                  <a:cubicBezTo>
                    <a:pt x="19634" y="36183"/>
                    <a:pt x="19872" y="35933"/>
                    <a:pt x="20181" y="35933"/>
                  </a:cubicBezTo>
                  <a:close/>
                  <a:moveTo>
                    <a:pt x="23920" y="35933"/>
                  </a:moveTo>
                  <a:cubicBezTo>
                    <a:pt x="24217" y="35933"/>
                    <a:pt x="24479" y="36183"/>
                    <a:pt x="24479" y="36493"/>
                  </a:cubicBezTo>
                  <a:cubicBezTo>
                    <a:pt x="24479" y="36790"/>
                    <a:pt x="24229" y="37064"/>
                    <a:pt x="23920" y="37064"/>
                  </a:cubicBezTo>
                  <a:cubicBezTo>
                    <a:pt x="23610" y="37064"/>
                    <a:pt x="23348" y="36802"/>
                    <a:pt x="23348" y="36493"/>
                  </a:cubicBezTo>
                  <a:cubicBezTo>
                    <a:pt x="23348" y="36183"/>
                    <a:pt x="23610" y="35933"/>
                    <a:pt x="23920" y="35933"/>
                  </a:cubicBezTo>
                  <a:close/>
                  <a:moveTo>
                    <a:pt x="27635" y="35933"/>
                  </a:moveTo>
                  <a:cubicBezTo>
                    <a:pt x="27956" y="35933"/>
                    <a:pt x="28206" y="36183"/>
                    <a:pt x="28206" y="36493"/>
                  </a:cubicBezTo>
                  <a:cubicBezTo>
                    <a:pt x="28206" y="36802"/>
                    <a:pt x="27956" y="37064"/>
                    <a:pt x="27635" y="37064"/>
                  </a:cubicBezTo>
                  <a:cubicBezTo>
                    <a:pt x="27325" y="37064"/>
                    <a:pt x="27075" y="36802"/>
                    <a:pt x="27075" y="36493"/>
                  </a:cubicBezTo>
                  <a:cubicBezTo>
                    <a:pt x="27087" y="36183"/>
                    <a:pt x="27325" y="35933"/>
                    <a:pt x="27635" y="35933"/>
                  </a:cubicBezTo>
                  <a:close/>
                  <a:moveTo>
                    <a:pt x="31373" y="35933"/>
                  </a:moveTo>
                  <a:cubicBezTo>
                    <a:pt x="31671" y="35933"/>
                    <a:pt x="31945" y="36183"/>
                    <a:pt x="31945" y="36493"/>
                  </a:cubicBezTo>
                  <a:cubicBezTo>
                    <a:pt x="31945" y="36790"/>
                    <a:pt x="31683" y="37064"/>
                    <a:pt x="31373" y="37064"/>
                  </a:cubicBezTo>
                  <a:cubicBezTo>
                    <a:pt x="31064" y="37064"/>
                    <a:pt x="30814" y="36802"/>
                    <a:pt x="30814" y="36493"/>
                  </a:cubicBezTo>
                  <a:cubicBezTo>
                    <a:pt x="30814" y="36183"/>
                    <a:pt x="31064" y="35933"/>
                    <a:pt x="31373" y="35933"/>
                  </a:cubicBezTo>
                  <a:close/>
                  <a:moveTo>
                    <a:pt x="35100" y="35933"/>
                  </a:moveTo>
                  <a:cubicBezTo>
                    <a:pt x="35409" y="35933"/>
                    <a:pt x="35659" y="36183"/>
                    <a:pt x="35659" y="36493"/>
                  </a:cubicBezTo>
                  <a:cubicBezTo>
                    <a:pt x="35659" y="36802"/>
                    <a:pt x="35409" y="37064"/>
                    <a:pt x="35100" y="37064"/>
                  </a:cubicBezTo>
                  <a:cubicBezTo>
                    <a:pt x="34778" y="37064"/>
                    <a:pt x="34528" y="36802"/>
                    <a:pt x="34528" y="36493"/>
                  </a:cubicBezTo>
                  <a:cubicBezTo>
                    <a:pt x="34540" y="36183"/>
                    <a:pt x="34778" y="35933"/>
                    <a:pt x="35100" y="35933"/>
                  </a:cubicBezTo>
                  <a:close/>
                  <a:moveTo>
                    <a:pt x="38815" y="35933"/>
                  </a:moveTo>
                  <a:cubicBezTo>
                    <a:pt x="39112" y="35933"/>
                    <a:pt x="39386" y="36183"/>
                    <a:pt x="39386" y="36493"/>
                  </a:cubicBezTo>
                  <a:cubicBezTo>
                    <a:pt x="39386" y="36790"/>
                    <a:pt x="39124" y="37064"/>
                    <a:pt x="38815" y="37064"/>
                  </a:cubicBezTo>
                  <a:cubicBezTo>
                    <a:pt x="38517" y="37064"/>
                    <a:pt x="38255" y="36802"/>
                    <a:pt x="38255" y="36493"/>
                  </a:cubicBezTo>
                  <a:cubicBezTo>
                    <a:pt x="38267" y="36183"/>
                    <a:pt x="38505" y="35933"/>
                    <a:pt x="38815" y="35933"/>
                  </a:cubicBezTo>
                  <a:close/>
                  <a:moveTo>
                    <a:pt x="42553" y="35933"/>
                  </a:moveTo>
                  <a:cubicBezTo>
                    <a:pt x="42863" y="35933"/>
                    <a:pt x="43113" y="36183"/>
                    <a:pt x="43113" y="36493"/>
                  </a:cubicBezTo>
                  <a:cubicBezTo>
                    <a:pt x="43113" y="36802"/>
                    <a:pt x="42863" y="37064"/>
                    <a:pt x="42553" y="37064"/>
                  </a:cubicBezTo>
                  <a:cubicBezTo>
                    <a:pt x="42232" y="37064"/>
                    <a:pt x="41982" y="36802"/>
                    <a:pt x="41982" y="36493"/>
                  </a:cubicBezTo>
                  <a:cubicBezTo>
                    <a:pt x="41982" y="36183"/>
                    <a:pt x="42244" y="35933"/>
                    <a:pt x="42553" y="35933"/>
                  </a:cubicBezTo>
                  <a:close/>
                  <a:moveTo>
                    <a:pt x="46268" y="35933"/>
                  </a:moveTo>
                  <a:cubicBezTo>
                    <a:pt x="46565" y="35933"/>
                    <a:pt x="46839" y="36183"/>
                    <a:pt x="46839" y="36493"/>
                  </a:cubicBezTo>
                  <a:cubicBezTo>
                    <a:pt x="46839" y="36790"/>
                    <a:pt x="46589" y="37064"/>
                    <a:pt x="46268" y="37064"/>
                  </a:cubicBezTo>
                  <a:cubicBezTo>
                    <a:pt x="45970" y="37064"/>
                    <a:pt x="45708" y="36802"/>
                    <a:pt x="45708" y="36493"/>
                  </a:cubicBezTo>
                  <a:cubicBezTo>
                    <a:pt x="45720" y="36183"/>
                    <a:pt x="45958" y="35933"/>
                    <a:pt x="46268" y="35933"/>
                  </a:cubicBezTo>
                  <a:close/>
                  <a:moveTo>
                    <a:pt x="50006" y="35933"/>
                  </a:moveTo>
                  <a:cubicBezTo>
                    <a:pt x="50316" y="35933"/>
                    <a:pt x="50578" y="36183"/>
                    <a:pt x="50578" y="36493"/>
                  </a:cubicBezTo>
                  <a:cubicBezTo>
                    <a:pt x="50578" y="36802"/>
                    <a:pt x="50316" y="37064"/>
                    <a:pt x="50006" y="37064"/>
                  </a:cubicBezTo>
                  <a:cubicBezTo>
                    <a:pt x="49697" y="37064"/>
                    <a:pt x="49447" y="36802"/>
                    <a:pt x="49447" y="36493"/>
                  </a:cubicBezTo>
                  <a:cubicBezTo>
                    <a:pt x="49447" y="36183"/>
                    <a:pt x="49697" y="35933"/>
                    <a:pt x="50006" y="35933"/>
                  </a:cubicBezTo>
                  <a:close/>
                  <a:moveTo>
                    <a:pt x="53733" y="35933"/>
                  </a:moveTo>
                  <a:cubicBezTo>
                    <a:pt x="54031" y="35933"/>
                    <a:pt x="54293" y="36183"/>
                    <a:pt x="54293" y="36493"/>
                  </a:cubicBezTo>
                  <a:cubicBezTo>
                    <a:pt x="54293" y="36790"/>
                    <a:pt x="54043" y="37064"/>
                    <a:pt x="53733" y="37064"/>
                  </a:cubicBezTo>
                  <a:cubicBezTo>
                    <a:pt x="53412" y="37064"/>
                    <a:pt x="53162" y="36802"/>
                    <a:pt x="53162" y="36493"/>
                  </a:cubicBezTo>
                  <a:cubicBezTo>
                    <a:pt x="53173" y="36183"/>
                    <a:pt x="53412" y="35933"/>
                    <a:pt x="53733" y="35933"/>
                  </a:cubicBezTo>
                  <a:close/>
                  <a:moveTo>
                    <a:pt x="57460" y="35933"/>
                  </a:moveTo>
                  <a:cubicBezTo>
                    <a:pt x="57781" y="35933"/>
                    <a:pt x="58031" y="36183"/>
                    <a:pt x="58031" y="36493"/>
                  </a:cubicBezTo>
                  <a:cubicBezTo>
                    <a:pt x="58031" y="36802"/>
                    <a:pt x="57781" y="37064"/>
                    <a:pt x="57460" y="37064"/>
                  </a:cubicBezTo>
                  <a:cubicBezTo>
                    <a:pt x="57150" y="37064"/>
                    <a:pt x="56900" y="36802"/>
                    <a:pt x="56900" y="36493"/>
                  </a:cubicBezTo>
                  <a:cubicBezTo>
                    <a:pt x="56900" y="36183"/>
                    <a:pt x="57150" y="35933"/>
                    <a:pt x="57460" y="35933"/>
                  </a:cubicBezTo>
                  <a:close/>
                  <a:moveTo>
                    <a:pt x="61186" y="35933"/>
                  </a:moveTo>
                  <a:cubicBezTo>
                    <a:pt x="61484" y="35933"/>
                    <a:pt x="61746" y="36183"/>
                    <a:pt x="61746" y="36493"/>
                  </a:cubicBezTo>
                  <a:cubicBezTo>
                    <a:pt x="61746" y="36790"/>
                    <a:pt x="61496" y="37064"/>
                    <a:pt x="61186" y="37064"/>
                  </a:cubicBezTo>
                  <a:cubicBezTo>
                    <a:pt x="60877" y="37064"/>
                    <a:pt x="60615" y="36802"/>
                    <a:pt x="60615" y="36493"/>
                  </a:cubicBezTo>
                  <a:cubicBezTo>
                    <a:pt x="60639" y="36183"/>
                    <a:pt x="60877" y="35933"/>
                    <a:pt x="61186" y="35933"/>
                  </a:cubicBezTo>
                  <a:close/>
                  <a:moveTo>
                    <a:pt x="64925" y="35933"/>
                  </a:moveTo>
                  <a:cubicBezTo>
                    <a:pt x="65234" y="35933"/>
                    <a:pt x="65485" y="36183"/>
                    <a:pt x="65485" y="36493"/>
                  </a:cubicBezTo>
                  <a:cubicBezTo>
                    <a:pt x="65485" y="36802"/>
                    <a:pt x="65234" y="37064"/>
                    <a:pt x="64925" y="37064"/>
                  </a:cubicBezTo>
                  <a:cubicBezTo>
                    <a:pt x="64603" y="37064"/>
                    <a:pt x="64353" y="36802"/>
                    <a:pt x="64353" y="36493"/>
                  </a:cubicBezTo>
                  <a:cubicBezTo>
                    <a:pt x="64353" y="36183"/>
                    <a:pt x="64603" y="35933"/>
                    <a:pt x="64925" y="35933"/>
                  </a:cubicBezTo>
                  <a:close/>
                  <a:moveTo>
                    <a:pt x="68640" y="35933"/>
                  </a:moveTo>
                  <a:cubicBezTo>
                    <a:pt x="68937" y="35933"/>
                    <a:pt x="69211" y="36183"/>
                    <a:pt x="69211" y="36493"/>
                  </a:cubicBezTo>
                  <a:cubicBezTo>
                    <a:pt x="69211" y="36790"/>
                    <a:pt x="68949" y="37064"/>
                    <a:pt x="68640" y="37064"/>
                  </a:cubicBezTo>
                  <a:cubicBezTo>
                    <a:pt x="68330" y="37064"/>
                    <a:pt x="68080" y="36802"/>
                    <a:pt x="68080" y="36493"/>
                  </a:cubicBezTo>
                  <a:cubicBezTo>
                    <a:pt x="68092" y="36183"/>
                    <a:pt x="68330" y="35933"/>
                    <a:pt x="68640" y="35933"/>
                  </a:cubicBezTo>
                  <a:close/>
                  <a:moveTo>
                    <a:pt x="72366" y="35933"/>
                  </a:moveTo>
                  <a:cubicBezTo>
                    <a:pt x="72676" y="35933"/>
                    <a:pt x="72926" y="36183"/>
                    <a:pt x="72926" y="36493"/>
                  </a:cubicBezTo>
                  <a:cubicBezTo>
                    <a:pt x="72926" y="36802"/>
                    <a:pt x="72676" y="37064"/>
                    <a:pt x="72366" y="37064"/>
                  </a:cubicBezTo>
                  <a:cubicBezTo>
                    <a:pt x="72045" y="37064"/>
                    <a:pt x="71795" y="36802"/>
                    <a:pt x="71795" y="36493"/>
                  </a:cubicBezTo>
                  <a:cubicBezTo>
                    <a:pt x="71807" y="36183"/>
                    <a:pt x="72069" y="35933"/>
                    <a:pt x="72366" y="35933"/>
                  </a:cubicBezTo>
                  <a:close/>
                  <a:moveTo>
                    <a:pt x="76093" y="35933"/>
                  </a:moveTo>
                  <a:cubicBezTo>
                    <a:pt x="76391" y="35933"/>
                    <a:pt x="76664" y="36183"/>
                    <a:pt x="76664" y="36493"/>
                  </a:cubicBezTo>
                  <a:cubicBezTo>
                    <a:pt x="76664" y="36790"/>
                    <a:pt x="76403" y="37064"/>
                    <a:pt x="76093" y="37064"/>
                  </a:cubicBezTo>
                  <a:cubicBezTo>
                    <a:pt x="75795" y="37064"/>
                    <a:pt x="75533" y="36802"/>
                    <a:pt x="75533" y="36493"/>
                  </a:cubicBezTo>
                  <a:cubicBezTo>
                    <a:pt x="75533" y="36183"/>
                    <a:pt x="75783" y="35933"/>
                    <a:pt x="76093" y="35933"/>
                  </a:cubicBezTo>
                  <a:close/>
                  <a:moveTo>
                    <a:pt x="79712" y="35933"/>
                  </a:moveTo>
                  <a:cubicBezTo>
                    <a:pt x="80010" y="35933"/>
                    <a:pt x="80284" y="36183"/>
                    <a:pt x="80284" y="36493"/>
                  </a:cubicBezTo>
                  <a:cubicBezTo>
                    <a:pt x="80284" y="36790"/>
                    <a:pt x="80022" y="37064"/>
                    <a:pt x="79712" y="37064"/>
                  </a:cubicBezTo>
                  <a:cubicBezTo>
                    <a:pt x="79403" y="37064"/>
                    <a:pt x="79153" y="36802"/>
                    <a:pt x="79153" y="36493"/>
                  </a:cubicBezTo>
                  <a:cubicBezTo>
                    <a:pt x="79165" y="36183"/>
                    <a:pt x="79403" y="35933"/>
                    <a:pt x="79712" y="35933"/>
                  </a:cubicBezTo>
                  <a:close/>
                  <a:moveTo>
                    <a:pt x="83451" y="35933"/>
                  </a:moveTo>
                  <a:cubicBezTo>
                    <a:pt x="83761" y="35933"/>
                    <a:pt x="84011" y="36183"/>
                    <a:pt x="84011" y="36493"/>
                  </a:cubicBezTo>
                  <a:cubicBezTo>
                    <a:pt x="84011" y="36802"/>
                    <a:pt x="83761" y="37064"/>
                    <a:pt x="83451" y="37064"/>
                  </a:cubicBezTo>
                  <a:cubicBezTo>
                    <a:pt x="83141" y="37064"/>
                    <a:pt x="82880" y="36802"/>
                    <a:pt x="82880" y="36493"/>
                  </a:cubicBezTo>
                  <a:cubicBezTo>
                    <a:pt x="82880" y="36183"/>
                    <a:pt x="83141" y="35933"/>
                    <a:pt x="83451" y="35933"/>
                  </a:cubicBezTo>
                  <a:close/>
                  <a:moveTo>
                    <a:pt x="87166" y="35933"/>
                  </a:moveTo>
                  <a:cubicBezTo>
                    <a:pt x="87463" y="35933"/>
                    <a:pt x="87737" y="36183"/>
                    <a:pt x="87737" y="36493"/>
                  </a:cubicBezTo>
                  <a:cubicBezTo>
                    <a:pt x="87737" y="36790"/>
                    <a:pt x="87475" y="37064"/>
                    <a:pt x="87166" y="37064"/>
                  </a:cubicBezTo>
                  <a:cubicBezTo>
                    <a:pt x="86856" y="37064"/>
                    <a:pt x="86606" y="36802"/>
                    <a:pt x="86606" y="36493"/>
                  </a:cubicBezTo>
                  <a:cubicBezTo>
                    <a:pt x="86618" y="36183"/>
                    <a:pt x="86856" y="35933"/>
                    <a:pt x="87166" y="35933"/>
                  </a:cubicBezTo>
                  <a:close/>
                  <a:moveTo>
                    <a:pt x="90904" y="35933"/>
                  </a:moveTo>
                  <a:cubicBezTo>
                    <a:pt x="91214" y="35933"/>
                    <a:pt x="91464" y="36183"/>
                    <a:pt x="91464" y="36493"/>
                  </a:cubicBezTo>
                  <a:cubicBezTo>
                    <a:pt x="91464" y="36802"/>
                    <a:pt x="91214" y="37064"/>
                    <a:pt x="90904" y="37064"/>
                  </a:cubicBezTo>
                  <a:cubicBezTo>
                    <a:pt x="90595" y="37064"/>
                    <a:pt x="90345" y="36802"/>
                    <a:pt x="90345" y="36493"/>
                  </a:cubicBezTo>
                  <a:cubicBezTo>
                    <a:pt x="90345" y="36183"/>
                    <a:pt x="90595" y="35933"/>
                    <a:pt x="90904" y="35933"/>
                  </a:cubicBezTo>
                  <a:close/>
                  <a:moveTo>
                    <a:pt x="94631" y="35933"/>
                  </a:moveTo>
                  <a:cubicBezTo>
                    <a:pt x="94929" y="35933"/>
                    <a:pt x="95191" y="36183"/>
                    <a:pt x="95191" y="36493"/>
                  </a:cubicBezTo>
                  <a:cubicBezTo>
                    <a:pt x="95191" y="36790"/>
                    <a:pt x="94941" y="37064"/>
                    <a:pt x="94631" y="37064"/>
                  </a:cubicBezTo>
                  <a:cubicBezTo>
                    <a:pt x="94310" y="37064"/>
                    <a:pt x="94060" y="36802"/>
                    <a:pt x="94060" y="36493"/>
                  </a:cubicBezTo>
                  <a:cubicBezTo>
                    <a:pt x="94071" y="36183"/>
                    <a:pt x="94310" y="35933"/>
                    <a:pt x="94631" y="35933"/>
                  </a:cubicBezTo>
                  <a:close/>
                  <a:moveTo>
                    <a:pt x="98346" y="35933"/>
                  </a:moveTo>
                  <a:cubicBezTo>
                    <a:pt x="98655" y="35933"/>
                    <a:pt x="98905" y="36183"/>
                    <a:pt x="98905" y="36493"/>
                  </a:cubicBezTo>
                  <a:cubicBezTo>
                    <a:pt x="98905" y="36802"/>
                    <a:pt x="98655" y="37064"/>
                    <a:pt x="98346" y="37064"/>
                  </a:cubicBezTo>
                  <a:cubicBezTo>
                    <a:pt x="98036" y="37064"/>
                    <a:pt x="97786" y="36802"/>
                    <a:pt x="97786" y="36493"/>
                  </a:cubicBezTo>
                  <a:cubicBezTo>
                    <a:pt x="97798" y="36183"/>
                    <a:pt x="98036" y="35933"/>
                    <a:pt x="98346" y="35933"/>
                  </a:cubicBezTo>
                  <a:close/>
                  <a:moveTo>
                    <a:pt x="102084" y="35933"/>
                  </a:moveTo>
                  <a:cubicBezTo>
                    <a:pt x="102382" y="35933"/>
                    <a:pt x="102644" y="36183"/>
                    <a:pt x="102644" y="36493"/>
                  </a:cubicBezTo>
                  <a:cubicBezTo>
                    <a:pt x="102644" y="36790"/>
                    <a:pt x="102394" y="37064"/>
                    <a:pt x="102084" y="37064"/>
                  </a:cubicBezTo>
                  <a:cubicBezTo>
                    <a:pt x="101787" y="37064"/>
                    <a:pt x="101513" y="36802"/>
                    <a:pt x="101513" y="36493"/>
                  </a:cubicBezTo>
                  <a:cubicBezTo>
                    <a:pt x="101513" y="36183"/>
                    <a:pt x="101775" y="35933"/>
                    <a:pt x="102084" y="35933"/>
                  </a:cubicBezTo>
                  <a:close/>
                  <a:moveTo>
                    <a:pt x="105799" y="35933"/>
                  </a:moveTo>
                  <a:cubicBezTo>
                    <a:pt x="106121" y="35933"/>
                    <a:pt x="106371" y="36183"/>
                    <a:pt x="106371" y="36493"/>
                  </a:cubicBezTo>
                  <a:cubicBezTo>
                    <a:pt x="106371" y="36802"/>
                    <a:pt x="106109" y="37064"/>
                    <a:pt x="105799" y="37064"/>
                  </a:cubicBezTo>
                  <a:cubicBezTo>
                    <a:pt x="105490" y="37064"/>
                    <a:pt x="105239" y="36802"/>
                    <a:pt x="105239" y="36493"/>
                  </a:cubicBezTo>
                  <a:cubicBezTo>
                    <a:pt x="105251" y="36183"/>
                    <a:pt x="105490" y="35933"/>
                    <a:pt x="105799" y="35933"/>
                  </a:cubicBezTo>
                  <a:close/>
                  <a:moveTo>
                    <a:pt x="109538" y="35933"/>
                  </a:moveTo>
                  <a:cubicBezTo>
                    <a:pt x="109835" y="35933"/>
                    <a:pt x="110109" y="36183"/>
                    <a:pt x="110109" y="36493"/>
                  </a:cubicBezTo>
                  <a:cubicBezTo>
                    <a:pt x="110109" y="36790"/>
                    <a:pt x="109847" y="37064"/>
                    <a:pt x="109538" y="37064"/>
                  </a:cubicBezTo>
                  <a:cubicBezTo>
                    <a:pt x="109228" y="37064"/>
                    <a:pt x="108978" y="36802"/>
                    <a:pt x="108978" y="36493"/>
                  </a:cubicBezTo>
                  <a:cubicBezTo>
                    <a:pt x="108978" y="36183"/>
                    <a:pt x="109228" y="35933"/>
                    <a:pt x="109538" y="35933"/>
                  </a:cubicBezTo>
                  <a:close/>
                  <a:moveTo>
                    <a:pt x="113264" y="35933"/>
                  </a:moveTo>
                  <a:cubicBezTo>
                    <a:pt x="113574" y="35933"/>
                    <a:pt x="113824" y="36183"/>
                    <a:pt x="113824" y="36493"/>
                  </a:cubicBezTo>
                  <a:cubicBezTo>
                    <a:pt x="113824" y="36802"/>
                    <a:pt x="113574" y="37064"/>
                    <a:pt x="113264" y="37064"/>
                  </a:cubicBezTo>
                  <a:cubicBezTo>
                    <a:pt x="112943" y="37064"/>
                    <a:pt x="112693" y="36802"/>
                    <a:pt x="112693" y="36493"/>
                  </a:cubicBezTo>
                  <a:cubicBezTo>
                    <a:pt x="112705" y="36183"/>
                    <a:pt x="112943" y="35933"/>
                    <a:pt x="113264" y="35933"/>
                  </a:cubicBezTo>
                  <a:close/>
                  <a:moveTo>
                    <a:pt x="116991" y="35933"/>
                  </a:moveTo>
                  <a:cubicBezTo>
                    <a:pt x="117289" y="35933"/>
                    <a:pt x="117562" y="36183"/>
                    <a:pt x="117562" y="36493"/>
                  </a:cubicBezTo>
                  <a:cubicBezTo>
                    <a:pt x="117562" y="36790"/>
                    <a:pt x="117312" y="37064"/>
                    <a:pt x="116991" y="37064"/>
                  </a:cubicBezTo>
                  <a:cubicBezTo>
                    <a:pt x="116681" y="37064"/>
                    <a:pt x="116431" y="36802"/>
                    <a:pt x="116431" y="36493"/>
                  </a:cubicBezTo>
                  <a:cubicBezTo>
                    <a:pt x="116431" y="36183"/>
                    <a:pt x="116681" y="35933"/>
                    <a:pt x="116991" y="35933"/>
                  </a:cubicBezTo>
                  <a:close/>
                  <a:moveTo>
                    <a:pt x="120718" y="35933"/>
                  </a:moveTo>
                  <a:cubicBezTo>
                    <a:pt x="121027" y="35933"/>
                    <a:pt x="121277" y="36183"/>
                    <a:pt x="121277" y="36493"/>
                  </a:cubicBezTo>
                  <a:cubicBezTo>
                    <a:pt x="121277" y="36802"/>
                    <a:pt x="121027" y="37064"/>
                    <a:pt x="120718" y="37064"/>
                  </a:cubicBezTo>
                  <a:cubicBezTo>
                    <a:pt x="120408" y="37064"/>
                    <a:pt x="120146" y="36802"/>
                    <a:pt x="120146" y="36493"/>
                  </a:cubicBezTo>
                  <a:cubicBezTo>
                    <a:pt x="120170" y="36183"/>
                    <a:pt x="120420" y="35933"/>
                    <a:pt x="120718" y="35933"/>
                  </a:cubicBezTo>
                  <a:close/>
                  <a:moveTo>
                    <a:pt x="124456" y="35933"/>
                  </a:moveTo>
                  <a:cubicBezTo>
                    <a:pt x="124754" y="35933"/>
                    <a:pt x="125016" y="36183"/>
                    <a:pt x="125016" y="36493"/>
                  </a:cubicBezTo>
                  <a:cubicBezTo>
                    <a:pt x="125016" y="36790"/>
                    <a:pt x="124766" y="37064"/>
                    <a:pt x="124456" y="37064"/>
                  </a:cubicBezTo>
                  <a:cubicBezTo>
                    <a:pt x="124135" y="37064"/>
                    <a:pt x="123885" y="36802"/>
                    <a:pt x="123885" y="36493"/>
                  </a:cubicBezTo>
                  <a:cubicBezTo>
                    <a:pt x="123885" y="36183"/>
                    <a:pt x="124135" y="35933"/>
                    <a:pt x="124456" y="35933"/>
                  </a:cubicBezTo>
                  <a:close/>
                  <a:moveTo>
                    <a:pt x="128171" y="35933"/>
                  </a:moveTo>
                  <a:cubicBezTo>
                    <a:pt x="128480" y="35933"/>
                    <a:pt x="128742" y="36183"/>
                    <a:pt x="128742" y="36493"/>
                  </a:cubicBezTo>
                  <a:cubicBezTo>
                    <a:pt x="128742" y="36802"/>
                    <a:pt x="128480" y="37064"/>
                    <a:pt x="128171" y="37064"/>
                  </a:cubicBezTo>
                  <a:cubicBezTo>
                    <a:pt x="127861" y="37064"/>
                    <a:pt x="127611" y="36802"/>
                    <a:pt x="127611" y="36493"/>
                  </a:cubicBezTo>
                  <a:cubicBezTo>
                    <a:pt x="127611" y="36183"/>
                    <a:pt x="127861" y="35933"/>
                    <a:pt x="128171" y="35933"/>
                  </a:cubicBezTo>
                  <a:close/>
                  <a:moveTo>
                    <a:pt x="131898" y="35933"/>
                  </a:moveTo>
                  <a:cubicBezTo>
                    <a:pt x="132195" y="35933"/>
                    <a:pt x="132457" y="36183"/>
                    <a:pt x="132457" y="36493"/>
                  </a:cubicBezTo>
                  <a:cubicBezTo>
                    <a:pt x="132457" y="36790"/>
                    <a:pt x="132207" y="37064"/>
                    <a:pt x="131898" y="37064"/>
                  </a:cubicBezTo>
                  <a:cubicBezTo>
                    <a:pt x="131600" y="37064"/>
                    <a:pt x="131326" y="36802"/>
                    <a:pt x="131326" y="36493"/>
                  </a:cubicBezTo>
                  <a:cubicBezTo>
                    <a:pt x="131338" y="36183"/>
                    <a:pt x="131576" y="35933"/>
                    <a:pt x="131898" y="35933"/>
                  </a:cubicBezTo>
                  <a:close/>
                  <a:moveTo>
                    <a:pt x="135624" y="35933"/>
                  </a:moveTo>
                  <a:cubicBezTo>
                    <a:pt x="135946" y="35933"/>
                    <a:pt x="136196" y="36183"/>
                    <a:pt x="136196" y="36493"/>
                  </a:cubicBezTo>
                  <a:cubicBezTo>
                    <a:pt x="136196" y="36802"/>
                    <a:pt x="135934" y="37064"/>
                    <a:pt x="135624" y="37064"/>
                  </a:cubicBezTo>
                  <a:cubicBezTo>
                    <a:pt x="135315" y="37064"/>
                    <a:pt x="135065" y="36802"/>
                    <a:pt x="135065" y="36493"/>
                  </a:cubicBezTo>
                  <a:cubicBezTo>
                    <a:pt x="135065" y="36183"/>
                    <a:pt x="135315" y="35933"/>
                    <a:pt x="135624" y="35933"/>
                  </a:cubicBezTo>
                  <a:close/>
                  <a:moveTo>
                    <a:pt x="139351" y="35933"/>
                  </a:moveTo>
                  <a:cubicBezTo>
                    <a:pt x="139649" y="35933"/>
                    <a:pt x="139910" y="36183"/>
                    <a:pt x="139910" y="36493"/>
                  </a:cubicBezTo>
                  <a:cubicBezTo>
                    <a:pt x="139910" y="36790"/>
                    <a:pt x="139660" y="37064"/>
                    <a:pt x="139351" y="37064"/>
                  </a:cubicBezTo>
                  <a:cubicBezTo>
                    <a:pt x="139053" y="37064"/>
                    <a:pt x="138779" y="36802"/>
                    <a:pt x="138779" y="36493"/>
                  </a:cubicBezTo>
                  <a:cubicBezTo>
                    <a:pt x="138803" y="36183"/>
                    <a:pt x="139041" y="35933"/>
                    <a:pt x="139351" y="35933"/>
                  </a:cubicBezTo>
                  <a:close/>
                  <a:moveTo>
                    <a:pt x="143089" y="35933"/>
                  </a:moveTo>
                  <a:cubicBezTo>
                    <a:pt x="143399" y="35933"/>
                    <a:pt x="143649" y="36183"/>
                    <a:pt x="143649" y="36493"/>
                  </a:cubicBezTo>
                  <a:cubicBezTo>
                    <a:pt x="143649" y="36802"/>
                    <a:pt x="143399" y="37064"/>
                    <a:pt x="143089" y="37064"/>
                  </a:cubicBezTo>
                  <a:cubicBezTo>
                    <a:pt x="142768" y="37064"/>
                    <a:pt x="142518" y="36802"/>
                    <a:pt x="142518" y="36493"/>
                  </a:cubicBezTo>
                  <a:cubicBezTo>
                    <a:pt x="142518" y="36183"/>
                    <a:pt x="142768" y="35933"/>
                    <a:pt x="143089" y="35933"/>
                  </a:cubicBezTo>
                  <a:close/>
                  <a:moveTo>
                    <a:pt x="3405" y="37790"/>
                  </a:moveTo>
                  <a:cubicBezTo>
                    <a:pt x="3703" y="37790"/>
                    <a:pt x="3977" y="38040"/>
                    <a:pt x="3977" y="38350"/>
                  </a:cubicBezTo>
                  <a:cubicBezTo>
                    <a:pt x="3977" y="38648"/>
                    <a:pt x="3727" y="38922"/>
                    <a:pt x="3405" y="38922"/>
                  </a:cubicBezTo>
                  <a:cubicBezTo>
                    <a:pt x="3096" y="38922"/>
                    <a:pt x="2846" y="38672"/>
                    <a:pt x="2846" y="38350"/>
                  </a:cubicBezTo>
                  <a:cubicBezTo>
                    <a:pt x="2858" y="38040"/>
                    <a:pt x="3096" y="37790"/>
                    <a:pt x="3405" y="37790"/>
                  </a:cubicBezTo>
                  <a:close/>
                  <a:moveTo>
                    <a:pt x="7132" y="37790"/>
                  </a:moveTo>
                  <a:cubicBezTo>
                    <a:pt x="7430" y="37790"/>
                    <a:pt x="7692" y="38040"/>
                    <a:pt x="7692" y="38350"/>
                  </a:cubicBezTo>
                  <a:cubicBezTo>
                    <a:pt x="7692" y="38648"/>
                    <a:pt x="7442" y="38922"/>
                    <a:pt x="7132" y="38922"/>
                  </a:cubicBezTo>
                  <a:cubicBezTo>
                    <a:pt x="6834" y="38922"/>
                    <a:pt x="6560" y="38672"/>
                    <a:pt x="6560" y="38350"/>
                  </a:cubicBezTo>
                  <a:cubicBezTo>
                    <a:pt x="6584" y="38040"/>
                    <a:pt x="6822" y="37790"/>
                    <a:pt x="7132" y="37790"/>
                  </a:cubicBezTo>
                  <a:close/>
                  <a:moveTo>
                    <a:pt x="10871" y="37790"/>
                  </a:moveTo>
                  <a:cubicBezTo>
                    <a:pt x="11168" y="37790"/>
                    <a:pt x="11430" y="38040"/>
                    <a:pt x="11430" y="38350"/>
                  </a:cubicBezTo>
                  <a:cubicBezTo>
                    <a:pt x="11430" y="38648"/>
                    <a:pt x="11180" y="38922"/>
                    <a:pt x="10871" y="38922"/>
                  </a:cubicBezTo>
                  <a:cubicBezTo>
                    <a:pt x="10573" y="38922"/>
                    <a:pt x="10299" y="38672"/>
                    <a:pt x="10299" y="38350"/>
                  </a:cubicBezTo>
                  <a:cubicBezTo>
                    <a:pt x="10299" y="38040"/>
                    <a:pt x="10549" y="37790"/>
                    <a:pt x="10871" y="37790"/>
                  </a:cubicBezTo>
                  <a:close/>
                  <a:moveTo>
                    <a:pt x="14585" y="37790"/>
                  </a:moveTo>
                  <a:cubicBezTo>
                    <a:pt x="14883" y="37790"/>
                    <a:pt x="15157" y="38040"/>
                    <a:pt x="15157" y="38350"/>
                  </a:cubicBezTo>
                  <a:cubicBezTo>
                    <a:pt x="15157" y="38648"/>
                    <a:pt x="14895" y="38922"/>
                    <a:pt x="14585" y="38922"/>
                  </a:cubicBezTo>
                  <a:cubicBezTo>
                    <a:pt x="14288" y="38922"/>
                    <a:pt x="14014" y="38672"/>
                    <a:pt x="14014" y="38350"/>
                  </a:cubicBezTo>
                  <a:cubicBezTo>
                    <a:pt x="14038" y="38040"/>
                    <a:pt x="14276" y="37790"/>
                    <a:pt x="14585" y="37790"/>
                  </a:cubicBezTo>
                  <a:close/>
                  <a:moveTo>
                    <a:pt x="18324" y="37790"/>
                  </a:moveTo>
                  <a:cubicBezTo>
                    <a:pt x="18622" y="37790"/>
                    <a:pt x="18883" y="38040"/>
                    <a:pt x="18883" y="38350"/>
                  </a:cubicBezTo>
                  <a:cubicBezTo>
                    <a:pt x="18883" y="38648"/>
                    <a:pt x="18633" y="38922"/>
                    <a:pt x="18324" y="38922"/>
                  </a:cubicBezTo>
                  <a:cubicBezTo>
                    <a:pt x="18026" y="38922"/>
                    <a:pt x="17752" y="38672"/>
                    <a:pt x="17752" y="38350"/>
                  </a:cubicBezTo>
                  <a:cubicBezTo>
                    <a:pt x="17752" y="38040"/>
                    <a:pt x="18014" y="37790"/>
                    <a:pt x="18324" y="37790"/>
                  </a:cubicBezTo>
                  <a:close/>
                  <a:moveTo>
                    <a:pt x="22039" y="37790"/>
                  </a:moveTo>
                  <a:cubicBezTo>
                    <a:pt x="22336" y="37790"/>
                    <a:pt x="22610" y="38040"/>
                    <a:pt x="22610" y="38350"/>
                  </a:cubicBezTo>
                  <a:cubicBezTo>
                    <a:pt x="22610" y="38648"/>
                    <a:pt x="22360" y="38922"/>
                    <a:pt x="22039" y="38922"/>
                  </a:cubicBezTo>
                  <a:cubicBezTo>
                    <a:pt x="21729" y="38922"/>
                    <a:pt x="21479" y="38672"/>
                    <a:pt x="21479" y="38350"/>
                  </a:cubicBezTo>
                  <a:cubicBezTo>
                    <a:pt x="21491" y="38040"/>
                    <a:pt x="21729" y="37790"/>
                    <a:pt x="22039" y="37790"/>
                  </a:cubicBezTo>
                  <a:close/>
                  <a:moveTo>
                    <a:pt x="25777" y="37790"/>
                  </a:moveTo>
                  <a:cubicBezTo>
                    <a:pt x="26075" y="37790"/>
                    <a:pt x="26349" y="38040"/>
                    <a:pt x="26349" y="38350"/>
                  </a:cubicBezTo>
                  <a:cubicBezTo>
                    <a:pt x="26349" y="38648"/>
                    <a:pt x="26087" y="38922"/>
                    <a:pt x="25777" y="38922"/>
                  </a:cubicBezTo>
                  <a:cubicBezTo>
                    <a:pt x="25468" y="38922"/>
                    <a:pt x="25206" y="38672"/>
                    <a:pt x="25206" y="38350"/>
                  </a:cubicBezTo>
                  <a:cubicBezTo>
                    <a:pt x="25218" y="38040"/>
                    <a:pt x="25468" y="37790"/>
                    <a:pt x="25777" y="37790"/>
                  </a:cubicBezTo>
                  <a:close/>
                  <a:moveTo>
                    <a:pt x="29504" y="37790"/>
                  </a:moveTo>
                  <a:cubicBezTo>
                    <a:pt x="29801" y="37790"/>
                    <a:pt x="30063" y="38040"/>
                    <a:pt x="30063" y="38350"/>
                  </a:cubicBezTo>
                  <a:cubicBezTo>
                    <a:pt x="30063" y="38648"/>
                    <a:pt x="29813" y="38922"/>
                    <a:pt x="29504" y="38922"/>
                  </a:cubicBezTo>
                  <a:cubicBezTo>
                    <a:pt x="29182" y="38922"/>
                    <a:pt x="28932" y="38672"/>
                    <a:pt x="28932" y="38350"/>
                  </a:cubicBezTo>
                  <a:cubicBezTo>
                    <a:pt x="28944" y="38040"/>
                    <a:pt x="29182" y="37790"/>
                    <a:pt x="29504" y="37790"/>
                  </a:cubicBezTo>
                  <a:close/>
                  <a:moveTo>
                    <a:pt x="33230" y="37790"/>
                  </a:moveTo>
                  <a:cubicBezTo>
                    <a:pt x="33528" y="37790"/>
                    <a:pt x="33802" y="38040"/>
                    <a:pt x="33802" y="38350"/>
                  </a:cubicBezTo>
                  <a:cubicBezTo>
                    <a:pt x="33802" y="38648"/>
                    <a:pt x="33552" y="38922"/>
                    <a:pt x="33230" y="38922"/>
                  </a:cubicBezTo>
                  <a:cubicBezTo>
                    <a:pt x="32921" y="38922"/>
                    <a:pt x="32671" y="38672"/>
                    <a:pt x="32671" y="38350"/>
                  </a:cubicBezTo>
                  <a:cubicBezTo>
                    <a:pt x="32671" y="38040"/>
                    <a:pt x="32921" y="37790"/>
                    <a:pt x="33230" y="37790"/>
                  </a:cubicBezTo>
                  <a:close/>
                  <a:moveTo>
                    <a:pt x="36957" y="37790"/>
                  </a:moveTo>
                  <a:cubicBezTo>
                    <a:pt x="37255" y="37790"/>
                    <a:pt x="37517" y="38040"/>
                    <a:pt x="37517" y="38350"/>
                  </a:cubicBezTo>
                  <a:cubicBezTo>
                    <a:pt x="37517" y="38648"/>
                    <a:pt x="37267" y="38922"/>
                    <a:pt x="36957" y="38922"/>
                  </a:cubicBezTo>
                  <a:cubicBezTo>
                    <a:pt x="36648" y="38922"/>
                    <a:pt x="36386" y="38672"/>
                    <a:pt x="36386" y="38350"/>
                  </a:cubicBezTo>
                  <a:cubicBezTo>
                    <a:pt x="36409" y="38040"/>
                    <a:pt x="36648" y="37790"/>
                    <a:pt x="36957" y="37790"/>
                  </a:cubicBezTo>
                  <a:close/>
                  <a:moveTo>
                    <a:pt x="40672" y="37790"/>
                  </a:moveTo>
                  <a:cubicBezTo>
                    <a:pt x="40970" y="37790"/>
                    <a:pt x="41243" y="38040"/>
                    <a:pt x="41243" y="38350"/>
                  </a:cubicBezTo>
                  <a:cubicBezTo>
                    <a:pt x="41243" y="38648"/>
                    <a:pt x="40993" y="38922"/>
                    <a:pt x="40672" y="38922"/>
                  </a:cubicBezTo>
                  <a:cubicBezTo>
                    <a:pt x="40374" y="38922"/>
                    <a:pt x="40112" y="38672"/>
                    <a:pt x="40112" y="38350"/>
                  </a:cubicBezTo>
                  <a:cubicBezTo>
                    <a:pt x="40124" y="38040"/>
                    <a:pt x="40362" y="37790"/>
                    <a:pt x="40672" y="37790"/>
                  </a:cubicBezTo>
                  <a:close/>
                  <a:moveTo>
                    <a:pt x="44410" y="37790"/>
                  </a:moveTo>
                  <a:cubicBezTo>
                    <a:pt x="44708" y="37790"/>
                    <a:pt x="44982" y="38040"/>
                    <a:pt x="44982" y="38350"/>
                  </a:cubicBezTo>
                  <a:cubicBezTo>
                    <a:pt x="44982" y="38648"/>
                    <a:pt x="44720" y="38922"/>
                    <a:pt x="44410" y="38922"/>
                  </a:cubicBezTo>
                  <a:cubicBezTo>
                    <a:pt x="44113" y="38922"/>
                    <a:pt x="43851" y="38672"/>
                    <a:pt x="43851" y="38350"/>
                  </a:cubicBezTo>
                  <a:cubicBezTo>
                    <a:pt x="43851" y="38040"/>
                    <a:pt x="44101" y="37790"/>
                    <a:pt x="44410" y="37790"/>
                  </a:cubicBezTo>
                  <a:close/>
                  <a:moveTo>
                    <a:pt x="48137" y="37790"/>
                  </a:moveTo>
                  <a:cubicBezTo>
                    <a:pt x="48435" y="37790"/>
                    <a:pt x="48697" y="38040"/>
                    <a:pt x="48697" y="38350"/>
                  </a:cubicBezTo>
                  <a:cubicBezTo>
                    <a:pt x="48697" y="38648"/>
                    <a:pt x="48447" y="38922"/>
                    <a:pt x="48137" y="38922"/>
                  </a:cubicBezTo>
                  <a:cubicBezTo>
                    <a:pt x="47839" y="38922"/>
                    <a:pt x="47566" y="38672"/>
                    <a:pt x="47566" y="38350"/>
                  </a:cubicBezTo>
                  <a:cubicBezTo>
                    <a:pt x="47578" y="38040"/>
                    <a:pt x="47839" y="37790"/>
                    <a:pt x="48137" y="37790"/>
                  </a:cubicBezTo>
                  <a:close/>
                  <a:moveTo>
                    <a:pt x="51864" y="37790"/>
                  </a:moveTo>
                  <a:cubicBezTo>
                    <a:pt x="52161" y="37790"/>
                    <a:pt x="52435" y="38040"/>
                    <a:pt x="52435" y="38350"/>
                  </a:cubicBezTo>
                  <a:cubicBezTo>
                    <a:pt x="52435" y="38648"/>
                    <a:pt x="52185" y="38922"/>
                    <a:pt x="51864" y="38922"/>
                  </a:cubicBezTo>
                  <a:cubicBezTo>
                    <a:pt x="51566" y="38922"/>
                    <a:pt x="51304" y="38672"/>
                    <a:pt x="51304" y="38350"/>
                  </a:cubicBezTo>
                  <a:cubicBezTo>
                    <a:pt x="51304" y="38040"/>
                    <a:pt x="51554" y="37790"/>
                    <a:pt x="51864" y="37790"/>
                  </a:cubicBezTo>
                  <a:close/>
                  <a:moveTo>
                    <a:pt x="55602" y="37790"/>
                  </a:moveTo>
                  <a:cubicBezTo>
                    <a:pt x="55900" y="37790"/>
                    <a:pt x="56174" y="38040"/>
                    <a:pt x="56174" y="38350"/>
                  </a:cubicBezTo>
                  <a:cubicBezTo>
                    <a:pt x="56174" y="38648"/>
                    <a:pt x="55912" y="38922"/>
                    <a:pt x="55602" y="38922"/>
                  </a:cubicBezTo>
                  <a:cubicBezTo>
                    <a:pt x="55293" y="38922"/>
                    <a:pt x="55043" y="38672"/>
                    <a:pt x="55043" y="38350"/>
                  </a:cubicBezTo>
                  <a:cubicBezTo>
                    <a:pt x="55043" y="38040"/>
                    <a:pt x="55293" y="37790"/>
                    <a:pt x="55602" y="37790"/>
                  </a:cubicBezTo>
                  <a:close/>
                  <a:moveTo>
                    <a:pt x="59329" y="37790"/>
                  </a:moveTo>
                  <a:cubicBezTo>
                    <a:pt x="59627" y="37790"/>
                    <a:pt x="59889" y="38040"/>
                    <a:pt x="59889" y="38350"/>
                  </a:cubicBezTo>
                  <a:cubicBezTo>
                    <a:pt x="59889" y="38648"/>
                    <a:pt x="59639" y="38922"/>
                    <a:pt x="59329" y="38922"/>
                  </a:cubicBezTo>
                  <a:cubicBezTo>
                    <a:pt x="59008" y="38922"/>
                    <a:pt x="58757" y="38672"/>
                    <a:pt x="58757" y="38350"/>
                  </a:cubicBezTo>
                  <a:cubicBezTo>
                    <a:pt x="58757" y="38040"/>
                    <a:pt x="59008" y="37790"/>
                    <a:pt x="59329" y="37790"/>
                  </a:cubicBezTo>
                  <a:close/>
                  <a:moveTo>
                    <a:pt x="63056" y="37790"/>
                  </a:moveTo>
                  <a:cubicBezTo>
                    <a:pt x="63353" y="37790"/>
                    <a:pt x="63627" y="38040"/>
                    <a:pt x="63627" y="38350"/>
                  </a:cubicBezTo>
                  <a:cubicBezTo>
                    <a:pt x="63627" y="38648"/>
                    <a:pt x="63377" y="38922"/>
                    <a:pt x="63056" y="38922"/>
                  </a:cubicBezTo>
                  <a:cubicBezTo>
                    <a:pt x="62746" y="38922"/>
                    <a:pt x="62496" y="38672"/>
                    <a:pt x="62496" y="38350"/>
                  </a:cubicBezTo>
                  <a:cubicBezTo>
                    <a:pt x="62496" y="38040"/>
                    <a:pt x="62746" y="37790"/>
                    <a:pt x="63056" y="37790"/>
                  </a:cubicBezTo>
                  <a:close/>
                  <a:moveTo>
                    <a:pt x="66782" y="37790"/>
                  </a:moveTo>
                  <a:cubicBezTo>
                    <a:pt x="67080" y="37790"/>
                    <a:pt x="67342" y="38040"/>
                    <a:pt x="67342" y="38350"/>
                  </a:cubicBezTo>
                  <a:cubicBezTo>
                    <a:pt x="67342" y="38648"/>
                    <a:pt x="67092" y="38922"/>
                    <a:pt x="66782" y="38922"/>
                  </a:cubicBezTo>
                  <a:cubicBezTo>
                    <a:pt x="66473" y="38922"/>
                    <a:pt x="66211" y="38672"/>
                    <a:pt x="66211" y="38350"/>
                  </a:cubicBezTo>
                  <a:cubicBezTo>
                    <a:pt x="66235" y="38040"/>
                    <a:pt x="66473" y="37790"/>
                    <a:pt x="66782" y="37790"/>
                  </a:cubicBezTo>
                  <a:close/>
                  <a:moveTo>
                    <a:pt x="70509" y="37790"/>
                  </a:moveTo>
                  <a:cubicBezTo>
                    <a:pt x="70807" y="37790"/>
                    <a:pt x="71080" y="38040"/>
                    <a:pt x="71080" y="38350"/>
                  </a:cubicBezTo>
                  <a:cubicBezTo>
                    <a:pt x="71080" y="38648"/>
                    <a:pt x="70830" y="38922"/>
                    <a:pt x="70509" y="38922"/>
                  </a:cubicBezTo>
                  <a:cubicBezTo>
                    <a:pt x="70199" y="38922"/>
                    <a:pt x="69949" y="38672"/>
                    <a:pt x="69949" y="38350"/>
                  </a:cubicBezTo>
                  <a:cubicBezTo>
                    <a:pt x="69949" y="38040"/>
                    <a:pt x="70199" y="37790"/>
                    <a:pt x="70509" y="37790"/>
                  </a:cubicBezTo>
                  <a:close/>
                  <a:moveTo>
                    <a:pt x="74236" y="37790"/>
                  </a:moveTo>
                  <a:cubicBezTo>
                    <a:pt x="74533" y="37790"/>
                    <a:pt x="74795" y="38040"/>
                    <a:pt x="74795" y="38350"/>
                  </a:cubicBezTo>
                  <a:cubicBezTo>
                    <a:pt x="74795" y="38648"/>
                    <a:pt x="74545" y="38922"/>
                    <a:pt x="74236" y="38922"/>
                  </a:cubicBezTo>
                  <a:cubicBezTo>
                    <a:pt x="73938" y="38922"/>
                    <a:pt x="73676" y="38672"/>
                    <a:pt x="73676" y="38350"/>
                  </a:cubicBezTo>
                  <a:cubicBezTo>
                    <a:pt x="73676" y="38040"/>
                    <a:pt x="73926" y="37790"/>
                    <a:pt x="74236" y="37790"/>
                  </a:cubicBezTo>
                  <a:close/>
                  <a:moveTo>
                    <a:pt x="77855" y="37790"/>
                  </a:moveTo>
                  <a:cubicBezTo>
                    <a:pt x="78153" y="37790"/>
                    <a:pt x="78415" y="38040"/>
                    <a:pt x="78415" y="38350"/>
                  </a:cubicBezTo>
                  <a:cubicBezTo>
                    <a:pt x="78415" y="38648"/>
                    <a:pt x="78165" y="38922"/>
                    <a:pt x="77855" y="38922"/>
                  </a:cubicBezTo>
                  <a:cubicBezTo>
                    <a:pt x="77546" y="38922"/>
                    <a:pt x="77284" y="38672"/>
                    <a:pt x="77284" y="38350"/>
                  </a:cubicBezTo>
                  <a:cubicBezTo>
                    <a:pt x="77284" y="38040"/>
                    <a:pt x="77546" y="37790"/>
                    <a:pt x="77855" y="37790"/>
                  </a:cubicBezTo>
                  <a:close/>
                  <a:moveTo>
                    <a:pt x="81570" y="37790"/>
                  </a:moveTo>
                  <a:cubicBezTo>
                    <a:pt x="81868" y="37790"/>
                    <a:pt x="82141" y="38040"/>
                    <a:pt x="82141" y="38350"/>
                  </a:cubicBezTo>
                  <a:cubicBezTo>
                    <a:pt x="82141" y="38648"/>
                    <a:pt x="81879" y="38922"/>
                    <a:pt x="81570" y="38922"/>
                  </a:cubicBezTo>
                  <a:cubicBezTo>
                    <a:pt x="81260" y="38922"/>
                    <a:pt x="81010" y="38672"/>
                    <a:pt x="81010" y="38350"/>
                  </a:cubicBezTo>
                  <a:cubicBezTo>
                    <a:pt x="81022" y="38040"/>
                    <a:pt x="81260" y="37790"/>
                    <a:pt x="81570" y="37790"/>
                  </a:cubicBezTo>
                  <a:close/>
                  <a:moveTo>
                    <a:pt x="85308" y="37790"/>
                  </a:moveTo>
                  <a:cubicBezTo>
                    <a:pt x="85606" y="37790"/>
                    <a:pt x="85880" y="38040"/>
                    <a:pt x="85880" y="38350"/>
                  </a:cubicBezTo>
                  <a:cubicBezTo>
                    <a:pt x="85880" y="38648"/>
                    <a:pt x="85618" y="38922"/>
                    <a:pt x="85308" y="38922"/>
                  </a:cubicBezTo>
                  <a:cubicBezTo>
                    <a:pt x="84999" y="38922"/>
                    <a:pt x="84749" y="38672"/>
                    <a:pt x="84749" y="38350"/>
                  </a:cubicBezTo>
                  <a:cubicBezTo>
                    <a:pt x="84749" y="38040"/>
                    <a:pt x="84999" y="37790"/>
                    <a:pt x="85308" y="37790"/>
                  </a:cubicBezTo>
                  <a:close/>
                  <a:moveTo>
                    <a:pt x="89035" y="37790"/>
                  </a:moveTo>
                  <a:cubicBezTo>
                    <a:pt x="89333" y="37790"/>
                    <a:pt x="89595" y="38040"/>
                    <a:pt x="89595" y="38350"/>
                  </a:cubicBezTo>
                  <a:cubicBezTo>
                    <a:pt x="89595" y="38648"/>
                    <a:pt x="89345" y="38922"/>
                    <a:pt x="89035" y="38922"/>
                  </a:cubicBezTo>
                  <a:cubicBezTo>
                    <a:pt x="88714" y="38922"/>
                    <a:pt x="88464" y="38672"/>
                    <a:pt x="88464" y="38350"/>
                  </a:cubicBezTo>
                  <a:cubicBezTo>
                    <a:pt x="88475" y="38040"/>
                    <a:pt x="88714" y="37790"/>
                    <a:pt x="89035" y="37790"/>
                  </a:cubicBezTo>
                  <a:close/>
                  <a:moveTo>
                    <a:pt x="92762" y="37790"/>
                  </a:moveTo>
                  <a:cubicBezTo>
                    <a:pt x="93059" y="37790"/>
                    <a:pt x="93333" y="38040"/>
                    <a:pt x="93333" y="38350"/>
                  </a:cubicBezTo>
                  <a:cubicBezTo>
                    <a:pt x="93333" y="38648"/>
                    <a:pt x="93071" y="38922"/>
                    <a:pt x="92762" y="38922"/>
                  </a:cubicBezTo>
                  <a:cubicBezTo>
                    <a:pt x="92452" y="38922"/>
                    <a:pt x="92202" y="38672"/>
                    <a:pt x="92202" y="38350"/>
                  </a:cubicBezTo>
                  <a:cubicBezTo>
                    <a:pt x="92202" y="38040"/>
                    <a:pt x="92452" y="37790"/>
                    <a:pt x="92762" y="37790"/>
                  </a:cubicBezTo>
                  <a:close/>
                  <a:moveTo>
                    <a:pt x="96488" y="37790"/>
                  </a:moveTo>
                  <a:cubicBezTo>
                    <a:pt x="96786" y="37790"/>
                    <a:pt x="97048" y="38040"/>
                    <a:pt x="97048" y="38350"/>
                  </a:cubicBezTo>
                  <a:cubicBezTo>
                    <a:pt x="97048" y="38648"/>
                    <a:pt x="96798" y="38922"/>
                    <a:pt x="96488" y="38922"/>
                  </a:cubicBezTo>
                  <a:cubicBezTo>
                    <a:pt x="96191" y="38922"/>
                    <a:pt x="95917" y="38672"/>
                    <a:pt x="95917" y="38350"/>
                  </a:cubicBezTo>
                  <a:cubicBezTo>
                    <a:pt x="95917" y="38040"/>
                    <a:pt x="96179" y="37790"/>
                    <a:pt x="96488" y="37790"/>
                  </a:cubicBezTo>
                  <a:close/>
                  <a:moveTo>
                    <a:pt x="100203" y="37790"/>
                  </a:moveTo>
                  <a:cubicBezTo>
                    <a:pt x="100501" y="37790"/>
                    <a:pt x="100775" y="38040"/>
                    <a:pt x="100775" y="38350"/>
                  </a:cubicBezTo>
                  <a:cubicBezTo>
                    <a:pt x="100775" y="38648"/>
                    <a:pt x="100513" y="38922"/>
                    <a:pt x="100203" y="38922"/>
                  </a:cubicBezTo>
                  <a:cubicBezTo>
                    <a:pt x="99905" y="38922"/>
                    <a:pt x="99644" y="38672"/>
                    <a:pt x="99644" y="38350"/>
                  </a:cubicBezTo>
                  <a:cubicBezTo>
                    <a:pt x="99655" y="38040"/>
                    <a:pt x="99894" y="37790"/>
                    <a:pt x="100203" y="37790"/>
                  </a:cubicBezTo>
                  <a:close/>
                  <a:moveTo>
                    <a:pt x="103942" y="37790"/>
                  </a:moveTo>
                  <a:cubicBezTo>
                    <a:pt x="104239" y="37790"/>
                    <a:pt x="104513" y="38040"/>
                    <a:pt x="104513" y="38350"/>
                  </a:cubicBezTo>
                  <a:cubicBezTo>
                    <a:pt x="104513" y="38648"/>
                    <a:pt x="104251" y="38922"/>
                    <a:pt x="103942" y="38922"/>
                  </a:cubicBezTo>
                  <a:cubicBezTo>
                    <a:pt x="103644" y="38922"/>
                    <a:pt x="103382" y="38672"/>
                    <a:pt x="103382" y="38350"/>
                  </a:cubicBezTo>
                  <a:cubicBezTo>
                    <a:pt x="103382" y="38040"/>
                    <a:pt x="103632" y="37790"/>
                    <a:pt x="103942" y="37790"/>
                  </a:cubicBezTo>
                  <a:close/>
                  <a:moveTo>
                    <a:pt x="107668" y="37790"/>
                  </a:moveTo>
                  <a:cubicBezTo>
                    <a:pt x="107966" y="37790"/>
                    <a:pt x="108228" y="38040"/>
                    <a:pt x="108228" y="38350"/>
                  </a:cubicBezTo>
                  <a:cubicBezTo>
                    <a:pt x="108228" y="38648"/>
                    <a:pt x="107978" y="38922"/>
                    <a:pt x="107668" y="38922"/>
                  </a:cubicBezTo>
                  <a:cubicBezTo>
                    <a:pt x="107371" y="38922"/>
                    <a:pt x="107097" y="38672"/>
                    <a:pt x="107097" y="38350"/>
                  </a:cubicBezTo>
                  <a:cubicBezTo>
                    <a:pt x="107109" y="38040"/>
                    <a:pt x="107347" y="37790"/>
                    <a:pt x="107668" y="37790"/>
                  </a:cubicBezTo>
                  <a:close/>
                  <a:moveTo>
                    <a:pt x="111395" y="37790"/>
                  </a:moveTo>
                  <a:cubicBezTo>
                    <a:pt x="111693" y="37790"/>
                    <a:pt x="111967" y="38040"/>
                    <a:pt x="111967" y="38350"/>
                  </a:cubicBezTo>
                  <a:cubicBezTo>
                    <a:pt x="111967" y="38648"/>
                    <a:pt x="111705" y="38922"/>
                    <a:pt x="111395" y="38922"/>
                  </a:cubicBezTo>
                  <a:cubicBezTo>
                    <a:pt x="111085" y="38922"/>
                    <a:pt x="110835" y="38672"/>
                    <a:pt x="110835" y="38350"/>
                  </a:cubicBezTo>
                  <a:cubicBezTo>
                    <a:pt x="110835" y="38040"/>
                    <a:pt x="111085" y="37790"/>
                    <a:pt x="111395" y="37790"/>
                  </a:cubicBezTo>
                  <a:close/>
                  <a:moveTo>
                    <a:pt x="115122" y="37790"/>
                  </a:moveTo>
                  <a:cubicBezTo>
                    <a:pt x="115419" y="37790"/>
                    <a:pt x="115681" y="38040"/>
                    <a:pt x="115681" y="38350"/>
                  </a:cubicBezTo>
                  <a:cubicBezTo>
                    <a:pt x="115681" y="38648"/>
                    <a:pt x="115431" y="38922"/>
                    <a:pt x="115122" y="38922"/>
                  </a:cubicBezTo>
                  <a:cubicBezTo>
                    <a:pt x="114812" y="38922"/>
                    <a:pt x="114550" y="38672"/>
                    <a:pt x="114550" y="38350"/>
                  </a:cubicBezTo>
                  <a:cubicBezTo>
                    <a:pt x="114574" y="38040"/>
                    <a:pt x="114812" y="37790"/>
                    <a:pt x="115122" y="37790"/>
                  </a:cubicBezTo>
                  <a:close/>
                  <a:moveTo>
                    <a:pt x="118860" y="37790"/>
                  </a:moveTo>
                  <a:cubicBezTo>
                    <a:pt x="119158" y="37790"/>
                    <a:pt x="119420" y="38040"/>
                    <a:pt x="119420" y="38350"/>
                  </a:cubicBezTo>
                  <a:cubicBezTo>
                    <a:pt x="119420" y="38648"/>
                    <a:pt x="119170" y="38922"/>
                    <a:pt x="118860" y="38922"/>
                  </a:cubicBezTo>
                  <a:cubicBezTo>
                    <a:pt x="118539" y="38922"/>
                    <a:pt x="118289" y="38672"/>
                    <a:pt x="118289" y="38350"/>
                  </a:cubicBezTo>
                  <a:cubicBezTo>
                    <a:pt x="118289" y="38040"/>
                    <a:pt x="118539" y="37790"/>
                    <a:pt x="118860" y="37790"/>
                  </a:cubicBezTo>
                  <a:close/>
                  <a:moveTo>
                    <a:pt x="122575" y="37790"/>
                  </a:moveTo>
                  <a:cubicBezTo>
                    <a:pt x="122873" y="37790"/>
                    <a:pt x="123146" y="38040"/>
                    <a:pt x="123146" y="38350"/>
                  </a:cubicBezTo>
                  <a:cubicBezTo>
                    <a:pt x="123146" y="38648"/>
                    <a:pt x="122885" y="38922"/>
                    <a:pt x="122575" y="38922"/>
                  </a:cubicBezTo>
                  <a:cubicBezTo>
                    <a:pt x="122265" y="38922"/>
                    <a:pt x="122015" y="38672"/>
                    <a:pt x="122015" y="38350"/>
                  </a:cubicBezTo>
                  <a:cubicBezTo>
                    <a:pt x="122027" y="38040"/>
                    <a:pt x="122277" y="37790"/>
                    <a:pt x="122575" y="37790"/>
                  </a:cubicBezTo>
                  <a:close/>
                  <a:moveTo>
                    <a:pt x="126314" y="37790"/>
                  </a:moveTo>
                  <a:cubicBezTo>
                    <a:pt x="126611" y="37790"/>
                    <a:pt x="126873" y="38040"/>
                    <a:pt x="126873" y="38350"/>
                  </a:cubicBezTo>
                  <a:cubicBezTo>
                    <a:pt x="126873" y="38648"/>
                    <a:pt x="126623" y="38922"/>
                    <a:pt x="126314" y="38922"/>
                  </a:cubicBezTo>
                  <a:cubicBezTo>
                    <a:pt x="126004" y="38922"/>
                    <a:pt x="125742" y="38672"/>
                    <a:pt x="125742" y="38350"/>
                  </a:cubicBezTo>
                  <a:cubicBezTo>
                    <a:pt x="125742" y="38040"/>
                    <a:pt x="126004" y="37790"/>
                    <a:pt x="126314" y="37790"/>
                  </a:cubicBezTo>
                  <a:close/>
                  <a:moveTo>
                    <a:pt x="130028" y="37790"/>
                  </a:moveTo>
                  <a:cubicBezTo>
                    <a:pt x="130326" y="37790"/>
                    <a:pt x="130600" y="38040"/>
                    <a:pt x="130600" y="38350"/>
                  </a:cubicBezTo>
                  <a:cubicBezTo>
                    <a:pt x="130600" y="38648"/>
                    <a:pt x="130350" y="38922"/>
                    <a:pt x="130028" y="38922"/>
                  </a:cubicBezTo>
                  <a:cubicBezTo>
                    <a:pt x="129731" y="38922"/>
                    <a:pt x="129469" y="38672"/>
                    <a:pt x="129469" y="38350"/>
                  </a:cubicBezTo>
                  <a:cubicBezTo>
                    <a:pt x="129469" y="38040"/>
                    <a:pt x="129719" y="37790"/>
                    <a:pt x="130028" y="37790"/>
                  </a:cubicBezTo>
                  <a:close/>
                  <a:moveTo>
                    <a:pt x="133767" y="37790"/>
                  </a:moveTo>
                  <a:cubicBezTo>
                    <a:pt x="134065" y="37790"/>
                    <a:pt x="134326" y="38040"/>
                    <a:pt x="134326" y="38350"/>
                  </a:cubicBezTo>
                  <a:cubicBezTo>
                    <a:pt x="134326" y="38648"/>
                    <a:pt x="134076" y="38922"/>
                    <a:pt x="133767" y="38922"/>
                  </a:cubicBezTo>
                  <a:cubicBezTo>
                    <a:pt x="133469" y="38922"/>
                    <a:pt x="133207" y="38672"/>
                    <a:pt x="133207" y="38350"/>
                  </a:cubicBezTo>
                  <a:cubicBezTo>
                    <a:pt x="133207" y="38040"/>
                    <a:pt x="133457" y="37790"/>
                    <a:pt x="133767" y="37790"/>
                  </a:cubicBezTo>
                  <a:close/>
                  <a:moveTo>
                    <a:pt x="137494" y="37790"/>
                  </a:moveTo>
                  <a:cubicBezTo>
                    <a:pt x="137791" y="37790"/>
                    <a:pt x="138053" y="38040"/>
                    <a:pt x="138053" y="38350"/>
                  </a:cubicBezTo>
                  <a:cubicBezTo>
                    <a:pt x="138053" y="38648"/>
                    <a:pt x="137803" y="38922"/>
                    <a:pt x="137494" y="38922"/>
                  </a:cubicBezTo>
                  <a:cubicBezTo>
                    <a:pt x="137196" y="38922"/>
                    <a:pt x="136922" y="38672"/>
                    <a:pt x="136922" y="38350"/>
                  </a:cubicBezTo>
                  <a:cubicBezTo>
                    <a:pt x="136934" y="38040"/>
                    <a:pt x="137172" y="37790"/>
                    <a:pt x="137494" y="37790"/>
                  </a:cubicBezTo>
                  <a:close/>
                  <a:moveTo>
                    <a:pt x="141220" y="37790"/>
                  </a:moveTo>
                  <a:cubicBezTo>
                    <a:pt x="141518" y="37790"/>
                    <a:pt x="141792" y="38040"/>
                    <a:pt x="141792" y="38350"/>
                  </a:cubicBezTo>
                  <a:cubicBezTo>
                    <a:pt x="141792" y="38648"/>
                    <a:pt x="141530" y="38922"/>
                    <a:pt x="141220" y="38922"/>
                  </a:cubicBezTo>
                  <a:cubicBezTo>
                    <a:pt x="140911" y="38922"/>
                    <a:pt x="140661" y="38672"/>
                    <a:pt x="140661" y="38350"/>
                  </a:cubicBezTo>
                  <a:cubicBezTo>
                    <a:pt x="140661" y="38040"/>
                    <a:pt x="140911" y="37790"/>
                    <a:pt x="141220" y="37790"/>
                  </a:cubicBezTo>
                  <a:close/>
                  <a:moveTo>
                    <a:pt x="144947" y="37790"/>
                  </a:moveTo>
                  <a:cubicBezTo>
                    <a:pt x="145244" y="37790"/>
                    <a:pt x="145506" y="38040"/>
                    <a:pt x="145506" y="38350"/>
                  </a:cubicBezTo>
                  <a:cubicBezTo>
                    <a:pt x="145506" y="38648"/>
                    <a:pt x="145256" y="38922"/>
                    <a:pt x="144947" y="38922"/>
                  </a:cubicBezTo>
                  <a:cubicBezTo>
                    <a:pt x="144637" y="38922"/>
                    <a:pt x="144375" y="38672"/>
                    <a:pt x="144375" y="38350"/>
                  </a:cubicBezTo>
                  <a:cubicBezTo>
                    <a:pt x="144399" y="38040"/>
                    <a:pt x="144637" y="37790"/>
                    <a:pt x="144947" y="37790"/>
                  </a:cubicBezTo>
                  <a:close/>
                  <a:moveTo>
                    <a:pt x="1548" y="39660"/>
                  </a:moveTo>
                  <a:cubicBezTo>
                    <a:pt x="1846" y="39660"/>
                    <a:pt x="2119" y="39922"/>
                    <a:pt x="2119" y="40231"/>
                  </a:cubicBezTo>
                  <a:cubicBezTo>
                    <a:pt x="2119" y="40529"/>
                    <a:pt x="1858" y="40791"/>
                    <a:pt x="1548" y="40791"/>
                  </a:cubicBezTo>
                  <a:cubicBezTo>
                    <a:pt x="1238" y="40791"/>
                    <a:pt x="988" y="40541"/>
                    <a:pt x="988" y="40231"/>
                  </a:cubicBezTo>
                  <a:cubicBezTo>
                    <a:pt x="988" y="39922"/>
                    <a:pt x="1238" y="39660"/>
                    <a:pt x="1548" y="39660"/>
                  </a:cubicBezTo>
                  <a:close/>
                  <a:moveTo>
                    <a:pt x="5287" y="39660"/>
                  </a:moveTo>
                  <a:cubicBezTo>
                    <a:pt x="5596" y="39660"/>
                    <a:pt x="5846" y="39922"/>
                    <a:pt x="5846" y="40231"/>
                  </a:cubicBezTo>
                  <a:cubicBezTo>
                    <a:pt x="5846" y="40541"/>
                    <a:pt x="5596" y="40791"/>
                    <a:pt x="5287" y="40791"/>
                  </a:cubicBezTo>
                  <a:cubicBezTo>
                    <a:pt x="4977" y="40791"/>
                    <a:pt x="4715" y="40541"/>
                    <a:pt x="4715" y="40231"/>
                  </a:cubicBezTo>
                  <a:cubicBezTo>
                    <a:pt x="4715" y="39898"/>
                    <a:pt x="4977" y="39660"/>
                    <a:pt x="5287" y="39660"/>
                  </a:cubicBezTo>
                  <a:close/>
                  <a:moveTo>
                    <a:pt x="9001" y="39660"/>
                  </a:moveTo>
                  <a:cubicBezTo>
                    <a:pt x="9299" y="39660"/>
                    <a:pt x="9573" y="39922"/>
                    <a:pt x="9573" y="40231"/>
                  </a:cubicBezTo>
                  <a:cubicBezTo>
                    <a:pt x="9573" y="40529"/>
                    <a:pt x="9323" y="40791"/>
                    <a:pt x="9001" y="40791"/>
                  </a:cubicBezTo>
                  <a:cubicBezTo>
                    <a:pt x="8704" y="40791"/>
                    <a:pt x="8442" y="40541"/>
                    <a:pt x="8442" y="40231"/>
                  </a:cubicBezTo>
                  <a:cubicBezTo>
                    <a:pt x="8442" y="39922"/>
                    <a:pt x="8692" y="39660"/>
                    <a:pt x="9001" y="39660"/>
                  </a:cubicBezTo>
                  <a:close/>
                  <a:moveTo>
                    <a:pt x="12728" y="39660"/>
                  </a:moveTo>
                  <a:cubicBezTo>
                    <a:pt x="13037" y="39660"/>
                    <a:pt x="13288" y="39922"/>
                    <a:pt x="13288" y="40231"/>
                  </a:cubicBezTo>
                  <a:cubicBezTo>
                    <a:pt x="13288" y="40541"/>
                    <a:pt x="13037" y="40791"/>
                    <a:pt x="12728" y="40791"/>
                  </a:cubicBezTo>
                  <a:cubicBezTo>
                    <a:pt x="12418" y="40791"/>
                    <a:pt x="12156" y="40541"/>
                    <a:pt x="12156" y="40231"/>
                  </a:cubicBezTo>
                  <a:cubicBezTo>
                    <a:pt x="12180" y="39898"/>
                    <a:pt x="12418" y="39660"/>
                    <a:pt x="12728" y="39660"/>
                  </a:cubicBezTo>
                  <a:close/>
                  <a:moveTo>
                    <a:pt x="16466" y="39660"/>
                  </a:moveTo>
                  <a:cubicBezTo>
                    <a:pt x="16764" y="39660"/>
                    <a:pt x="17026" y="39922"/>
                    <a:pt x="17026" y="40231"/>
                  </a:cubicBezTo>
                  <a:cubicBezTo>
                    <a:pt x="17026" y="40529"/>
                    <a:pt x="16776" y="40791"/>
                    <a:pt x="16466" y="40791"/>
                  </a:cubicBezTo>
                  <a:cubicBezTo>
                    <a:pt x="16169" y="40791"/>
                    <a:pt x="15895" y="40541"/>
                    <a:pt x="15895" y="40231"/>
                  </a:cubicBezTo>
                  <a:cubicBezTo>
                    <a:pt x="15895" y="39922"/>
                    <a:pt x="16145" y="39660"/>
                    <a:pt x="16466" y="39660"/>
                  </a:cubicBezTo>
                  <a:close/>
                  <a:moveTo>
                    <a:pt x="20181" y="39660"/>
                  </a:moveTo>
                  <a:cubicBezTo>
                    <a:pt x="20491" y="39660"/>
                    <a:pt x="20753" y="39922"/>
                    <a:pt x="20753" y="40231"/>
                  </a:cubicBezTo>
                  <a:cubicBezTo>
                    <a:pt x="20753" y="40541"/>
                    <a:pt x="20491" y="40791"/>
                    <a:pt x="20181" y="40791"/>
                  </a:cubicBezTo>
                  <a:cubicBezTo>
                    <a:pt x="19872" y="40791"/>
                    <a:pt x="19622" y="40541"/>
                    <a:pt x="19622" y="40231"/>
                  </a:cubicBezTo>
                  <a:cubicBezTo>
                    <a:pt x="19634" y="39898"/>
                    <a:pt x="19872" y="39660"/>
                    <a:pt x="20181" y="39660"/>
                  </a:cubicBezTo>
                  <a:close/>
                  <a:moveTo>
                    <a:pt x="23920" y="39660"/>
                  </a:moveTo>
                  <a:cubicBezTo>
                    <a:pt x="24217" y="39660"/>
                    <a:pt x="24479" y="39922"/>
                    <a:pt x="24479" y="40231"/>
                  </a:cubicBezTo>
                  <a:cubicBezTo>
                    <a:pt x="24479" y="40529"/>
                    <a:pt x="24229" y="40791"/>
                    <a:pt x="23920" y="40791"/>
                  </a:cubicBezTo>
                  <a:cubicBezTo>
                    <a:pt x="23610" y="40791"/>
                    <a:pt x="23348" y="40541"/>
                    <a:pt x="23348" y="40231"/>
                  </a:cubicBezTo>
                  <a:cubicBezTo>
                    <a:pt x="23348" y="39922"/>
                    <a:pt x="23610" y="39660"/>
                    <a:pt x="23920" y="39660"/>
                  </a:cubicBezTo>
                  <a:close/>
                  <a:moveTo>
                    <a:pt x="27635" y="39660"/>
                  </a:moveTo>
                  <a:cubicBezTo>
                    <a:pt x="27956" y="39660"/>
                    <a:pt x="28206" y="39922"/>
                    <a:pt x="28206" y="40231"/>
                  </a:cubicBezTo>
                  <a:cubicBezTo>
                    <a:pt x="28206" y="40541"/>
                    <a:pt x="27956" y="40791"/>
                    <a:pt x="27635" y="40791"/>
                  </a:cubicBezTo>
                  <a:cubicBezTo>
                    <a:pt x="27325" y="40791"/>
                    <a:pt x="27075" y="40541"/>
                    <a:pt x="27075" y="40231"/>
                  </a:cubicBezTo>
                  <a:cubicBezTo>
                    <a:pt x="27087" y="39898"/>
                    <a:pt x="27325" y="39660"/>
                    <a:pt x="27635" y="39660"/>
                  </a:cubicBezTo>
                  <a:close/>
                  <a:moveTo>
                    <a:pt x="31373" y="39660"/>
                  </a:moveTo>
                  <a:cubicBezTo>
                    <a:pt x="31671" y="39660"/>
                    <a:pt x="31945" y="39922"/>
                    <a:pt x="31945" y="40231"/>
                  </a:cubicBezTo>
                  <a:cubicBezTo>
                    <a:pt x="31945" y="40529"/>
                    <a:pt x="31683" y="40791"/>
                    <a:pt x="31373" y="40791"/>
                  </a:cubicBezTo>
                  <a:cubicBezTo>
                    <a:pt x="31064" y="40791"/>
                    <a:pt x="30814" y="40541"/>
                    <a:pt x="30814" y="40231"/>
                  </a:cubicBezTo>
                  <a:cubicBezTo>
                    <a:pt x="30814" y="39922"/>
                    <a:pt x="31064" y="39660"/>
                    <a:pt x="31373" y="39660"/>
                  </a:cubicBezTo>
                  <a:close/>
                  <a:moveTo>
                    <a:pt x="35100" y="39660"/>
                  </a:moveTo>
                  <a:cubicBezTo>
                    <a:pt x="35409" y="39660"/>
                    <a:pt x="35659" y="39922"/>
                    <a:pt x="35659" y="40231"/>
                  </a:cubicBezTo>
                  <a:cubicBezTo>
                    <a:pt x="35659" y="40541"/>
                    <a:pt x="35409" y="40791"/>
                    <a:pt x="35100" y="40791"/>
                  </a:cubicBezTo>
                  <a:cubicBezTo>
                    <a:pt x="34778" y="40791"/>
                    <a:pt x="34528" y="40541"/>
                    <a:pt x="34528" y="40231"/>
                  </a:cubicBezTo>
                  <a:cubicBezTo>
                    <a:pt x="34540" y="39898"/>
                    <a:pt x="34778" y="39660"/>
                    <a:pt x="35100" y="39660"/>
                  </a:cubicBezTo>
                  <a:close/>
                  <a:moveTo>
                    <a:pt x="38815" y="39660"/>
                  </a:moveTo>
                  <a:cubicBezTo>
                    <a:pt x="39112" y="39660"/>
                    <a:pt x="39386" y="39922"/>
                    <a:pt x="39386" y="40231"/>
                  </a:cubicBezTo>
                  <a:cubicBezTo>
                    <a:pt x="39386" y="40529"/>
                    <a:pt x="39124" y="40791"/>
                    <a:pt x="38815" y="40791"/>
                  </a:cubicBezTo>
                  <a:cubicBezTo>
                    <a:pt x="38517" y="40791"/>
                    <a:pt x="38255" y="40541"/>
                    <a:pt x="38255" y="40231"/>
                  </a:cubicBezTo>
                  <a:cubicBezTo>
                    <a:pt x="38267" y="39922"/>
                    <a:pt x="38505" y="39660"/>
                    <a:pt x="38815" y="39660"/>
                  </a:cubicBezTo>
                  <a:close/>
                  <a:moveTo>
                    <a:pt x="42553" y="39660"/>
                  </a:moveTo>
                  <a:cubicBezTo>
                    <a:pt x="42863" y="39660"/>
                    <a:pt x="43113" y="39922"/>
                    <a:pt x="43113" y="40231"/>
                  </a:cubicBezTo>
                  <a:cubicBezTo>
                    <a:pt x="43113" y="40541"/>
                    <a:pt x="42863" y="40791"/>
                    <a:pt x="42553" y="40791"/>
                  </a:cubicBezTo>
                  <a:cubicBezTo>
                    <a:pt x="42232" y="40791"/>
                    <a:pt x="41982" y="40541"/>
                    <a:pt x="41982" y="40231"/>
                  </a:cubicBezTo>
                  <a:cubicBezTo>
                    <a:pt x="41982" y="39898"/>
                    <a:pt x="42244" y="39660"/>
                    <a:pt x="42553" y="39660"/>
                  </a:cubicBezTo>
                  <a:close/>
                  <a:moveTo>
                    <a:pt x="46268" y="39660"/>
                  </a:moveTo>
                  <a:cubicBezTo>
                    <a:pt x="46565" y="39660"/>
                    <a:pt x="46839" y="39922"/>
                    <a:pt x="46839" y="40231"/>
                  </a:cubicBezTo>
                  <a:cubicBezTo>
                    <a:pt x="46839" y="40529"/>
                    <a:pt x="46589" y="40791"/>
                    <a:pt x="46268" y="40791"/>
                  </a:cubicBezTo>
                  <a:cubicBezTo>
                    <a:pt x="45970" y="40791"/>
                    <a:pt x="45708" y="40541"/>
                    <a:pt x="45708" y="40231"/>
                  </a:cubicBezTo>
                  <a:cubicBezTo>
                    <a:pt x="45720" y="39922"/>
                    <a:pt x="45958" y="39660"/>
                    <a:pt x="46268" y="39660"/>
                  </a:cubicBezTo>
                  <a:close/>
                  <a:moveTo>
                    <a:pt x="50006" y="39660"/>
                  </a:moveTo>
                  <a:cubicBezTo>
                    <a:pt x="50316" y="39660"/>
                    <a:pt x="50578" y="39922"/>
                    <a:pt x="50578" y="40231"/>
                  </a:cubicBezTo>
                  <a:cubicBezTo>
                    <a:pt x="50578" y="40541"/>
                    <a:pt x="50316" y="40791"/>
                    <a:pt x="50006" y="40791"/>
                  </a:cubicBezTo>
                  <a:cubicBezTo>
                    <a:pt x="49697" y="40791"/>
                    <a:pt x="49447" y="40541"/>
                    <a:pt x="49447" y="40231"/>
                  </a:cubicBezTo>
                  <a:cubicBezTo>
                    <a:pt x="49447" y="39898"/>
                    <a:pt x="49697" y="39660"/>
                    <a:pt x="50006" y="39660"/>
                  </a:cubicBezTo>
                  <a:close/>
                  <a:moveTo>
                    <a:pt x="53733" y="39660"/>
                  </a:moveTo>
                  <a:cubicBezTo>
                    <a:pt x="54031" y="39660"/>
                    <a:pt x="54293" y="39922"/>
                    <a:pt x="54293" y="40231"/>
                  </a:cubicBezTo>
                  <a:cubicBezTo>
                    <a:pt x="54293" y="40529"/>
                    <a:pt x="54043" y="40791"/>
                    <a:pt x="53733" y="40791"/>
                  </a:cubicBezTo>
                  <a:cubicBezTo>
                    <a:pt x="53412" y="40791"/>
                    <a:pt x="53162" y="40541"/>
                    <a:pt x="53162" y="40231"/>
                  </a:cubicBezTo>
                  <a:cubicBezTo>
                    <a:pt x="53173" y="39922"/>
                    <a:pt x="53412" y="39660"/>
                    <a:pt x="53733" y="39660"/>
                  </a:cubicBezTo>
                  <a:close/>
                  <a:moveTo>
                    <a:pt x="57460" y="39660"/>
                  </a:moveTo>
                  <a:cubicBezTo>
                    <a:pt x="57781" y="39660"/>
                    <a:pt x="58031" y="39922"/>
                    <a:pt x="58031" y="40231"/>
                  </a:cubicBezTo>
                  <a:cubicBezTo>
                    <a:pt x="58031" y="40541"/>
                    <a:pt x="57781" y="40791"/>
                    <a:pt x="57460" y="40791"/>
                  </a:cubicBezTo>
                  <a:cubicBezTo>
                    <a:pt x="57150" y="40791"/>
                    <a:pt x="56900" y="40541"/>
                    <a:pt x="56900" y="40231"/>
                  </a:cubicBezTo>
                  <a:cubicBezTo>
                    <a:pt x="56900" y="39898"/>
                    <a:pt x="57150" y="39660"/>
                    <a:pt x="57460" y="39660"/>
                  </a:cubicBezTo>
                  <a:close/>
                  <a:moveTo>
                    <a:pt x="61186" y="39660"/>
                  </a:moveTo>
                  <a:cubicBezTo>
                    <a:pt x="61484" y="39660"/>
                    <a:pt x="61746" y="39922"/>
                    <a:pt x="61746" y="40231"/>
                  </a:cubicBezTo>
                  <a:cubicBezTo>
                    <a:pt x="61746" y="40529"/>
                    <a:pt x="61496" y="40791"/>
                    <a:pt x="61186" y="40791"/>
                  </a:cubicBezTo>
                  <a:cubicBezTo>
                    <a:pt x="60877" y="40791"/>
                    <a:pt x="60615" y="40541"/>
                    <a:pt x="60615" y="40231"/>
                  </a:cubicBezTo>
                  <a:cubicBezTo>
                    <a:pt x="60639" y="39922"/>
                    <a:pt x="60877" y="39660"/>
                    <a:pt x="61186" y="39660"/>
                  </a:cubicBezTo>
                  <a:close/>
                  <a:moveTo>
                    <a:pt x="64925" y="39660"/>
                  </a:moveTo>
                  <a:cubicBezTo>
                    <a:pt x="65234" y="39660"/>
                    <a:pt x="65485" y="39922"/>
                    <a:pt x="65485" y="40231"/>
                  </a:cubicBezTo>
                  <a:cubicBezTo>
                    <a:pt x="65485" y="40541"/>
                    <a:pt x="65234" y="40791"/>
                    <a:pt x="64925" y="40791"/>
                  </a:cubicBezTo>
                  <a:cubicBezTo>
                    <a:pt x="64603" y="40791"/>
                    <a:pt x="64353" y="40541"/>
                    <a:pt x="64353" y="40231"/>
                  </a:cubicBezTo>
                  <a:cubicBezTo>
                    <a:pt x="64353" y="39898"/>
                    <a:pt x="64603" y="39660"/>
                    <a:pt x="64925" y="39660"/>
                  </a:cubicBezTo>
                  <a:close/>
                  <a:moveTo>
                    <a:pt x="68640" y="39660"/>
                  </a:moveTo>
                  <a:cubicBezTo>
                    <a:pt x="68937" y="39660"/>
                    <a:pt x="69211" y="39922"/>
                    <a:pt x="69211" y="40231"/>
                  </a:cubicBezTo>
                  <a:cubicBezTo>
                    <a:pt x="69211" y="40529"/>
                    <a:pt x="68949" y="40791"/>
                    <a:pt x="68640" y="40791"/>
                  </a:cubicBezTo>
                  <a:cubicBezTo>
                    <a:pt x="68330" y="40791"/>
                    <a:pt x="68080" y="40541"/>
                    <a:pt x="68080" y="40231"/>
                  </a:cubicBezTo>
                  <a:cubicBezTo>
                    <a:pt x="68092" y="39922"/>
                    <a:pt x="68330" y="39660"/>
                    <a:pt x="68640" y="39660"/>
                  </a:cubicBezTo>
                  <a:close/>
                  <a:moveTo>
                    <a:pt x="72366" y="39660"/>
                  </a:moveTo>
                  <a:cubicBezTo>
                    <a:pt x="72676" y="39660"/>
                    <a:pt x="72926" y="39922"/>
                    <a:pt x="72926" y="40231"/>
                  </a:cubicBezTo>
                  <a:cubicBezTo>
                    <a:pt x="72926" y="40541"/>
                    <a:pt x="72676" y="40791"/>
                    <a:pt x="72366" y="40791"/>
                  </a:cubicBezTo>
                  <a:cubicBezTo>
                    <a:pt x="72045" y="40791"/>
                    <a:pt x="71795" y="40541"/>
                    <a:pt x="71795" y="40231"/>
                  </a:cubicBezTo>
                  <a:cubicBezTo>
                    <a:pt x="71807" y="39898"/>
                    <a:pt x="72069" y="39660"/>
                    <a:pt x="72366" y="39660"/>
                  </a:cubicBezTo>
                  <a:close/>
                  <a:moveTo>
                    <a:pt x="76093" y="39660"/>
                  </a:moveTo>
                  <a:cubicBezTo>
                    <a:pt x="76391" y="39660"/>
                    <a:pt x="76664" y="39922"/>
                    <a:pt x="76664" y="40231"/>
                  </a:cubicBezTo>
                  <a:cubicBezTo>
                    <a:pt x="76664" y="40529"/>
                    <a:pt x="76403" y="40791"/>
                    <a:pt x="76093" y="40791"/>
                  </a:cubicBezTo>
                  <a:cubicBezTo>
                    <a:pt x="75795" y="40791"/>
                    <a:pt x="75533" y="40541"/>
                    <a:pt x="75533" y="40231"/>
                  </a:cubicBezTo>
                  <a:cubicBezTo>
                    <a:pt x="75533" y="39922"/>
                    <a:pt x="75783" y="39660"/>
                    <a:pt x="76093" y="39660"/>
                  </a:cubicBezTo>
                  <a:close/>
                  <a:moveTo>
                    <a:pt x="79712" y="39660"/>
                  </a:moveTo>
                  <a:cubicBezTo>
                    <a:pt x="80010" y="39660"/>
                    <a:pt x="80284" y="39922"/>
                    <a:pt x="80284" y="40231"/>
                  </a:cubicBezTo>
                  <a:cubicBezTo>
                    <a:pt x="80284" y="40529"/>
                    <a:pt x="80022" y="40791"/>
                    <a:pt x="79712" y="40791"/>
                  </a:cubicBezTo>
                  <a:cubicBezTo>
                    <a:pt x="79403" y="40791"/>
                    <a:pt x="79153" y="40541"/>
                    <a:pt x="79153" y="40231"/>
                  </a:cubicBezTo>
                  <a:cubicBezTo>
                    <a:pt x="79165" y="39922"/>
                    <a:pt x="79403" y="39660"/>
                    <a:pt x="79712" y="39660"/>
                  </a:cubicBezTo>
                  <a:close/>
                  <a:moveTo>
                    <a:pt x="83451" y="39660"/>
                  </a:moveTo>
                  <a:cubicBezTo>
                    <a:pt x="83761" y="39660"/>
                    <a:pt x="84011" y="39922"/>
                    <a:pt x="84011" y="40231"/>
                  </a:cubicBezTo>
                  <a:cubicBezTo>
                    <a:pt x="84011" y="40541"/>
                    <a:pt x="83761" y="40791"/>
                    <a:pt x="83451" y="40791"/>
                  </a:cubicBezTo>
                  <a:cubicBezTo>
                    <a:pt x="83141" y="40791"/>
                    <a:pt x="82880" y="40541"/>
                    <a:pt x="82880" y="40231"/>
                  </a:cubicBezTo>
                  <a:cubicBezTo>
                    <a:pt x="82880" y="39898"/>
                    <a:pt x="83141" y="39660"/>
                    <a:pt x="83451" y="39660"/>
                  </a:cubicBezTo>
                  <a:close/>
                  <a:moveTo>
                    <a:pt x="87166" y="39660"/>
                  </a:moveTo>
                  <a:cubicBezTo>
                    <a:pt x="87463" y="39660"/>
                    <a:pt x="87737" y="39922"/>
                    <a:pt x="87737" y="40231"/>
                  </a:cubicBezTo>
                  <a:cubicBezTo>
                    <a:pt x="87737" y="40529"/>
                    <a:pt x="87475" y="40791"/>
                    <a:pt x="87166" y="40791"/>
                  </a:cubicBezTo>
                  <a:cubicBezTo>
                    <a:pt x="86856" y="40791"/>
                    <a:pt x="86606" y="40541"/>
                    <a:pt x="86606" y="40231"/>
                  </a:cubicBezTo>
                  <a:cubicBezTo>
                    <a:pt x="86618" y="39922"/>
                    <a:pt x="86856" y="39660"/>
                    <a:pt x="87166" y="39660"/>
                  </a:cubicBezTo>
                  <a:close/>
                  <a:moveTo>
                    <a:pt x="90904" y="39660"/>
                  </a:moveTo>
                  <a:cubicBezTo>
                    <a:pt x="91214" y="39660"/>
                    <a:pt x="91464" y="39922"/>
                    <a:pt x="91464" y="40231"/>
                  </a:cubicBezTo>
                  <a:cubicBezTo>
                    <a:pt x="91464" y="40541"/>
                    <a:pt x="91214" y="40791"/>
                    <a:pt x="90904" y="40791"/>
                  </a:cubicBezTo>
                  <a:cubicBezTo>
                    <a:pt x="90595" y="40791"/>
                    <a:pt x="90345" y="40541"/>
                    <a:pt x="90345" y="40231"/>
                  </a:cubicBezTo>
                  <a:cubicBezTo>
                    <a:pt x="90345" y="39898"/>
                    <a:pt x="90595" y="39660"/>
                    <a:pt x="90904" y="39660"/>
                  </a:cubicBezTo>
                  <a:close/>
                  <a:moveTo>
                    <a:pt x="94631" y="39660"/>
                  </a:moveTo>
                  <a:cubicBezTo>
                    <a:pt x="94929" y="39660"/>
                    <a:pt x="95191" y="39922"/>
                    <a:pt x="95191" y="40231"/>
                  </a:cubicBezTo>
                  <a:cubicBezTo>
                    <a:pt x="95191" y="40529"/>
                    <a:pt x="94941" y="40791"/>
                    <a:pt x="94631" y="40791"/>
                  </a:cubicBezTo>
                  <a:cubicBezTo>
                    <a:pt x="94310" y="40791"/>
                    <a:pt x="94060" y="40541"/>
                    <a:pt x="94060" y="40231"/>
                  </a:cubicBezTo>
                  <a:cubicBezTo>
                    <a:pt x="94071" y="39922"/>
                    <a:pt x="94310" y="39660"/>
                    <a:pt x="94631" y="39660"/>
                  </a:cubicBezTo>
                  <a:close/>
                  <a:moveTo>
                    <a:pt x="98346" y="39660"/>
                  </a:moveTo>
                  <a:cubicBezTo>
                    <a:pt x="98655" y="39660"/>
                    <a:pt x="98905" y="39922"/>
                    <a:pt x="98905" y="40231"/>
                  </a:cubicBezTo>
                  <a:cubicBezTo>
                    <a:pt x="98905" y="40541"/>
                    <a:pt x="98655" y="40791"/>
                    <a:pt x="98346" y="40791"/>
                  </a:cubicBezTo>
                  <a:cubicBezTo>
                    <a:pt x="98036" y="40791"/>
                    <a:pt x="97786" y="40541"/>
                    <a:pt x="97786" y="40231"/>
                  </a:cubicBezTo>
                  <a:cubicBezTo>
                    <a:pt x="97798" y="39898"/>
                    <a:pt x="98036" y="39660"/>
                    <a:pt x="98346" y="39660"/>
                  </a:cubicBezTo>
                  <a:close/>
                  <a:moveTo>
                    <a:pt x="102084" y="39660"/>
                  </a:moveTo>
                  <a:cubicBezTo>
                    <a:pt x="102382" y="39660"/>
                    <a:pt x="102644" y="39922"/>
                    <a:pt x="102644" y="40231"/>
                  </a:cubicBezTo>
                  <a:cubicBezTo>
                    <a:pt x="102644" y="40529"/>
                    <a:pt x="102394" y="40791"/>
                    <a:pt x="102084" y="40791"/>
                  </a:cubicBezTo>
                  <a:cubicBezTo>
                    <a:pt x="101787" y="40791"/>
                    <a:pt x="101513" y="40541"/>
                    <a:pt x="101513" y="40231"/>
                  </a:cubicBezTo>
                  <a:cubicBezTo>
                    <a:pt x="101513" y="39922"/>
                    <a:pt x="101775" y="39660"/>
                    <a:pt x="102084" y="39660"/>
                  </a:cubicBezTo>
                  <a:close/>
                  <a:moveTo>
                    <a:pt x="105799" y="39660"/>
                  </a:moveTo>
                  <a:cubicBezTo>
                    <a:pt x="106121" y="39660"/>
                    <a:pt x="106371" y="39922"/>
                    <a:pt x="106371" y="40231"/>
                  </a:cubicBezTo>
                  <a:cubicBezTo>
                    <a:pt x="106371" y="40541"/>
                    <a:pt x="106109" y="40791"/>
                    <a:pt x="105799" y="40791"/>
                  </a:cubicBezTo>
                  <a:cubicBezTo>
                    <a:pt x="105490" y="40791"/>
                    <a:pt x="105239" y="40541"/>
                    <a:pt x="105239" y="40231"/>
                  </a:cubicBezTo>
                  <a:cubicBezTo>
                    <a:pt x="105251" y="39898"/>
                    <a:pt x="105490" y="39660"/>
                    <a:pt x="105799" y="39660"/>
                  </a:cubicBezTo>
                  <a:close/>
                  <a:moveTo>
                    <a:pt x="109538" y="39660"/>
                  </a:moveTo>
                  <a:cubicBezTo>
                    <a:pt x="109835" y="39660"/>
                    <a:pt x="110109" y="39922"/>
                    <a:pt x="110109" y="40231"/>
                  </a:cubicBezTo>
                  <a:cubicBezTo>
                    <a:pt x="110109" y="40529"/>
                    <a:pt x="109847" y="40791"/>
                    <a:pt x="109538" y="40791"/>
                  </a:cubicBezTo>
                  <a:cubicBezTo>
                    <a:pt x="109228" y="40791"/>
                    <a:pt x="108978" y="40541"/>
                    <a:pt x="108978" y="40231"/>
                  </a:cubicBezTo>
                  <a:cubicBezTo>
                    <a:pt x="108978" y="39922"/>
                    <a:pt x="109228" y="39660"/>
                    <a:pt x="109538" y="39660"/>
                  </a:cubicBezTo>
                  <a:close/>
                  <a:moveTo>
                    <a:pt x="113264" y="39660"/>
                  </a:moveTo>
                  <a:cubicBezTo>
                    <a:pt x="113574" y="39660"/>
                    <a:pt x="113824" y="39922"/>
                    <a:pt x="113824" y="40231"/>
                  </a:cubicBezTo>
                  <a:cubicBezTo>
                    <a:pt x="113824" y="40541"/>
                    <a:pt x="113574" y="40791"/>
                    <a:pt x="113264" y="40791"/>
                  </a:cubicBezTo>
                  <a:cubicBezTo>
                    <a:pt x="112943" y="40791"/>
                    <a:pt x="112693" y="40541"/>
                    <a:pt x="112693" y="40231"/>
                  </a:cubicBezTo>
                  <a:cubicBezTo>
                    <a:pt x="112705" y="39898"/>
                    <a:pt x="112943" y="39660"/>
                    <a:pt x="113264" y="39660"/>
                  </a:cubicBezTo>
                  <a:close/>
                  <a:moveTo>
                    <a:pt x="116991" y="39660"/>
                  </a:moveTo>
                  <a:cubicBezTo>
                    <a:pt x="117289" y="39660"/>
                    <a:pt x="117562" y="39922"/>
                    <a:pt x="117562" y="40231"/>
                  </a:cubicBezTo>
                  <a:cubicBezTo>
                    <a:pt x="117562" y="40529"/>
                    <a:pt x="117312" y="40791"/>
                    <a:pt x="116991" y="40791"/>
                  </a:cubicBezTo>
                  <a:cubicBezTo>
                    <a:pt x="116681" y="40791"/>
                    <a:pt x="116431" y="40541"/>
                    <a:pt x="116431" y="40231"/>
                  </a:cubicBezTo>
                  <a:cubicBezTo>
                    <a:pt x="116431" y="39922"/>
                    <a:pt x="116681" y="39660"/>
                    <a:pt x="116991" y="39660"/>
                  </a:cubicBezTo>
                  <a:close/>
                  <a:moveTo>
                    <a:pt x="120718" y="39660"/>
                  </a:moveTo>
                  <a:cubicBezTo>
                    <a:pt x="121027" y="39660"/>
                    <a:pt x="121277" y="39922"/>
                    <a:pt x="121277" y="40231"/>
                  </a:cubicBezTo>
                  <a:cubicBezTo>
                    <a:pt x="121277" y="40541"/>
                    <a:pt x="121027" y="40791"/>
                    <a:pt x="120718" y="40791"/>
                  </a:cubicBezTo>
                  <a:cubicBezTo>
                    <a:pt x="120408" y="40791"/>
                    <a:pt x="120146" y="40541"/>
                    <a:pt x="120146" y="40231"/>
                  </a:cubicBezTo>
                  <a:cubicBezTo>
                    <a:pt x="120170" y="39898"/>
                    <a:pt x="120420" y="39660"/>
                    <a:pt x="120718" y="39660"/>
                  </a:cubicBezTo>
                  <a:close/>
                  <a:moveTo>
                    <a:pt x="124456" y="39660"/>
                  </a:moveTo>
                  <a:cubicBezTo>
                    <a:pt x="124754" y="39660"/>
                    <a:pt x="125016" y="39922"/>
                    <a:pt x="125016" y="40231"/>
                  </a:cubicBezTo>
                  <a:cubicBezTo>
                    <a:pt x="125016" y="40529"/>
                    <a:pt x="124766" y="40791"/>
                    <a:pt x="124456" y="40791"/>
                  </a:cubicBezTo>
                  <a:cubicBezTo>
                    <a:pt x="124135" y="40791"/>
                    <a:pt x="123885" y="40541"/>
                    <a:pt x="123885" y="40231"/>
                  </a:cubicBezTo>
                  <a:cubicBezTo>
                    <a:pt x="123885" y="39922"/>
                    <a:pt x="124135" y="39660"/>
                    <a:pt x="124456" y="39660"/>
                  </a:cubicBezTo>
                  <a:close/>
                  <a:moveTo>
                    <a:pt x="128171" y="39660"/>
                  </a:moveTo>
                  <a:cubicBezTo>
                    <a:pt x="128480" y="39660"/>
                    <a:pt x="128742" y="39922"/>
                    <a:pt x="128742" y="40231"/>
                  </a:cubicBezTo>
                  <a:cubicBezTo>
                    <a:pt x="128742" y="40541"/>
                    <a:pt x="128480" y="40791"/>
                    <a:pt x="128171" y="40791"/>
                  </a:cubicBezTo>
                  <a:cubicBezTo>
                    <a:pt x="127861" y="40791"/>
                    <a:pt x="127611" y="40541"/>
                    <a:pt x="127611" y="40231"/>
                  </a:cubicBezTo>
                  <a:cubicBezTo>
                    <a:pt x="127611" y="39898"/>
                    <a:pt x="127861" y="39660"/>
                    <a:pt x="128171" y="39660"/>
                  </a:cubicBezTo>
                  <a:close/>
                  <a:moveTo>
                    <a:pt x="131898" y="39660"/>
                  </a:moveTo>
                  <a:cubicBezTo>
                    <a:pt x="132195" y="39660"/>
                    <a:pt x="132457" y="39922"/>
                    <a:pt x="132457" y="40231"/>
                  </a:cubicBezTo>
                  <a:cubicBezTo>
                    <a:pt x="132457" y="40529"/>
                    <a:pt x="132207" y="40791"/>
                    <a:pt x="131898" y="40791"/>
                  </a:cubicBezTo>
                  <a:cubicBezTo>
                    <a:pt x="131600" y="40791"/>
                    <a:pt x="131326" y="40541"/>
                    <a:pt x="131326" y="40231"/>
                  </a:cubicBezTo>
                  <a:cubicBezTo>
                    <a:pt x="131338" y="39922"/>
                    <a:pt x="131576" y="39660"/>
                    <a:pt x="131898" y="39660"/>
                  </a:cubicBezTo>
                  <a:close/>
                  <a:moveTo>
                    <a:pt x="135624" y="39660"/>
                  </a:moveTo>
                  <a:cubicBezTo>
                    <a:pt x="135946" y="39660"/>
                    <a:pt x="136196" y="39922"/>
                    <a:pt x="136196" y="40231"/>
                  </a:cubicBezTo>
                  <a:cubicBezTo>
                    <a:pt x="136196" y="40541"/>
                    <a:pt x="135934" y="40791"/>
                    <a:pt x="135624" y="40791"/>
                  </a:cubicBezTo>
                  <a:cubicBezTo>
                    <a:pt x="135315" y="40791"/>
                    <a:pt x="135065" y="40541"/>
                    <a:pt x="135065" y="40231"/>
                  </a:cubicBezTo>
                  <a:cubicBezTo>
                    <a:pt x="135065" y="39898"/>
                    <a:pt x="135315" y="39660"/>
                    <a:pt x="135624" y="39660"/>
                  </a:cubicBezTo>
                  <a:close/>
                  <a:moveTo>
                    <a:pt x="139351" y="39660"/>
                  </a:moveTo>
                  <a:cubicBezTo>
                    <a:pt x="139649" y="39660"/>
                    <a:pt x="139910" y="39922"/>
                    <a:pt x="139910" y="40231"/>
                  </a:cubicBezTo>
                  <a:cubicBezTo>
                    <a:pt x="139910" y="40529"/>
                    <a:pt x="139660" y="40791"/>
                    <a:pt x="139351" y="40791"/>
                  </a:cubicBezTo>
                  <a:cubicBezTo>
                    <a:pt x="139053" y="40791"/>
                    <a:pt x="138779" y="40541"/>
                    <a:pt x="138779" y="40231"/>
                  </a:cubicBezTo>
                  <a:cubicBezTo>
                    <a:pt x="138803" y="39922"/>
                    <a:pt x="139041" y="39660"/>
                    <a:pt x="139351" y="39660"/>
                  </a:cubicBezTo>
                  <a:close/>
                  <a:moveTo>
                    <a:pt x="143089" y="39660"/>
                  </a:moveTo>
                  <a:cubicBezTo>
                    <a:pt x="143399" y="39660"/>
                    <a:pt x="143649" y="39922"/>
                    <a:pt x="143649" y="40231"/>
                  </a:cubicBezTo>
                  <a:cubicBezTo>
                    <a:pt x="143649" y="40541"/>
                    <a:pt x="143399" y="40791"/>
                    <a:pt x="143089" y="40791"/>
                  </a:cubicBezTo>
                  <a:cubicBezTo>
                    <a:pt x="142768" y="40791"/>
                    <a:pt x="142518" y="40541"/>
                    <a:pt x="142518" y="40231"/>
                  </a:cubicBezTo>
                  <a:cubicBezTo>
                    <a:pt x="142518" y="39898"/>
                    <a:pt x="142768" y="39660"/>
                    <a:pt x="143089" y="39660"/>
                  </a:cubicBezTo>
                  <a:close/>
                  <a:moveTo>
                    <a:pt x="146804" y="39660"/>
                  </a:moveTo>
                  <a:cubicBezTo>
                    <a:pt x="147102" y="39660"/>
                    <a:pt x="147376" y="39922"/>
                    <a:pt x="147376" y="40231"/>
                  </a:cubicBezTo>
                  <a:cubicBezTo>
                    <a:pt x="147376" y="40529"/>
                    <a:pt x="147114" y="40791"/>
                    <a:pt x="146804" y="40791"/>
                  </a:cubicBezTo>
                  <a:cubicBezTo>
                    <a:pt x="146495" y="40791"/>
                    <a:pt x="146245" y="40541"/>
                    <a:pt x="146245" y="40231"/>
                  </a:cubicBezTo>
                  <a:cubicBezTo>
                    <a:pt x="146257" y="39922"/>
                    <a:pt x="146495" y="39660"/>
                    <a:pt x="146804" y="39660"/>
                  </a:cubicBezTo>
                  <a:close/>
                  <a:moveTo>
                    <a:pt x="3405" y="41529"/>
                  </a:moveTo>
                  <a:cubicBezTo>
                    <a:pt x="3703" y="41529"/>
                    <a:pt x="3977" y="41779"/>
                    <a:pt x="3977" y="42089"/>
                  </a:cubicBezTo>
                  <a:cubicBezTo>
                    <a:pt x="3977" y="42386"/>
                    <a:pt x="3727" y="42660"/>
                    <a:pt x="3405" y="42660"/>
                  </a:cubicBezTo>
                  <a:cubicBezTo>
                    <a:pt x="3096" y="42660"/>
                    <a:pt x="2846" y="42398"/>
                    <a:pt x="2846" y="42089"/>
                  </a:cubicBezTo>
                  <a:cubicBezTo>
                    <a:pt x="2858" y="41779"/>
                    <a:pt x="3096" y="41529"/>
                    <a:pt x="3405" y="41529"/>
                  </a:cubicBezTo>
                  <a:close/>
                  <a:moveTo>
                    <a:pt x="7132" y="41529"/>
                  </a:moveTo>
                  <a:cubicBezTo>
                    <a:pt x="7430" y="41529"/>
                    <a:pt x="7692" y="41779"/>
                    <a:pt x="7692" y="42089"/>
                  </a:cubicBezTo>
                  <a:cubicBezTo>
                    <a:pt x="7692" y="42386"/>
                    <a:pt x="7442" y="42660"/>
                    <a:pt x="7132" y="42660"/>
                  </a:cubicBezTo>
                  <a:cubicBezTo>
                    <a:pt x="6834" y="42660"/>
                    <a:pt x="6560" y="42398"/>
                    <a:pt x="6560" y="42089"/>
                  </a:cubicBezTo>
                  <a:cubicBezTo>
                    <a:pt x="6584" y="41779"/>
                    <a:pt x="6822" y="41529"/>
                    <a:pt x="7132" y="41529"/>
                  </a:cubicBezTo>
                  <a:close/>
                  <a:moveTo>
                    <a:pt x="10871" y="41529"/>
                  </a:moveTo>
                  <a:cubicBezTo>
                    <a:pt x="11168" y="41529"/>
                    <a:pt x="11430" y="41779"/>
                    <a:pt x="11430" y="42089"/>
                  </a:cubicBezTo>
                  <a:cubicBezTo>
                    <a:pt x="11430" y="42386"/>
                    <a:pt x="11180" y="42660"/>
                    <a:pt x="10871" y="42660"/>
                  </a:cubicBezTo>
                  <a:cubicBezTo>
                    <a:pt x="10573" y="42660"/>
                    <a:pt x="10299" y="42398"/>
                    <a:pt x="10299" y="42089"/>
                  </a:cubicBezTo>
                  <a:cubicBezTo>
                    <a:pt x="10299" y="41779"/>
                    <a:pt x="10549" y="41529"/>
                    <a:pt x="10871" y="41529"/>
                  </a:cubicBezTo>
                  <a:close/>
                  <a:moveTo>
                    <a:pt x="14585" y="41529"/>
                  </a:moveTo>
                  <a:cubicBezTo>
                    <a:pt x="14883" y="41529"/>
                    <a:pt x="15157" y="41779"/>
                    <a:pt x="15157" y="42089"/>
                  </a:cubicBezTo>
                  <a:cubicBezTo>
                    <a:pt x="15157" y="42386"/>
                    <a:pt x="14895" y="42660"/>
                    <a:pt x="14585" y="42660"/>
                  </a:cubicBezTo>
                  <a:cubicBezTo>
                    <a:pt x="14288" y="42660"/>
                    <a:pt x="14014" y="42398"/>
                    <a:pt x="14014" y="42089"/>
                  </a:cubicBezTo>
                  <a:cubicBezTo>
                    <a:pt x="14038" y="41779"/>
                    <a:pt x="14276" y="41529"/>
                    <a:pt x="14585" y="41529"/>
                  </a:cubicBezTo>
                  <a:close/>
                  <a:moveTo>
                    <a:pt x="18324" y="41529"/>
                  </a:moveTo>
                  <a:cubicBezTo>
                    <a:pt x="18622" y="41529"/>
                    <a:pt x="18883" y="41779"/>
                    <a:pt x="18883" y="42089"/>
                  </a:cubicBezTo>
                  <a:cubicBezTo>
                    <a:pt x="18883" y="42386"/>
                    <a:pt x="18633" y="42660"/>
                    <a:pt x="18324" y="42660"/>
                  </a:cubicBezTo>
                  <a:cubicBezTo>
                    <a:pt x="18026" y="42660"/>
                    <a:pt x="17752" y="42398"/>
                    <a:pt x="17752" y="42089"/>
                  </a:cubicBezTo>
                  <a:cubicBezTo>
                    <a:pt x="17752" y="41779"/>
                    <a:pt x="18014" y="41529"/>
                    <a:pt x="18324" y="41529"/>
                  </a:cubicBezTo>
                  <a:close/>
                  <a:moveTo>
                    <a:pt x="22039" y="41529"/>
                  </a:moveTo>
                  <a:cubicBezTo>
                    <a:pt x="22336" y="41529"/>
                    <a:pt x="22610" y="41779"/>
                    <a:pt x="22610" y="42089"/>
                  </a:cubicBezTo>
                  <a:cubicBezTo>
                    <a:pt x="22610" y="42386"/>
                    <a:pt x="22360" y="42660"/>
                    <a:pt x="22039" y="42660"/>
                  </a:cubicBezTo>
                  <a:cubicBezTo>
                    <a:pt x="21729" y="42660"/>
                    <a:pt x="21479" y="42398"/>
                    <a:pt x="21479" y="42089"/>
                  </a:cubicBezTo>
                  <a:cubicBezTo>
                    <a:pt x="21491" y="41779"/>
                    <a:pt x="21729" y="41529"/>
                    <a:pt x="22039" y="41529"/>
                  </a:cubicBezTo>
                  <a:close/>
                  <a:moveTo>
                    <a:pt x="25777" y="41529"/>
                  </a:moveTo>
                  <a:cubicBezTo>
                    <a:pt x="26075" y="41529"/>
                    <a:pt x="26349" y="41779"/>
                    <a:pt x="26349" y="42089"/>
                  </a:cubicBezTo>
                  <a:cubicBezTo>
                    <a:pt x="26349" y="42386"/>
                    <a:pt x="26087" y="42660"/>
                    <a:pt x="25777" y="42660"/>
                  </a:cubicBezTo>
                  <a:cubicBezTo>
                    <a:pt x="25468" y="42660"/>
                    <a:pt x="25206" y="42398"/>
                    <a:pt x="25206" y="42089"/>
                  </a:cubicBezTo>
                  <a:cubicBezTo>
                    <a:pt x="25218" y="41779"/>
                    <a:pt x="25468" y="41529"/>
                    <a:pt x="25777" y="41529"/>
                  </a:cubicBezTo>
                  <a:close/>
                  <a:moveTo>
                    <a:pt x="29504" y="41529"/>
                  </a:moveTo>
                  <a:cubicBezTo>
                    <a:pt x="29801" y="41529"/>
                    <a:pt x="30063" y="41779"/>
                    <a:pt x="30063" y="42089"/>
                  </a:cubicBezTo>
                  <a:cubicBezTo>
                    <a:pt x="30063" y="42386"/>
                    <a:pt x="29813" y="42660"/>
                    <a:pt x="29504" y="42660"/>
                  </a:cubicBezTo>
                  <a:cubicBezTo>
                    <a:pt x="29182" y="42660"/>
                    <a:pt x="28932" y="42398"/>
                    <a:pt x="28932" y="42089"/>
                  </a:cubicBezTo>
                  <a:cubicBezTo>
                    <a:pt x="28944" y="41779"/>
                    <a:pt x="29182" y="41529"/>
                    <a:pt x="29504" y="41529"/>
                  </a:cubicBezTo>
                  <a:close/>
                  <a:moveTo>
                    <a:pt x="33230" y="41529"/>
                  </a:moveTo>
                  <a:cubicBezTo>
                    <a:pt x="33528" y="41529"/>
                    <a:pt x="33802" y="41779"/>
                    <a:pt x="33802" y="42089"/>
                  </a:cubicBezTo>
                  <a:cubicBezTo>
                    <a:pt x="33802" y="42386"/>
                    <a:pt x="33552" y="42660"/>
                    <a:pt x="33230" y="42660"/>
                  </a:cubicBezTo>
                  <a:cubicBezTo>
                    <a:pt x="32921" y="42660"/>
                    <a:pt x="32671" y="42398"/>
                    <a:pt x="32671" y="42089"/>
                  </a:cubicBezTo>
                  <a:cubicBezTo>
                    <a:pt x="32671" y="41779"/>
                    <a:pt x="32921" y="41529"/>
                    <a:pt x="33230" y="41529"/>
                  </a:cubicBezTo>
                  <a:close/>
                  <a:moveTo>
                    <a:pt x="36957" y="41529"/>
                  </a:moveTo>
                  <a:cubicBezTo>
                    <a:pt x="37255" y="41529"/>
                    <a:pt x="37517" y="41779"/>
                    <a:pt x="37517" y="42089"/>
                  </a:cubicBezTo>
                  <a:cubicBezTo>
                    <a:pt x="37517" y="42386"/>
                    <a:pt x="37267" y="42660"/>
                    <a:pt x="36957" y="42660"/>
                  </a:cubicBezTo>
                  <a:cubicBezTo>
                    <a:pt x="36648" y="42660"/>
                    <a:pt x="36386" y="42398"/>
                    <a:pt x="36386" y="42089"/>
                  </a:cubicBezTo>
                  <a:cubicBezTo>
                    <a:pt x="36409" y="41779"/>
                    <a:pt x="36648" y="41529"/>
                    <a:pt x="36957" y="41529"/>
                  </a:cubicBezTo>
                  <a:close/>
                  <a:moveTo>
                    <a:pt x="40672" y="41529"/>
                  </a:moveTo>
                  <a:cubicBezTo>
                    <a:pt x="40970" y="41529"/>
                    <a:pt x="41243" y="41779"/>
                    <a:pt x="41243" y="42089"/>
                  </a:cubicBezTo>
                  <a:cubicBezTo>
                    <a:pt x="41243" y="42386"/>
                    <a:pt x="40993" y="42660"/>
                    <a:pt x="40672" y="42660"/>
                  </a:cubicBezTo>
                  <a:cubicBezTo>
                    <a:pt x="40374" y="42660"/>
                    <a:pt x="40112" y="42398"/>
                    <a:pt x="40112" y="42089"/>
                  </a:cubicBezTo>
                  <a:cubicBezTo>
                    <a:pt x="40124" y="41779"/>
                    <a:pt x="40362" y="41529"/>
                    <a:pt x="40672" y="41529"/>
                  </a:cubicBezTo>
                  <a:close/>
                  <a:moveTo>
                    <a:pt x="44410" y="41529"/>
                  </a:moveTo>
                  <a:cubicBezTo>
                    <a:pt x="44708" y="41529"/>
                    <a:pt x="44982" y="41779"/>
                    <a:pt x="44982" y="42089"/>
                  </a:cubicBezTo>
                  <a:cubicBezTo>
                    <a:pt x="44982" y="42386"/>
                    <a:pt x="44720" y="42660"/>
                    <a:pt x="44410" y="42660"/>
                  </a:cubicBezTo>
                  <a:cubicBezTo>
                    <a:pt x="44113" y="42660"/>
                    <a:pt x="43851" y="42398"/>
                    <a:pt x="43851" y="42089"/>
                  </a:cubicBezTo>
                  <a:cubicBezTo>
                    <a:pt x="43851" y="41779"/>
                    <a:pt x="44101" y="41529"/>
                    <a:pt x="44410" y="41529"/>
                  </a:cubicBezTo>
                  <a:close/>
                  <a:moveTo>
                    <a:pt x="48137" y="41529"/>
                  </a:moveTo>
                  <a:cubicBezTo>
                    <a:pt x="48435" y="41529"/>
                    <a:pt x="48697" y="41779"/>
                    <a:pt x="48697" y="42089"/>
                  </a:cubicBezTo>
                  <a:cubicBezTo>
                    <a:pt x="48697" y="42386"/>
                    <a:pt x="48447" y="42660"/>
                    <a:pt x="48137" y="42660"/>
                  </a:cubicBezTo>
                  <a:cubicBezTo>
                    <a:pt x="47839" y="42660"/>
                    <a:pt x="47566" y="42398"/>
                    <a:pt x="47566" y="42089"/>
                  </a:cubicBezTo>
                  <a:cubicBezTo>
                    <a:pt x="47578" y="41779"/>
                    <a:pt x="47839" y="41529"/>
                    <a:pt x="48137" y="41529"/>
                  </a:cubicBezTo>
                  <a:close/>
                  <a:moveTo>
                    <a:pt x="51864" y="41529"/>
                  </a:moveTo>
                  <a:cubicBezTo>
                    <a:pt x="52161" y="41529"/>
                    <a:pt x="52435" y="41779"/>
                    <a:pt x="52435" y="42089"/>
                  </a:cubicBezTo>
                  <a:cubicBezTo>
                    <a:pt x="52435" y="42386"/>
                    <a:pt x="52185" y="42660"/>
                    <a:pt x="51864" y="42660"/>
                  </a:cubicBezTo>
                  <a:cubicBezTo>
                    <a:pt x="51566" y="42660"/>
                    <a:pt x="51304" y="42398"/>
                    <a:pt x="51304" y="42089"/>
                  </a:cubicBezTo>
                  <a:cubicBezTo>
                    <a:pt x="51304" y="41779"/>
                    <a:pt x="51554" y="41529"/>
                    <a:pt x="51864" y="41529"/>
                  </a:cubicBezTo>
                  <a:close/>
                  <a:moveTo>
                    <a:pt x="55602" y="41529"/>
                  </a:moveTo>
                  <a:cubicBezTo>
                    <a:pt x="55900" y="41529"/>
                    <a:pt x="56174" y="41779"/>
                    <a:pt x="56174" y="42089"/>
                  </a:cubicBezTo>
                  <a:cubicBezTo>
                    <a:pt x="56174" y="42386"/>
                    <a:pt x="55912" y="42660"/>
                    <a:pt x="55602" y="42660"/>
                  </a:cubicBezTo>
                  <a:cubicBezTo>
                    <a:pt x="55293" y="42660"/>
                    <a:pt x="55043" y="42398"/>
                    <a:pt x="55043" y="42089"/>
                  </a:cubicBezTo>
                  <a:cubicBezTo>
                    <a:pt x="55043" y="41779"/>
                    <a:pt x="55293" y="41529"/>
                    <a:pt x="55602" y="41529"/>
                  </a:cubicBezTo>
                  <a:close/>
                  <a:moveTo>
                    <a:pt x="59329" y="41529"/>
                  </a:moveTo>
                  <a:cubicBezTo>
                    <a:pt x="59627" y="41529"/>
                    <a:pt x="59889" y="41779"/>
                    <a:pt x="59889" y="42089"/>
                  </a:cubicBezTo>
                  <a:cubicBezTo>
                    <a:pt x="59889" y="42386"/>
                    <a:pt x="59639" y="42660"/>
                    <a:pt x="59329" y="42660"/>
                  </a:cubicBezTo>
                  <a:cubicBezTo>
                    <a:pt x="59008" y="42660"/>
                    <a:pt x="58757" y="42398"/>
                    <a:pt x="58757" y="42089"/>
                  </a:cubicBezTo>
                  <a:cubicBezTo>
                    <a:pt x="58757" y="41779"/>
                    <a:pt x="59008" y="41529"/>
                    <a:pt x="59329" y="41529"/>
                  </a:cubicBezTo>
                  <a:close/>
                  <a:moveTo>
                    <a:pt x="63056" y="41529"/>
                  </a:moveTo>
                  <a:cubicBezTo>
                    <a:pt x="63353" y="41529"/>
                    <a:pt x="63627" y="41779"/>
                    <a:pt x="63627" y="42089"/>
                  </a:cubicBezTo>
                  <a:cubicBezTo>
                    <a:pt x="63627" y="42386"/>
                    <a:pt x="63377" y="42660"/>
                    <a:pt x="63056" y="42660"/>
                  </a:cubicBezTo>
                  <a:cubicBezTo>
                    <a:pt x="62746" y="42660"/>
                    <a:pt x="62496" y="42398"/>
                    <a:pt x="62496" y="42089"/>
                  </a:cubicBezTo>
                  <a:cubicBezTo>
                    <a:pt x="62496" y="41779"/>
                    <a:pt x="62746" y="41529"/>
                    <a:pt x="63056" y="41529"/>
                  </a:cubicBezTo>
                  <a:close/>
                  <a:moveTo>
                    <a:pt x="66782" y="41529"/>
                  </a:moveTo>
                  <a:cubicBezTo>
                    <a:pt x="67080" y="41529"/>
                    <a:pt x="67342" y="41779"/>
                    <a:pt x="67342" y="42089"/>
                  </a:cubicBezTo>
                  <a:cubicBezTo>
                    <a:pt x="67342" y="42386"/>
                    <a:pt x="67092" y="42660"/>
                    <a:pt x="66782" y="42660"/>
                  </a:cubicBezTo>
                  <a:cubicBezTo>
                    <a:pt x="66473" y="42660"/>
                    <a:pt x="66211" y="42398"/>
                    <a:pt x="66211" y="42089"/>
                  </a:cubicBezTo>
                  <a:cubicBezTo>
                    <a:pt x="66235" y="41779"/>
                    <a:pt x="66473" y="41529"/>
                    <a:pt x="66782" y="41529"/>
                  </a:cubicBezTo>
                  <a:close/>
                  <a:moveTo>
                    <a:pt x="70509" y="41529"/>
                  </a:moveTo>
                  <a:cubicBezTo>
                    <a:pt x="70807" y="41529"/>
                    <a:pt x="71080" y="41779"/>
                    <a:pt x="71080" y="42089"/>
                  </a:cubicBezTo>
                  <a:cubicBezTo>
                    <a:pt x="71080" y="42386"/>
                    <a:pt x="70830" y="42660"/>
                    <a:pt x="70509" y="42660"/>
                  </a:cubicBezTo>
                  <a:cubicBezTo>
                    <a:pt x="70199" y="42660"/>
                    <a:pt x="69949" y="42398"/>
                    <a:pt x="69949" y="42089"/>
                  </a:cubicBezTo>
                  <a:cubicBezTo>
                    <a:pt x="69949" y="41779"/>
                    <a:pt x="70199" y="41529"/>
                    <a:pt x="70509" y="41529"/>
                  </a:cubicBezTo>
                  <a:close/>
                  <a:moveTo>
                    <a:pt x="74236" y="41529"/>
                  </a:moveTo>
                  <a:cubicBezTo>
                    <a:pt x="74533" y="41529"/>
                    <a:pt x="74795" y="41779"/>
                    <a:pt x="74795" y="42089"/>
                  </a:cubicBezTo>
                  <a:cubicBezTo>
                    <a:pt x="74795" y="42386"/>
                    <a:pt x="74545" y="42660"/>
                    <a:pt x="74236" y="42660"/>
                  </a:cubicBezTo>
                  <a:cubicBezTo>
                    <a:pt x="73938" y="42660"/>
                    <a:pt x="73676" y="42398"/>
                    <a:pt x="73676" y="42089"/>
                  </a:cubicBezTo>
                  <a:cubicBezTo>
                    <a:pt x="73676" y="41779"/>
                    <a:pt x="73926" y="41529"/>
                    <a:pt x="74236" y="41529"/>
                  </a:cubicBezTo>
                  <a:close/>
                  <a:moveTo>
                    <a:pt x="77855" y="41529"/>
                  </a:moveTo>
                  <a:cubicBezTo>
                    <a:pt x="78153" y="41529"/>
                    <a:pt x="78415" y="41779"/>
                    <a:pt x="78415" y="42089"/>
                  </a:cubicBezTo>
                  <a:cubicBezTo>
                    <a:pt x="78415" y="42386"/>
                    <a:pt x="78165" y="42660"/>
                    <a:pt x="77855" y="42660"/>
                  </a:cubicBezTo>
                  <a:cubicBezTo>
                    <a:pt x="77546" y="42660"/>
                    <a:pt x="77284" y="42398"/>
                    <a:pt x="77284" y="42089"/>
                  </a:cubicBezTo>
                  <a:cubicBezTo>
                    <a:pt x="77284" y="41779"/>
                    <a:pt x="77546" y="41529"/>
                    <a:pt x="77855" y="41529"/>
                  </a:cubicBezTo>
                  <a:close/>
                  <a:moveTo>
                    <a:pt x="81570" y="41529"/>
                  </a:moveTo>
                  <a:cubicBezTo>
                    <a:pt x="81868" y="41529"/>
                    <a:pt x="82141" y="41779"/>
                    <a:pt x="82141" y="42089"/>
                  </a:cubicBezTo>
                  <a:cubicBezTo>
                    <a:pt x="82141" y="42386"/>
                    <a:pt x="81879" y="42660"/>
                    <a:pt x="81570" y="42660"/>
                  </a:cubicBezTo>
                  <a:cubicBezTo>
                    <a:pt x="81260" y="42660"/>
                    <a:pt x="81010" y="42398"/>
                    <a:pt x="81010" y="42089"/>
                  </a:cubicBezTo>
                  <a:cubicBezTo>
                    <a:pt x="81022" y="41779"/>
                    <a:pt x="81260" y="41529"/>
                    <a:pt x="81570" y="41529"/>
                  </a:cubicBezTo>
                  <a:close/>
                  <a:moveTo>
                    <a:pt x="85308" y="41529"/>
                  </a:moveTo>
                  <a:cubicBezTo>
                    <a:pt x="85606" y="41529"/>
                    <a:pt x="85880" y="41779"/>
                    <a:pt x="85880" y="42089"/>
                  </a:cubicBezTo>
                  <a:cubicBezTo>
                    <a:pt x="85880" y="42386"/>
                    <a:pt x="85618" y="42660"/>
                    <a:pt x="85308" y="42660"/>
                  </a:cubicBezTo>
                  <a:cubicBezTo>
                    <a:pt x="84999" y="42660"/>
                    <a:pt x="84749" y="42398"/>
                    <a:pt x="84749" y="42089"/>
                  </a:cubicBezTo>
                  <a:cubicBezTo>
                    <a:pt x="84749" y="41779"/>
                    <a:pt x="84999" y="41529"/>
                    <a:pt x="85308" y="41529"/>
                  </a:cubicBezTo>
                  <a:close/>
                  <a:moveTo>
                    <a:pt x="89035" y="41529"/>
                  </a:moveTo>
                  <a:cubicBezTo>
                    <a:pt x="89333" y="41529"/>
                    <a:pt x="89595" y="41779"/>
                    <a:pt x="89595" y="42089"/>
                  </a:cubicBezTo>
                  <a:cubicBezTo>
                    <a:pt x="89595" y="42386"/>
                    <a:pt x="89345" y="42660"/>
                    <a:pt x="89035" y="42660"/>
                  </a:cubicBezTo>
                  <a:cubicBezTo>
                    <a:pt x="88714" y="42660"/>
                    <a:pt x="88464" y="42398"/>
                    <a:pt x="88464" y="42089"/>
                  </a:cubicBezTo>
                  <a:cubicBezTo>
                    <a:pt x="88475" y="41779"/>
                    <a:pt x="88714" y="41529"/>
                    <a:pt x="89035" y="41529"/>
                  </a:cubicBezTo>
                  <a:close/>
                  <a:moveTo>
                    <a:pt x="92762" y="41529"/>
                  </a:moveTo>
                  <a:cubicBezTo>
                    <a:pt x="93059" y="41529"/>
                    <a:pt x="93333" y="41779"/>
                    <a:pt x="93333" y="42089"/>
                  </a:cubicBezTo>
                  <a:cubicBezTo>
                    <a:pt x="93333" y="42386"/>
                    <a:pt x="93071" y="42660"/>
                    <a:pt x="92762" y="42660"/>
                  </a:cubicBezTo>
                  <a:cubicBezTo>
                    <a:pt x="92452" y="42660"/>
                    <a:pt x="92202" y="42398"/>
                    <a:pt x="92202" y="42089"/>
                  </a:cubicBezTo>
                  <a:cubicBezTo>
                    <a:pt x="92202" y="41779"/>
                    <a:pt x="92452" y="41529"/>
                    <a:pt x="92762" y="41529"/>
                  </a:cubicBezTo>
                  <a:close/>
                  <a:moveTo>
                    <a:pt x="96488" y="41529"/>
                  </a:moveTo>
                  <a:cubicBezTo>
                    <a:pt x="96786" y="41529"/>
                    <a:pt x="97048" y="41779"/>
                    <a:pt x="97048" y="42089"/>
                  </a:cubicBezTo>
                  <a:cubicBezTo>
                    <a:pt x="97048" y="42386"/>
                    <a:pt x="96798" y="42660"/>
                    <a:pt x="96488" y="42660"/>
                  </a:cubicBezTo>
                  <a:cubicBezTo>
                    <a:pt x="96191" y="42660"/>
                    <a:pt x="95917" y="42398"/>
                    <a:pt x="95917" y="42089"/>
                  </a:cubicBezTo>
                  <a:cubicBezTo>
                    <a:pt x="95917" y="41779"/>
                    <a:pt x="96179" y="41529"/>
                    <a:pt x="96488" y="41529"/>
                  </a:cubicBezTo>
                  <a:close/>
                  <a:moveTo>
                    <a:pt x="100203" y="41529"/>
                  </a:moveTo>
                  <a:cubicBezTo>
                    <a:pt x="100501" y="41529"/>
                    <a:pt x="100775" y="41779"/>
                    <a:pt x="100775" y="42089"/>
                  </a:cubicBezTo>
                  <a:cubicBezTo>
                    <a:pt x="100775" y="42386"/>
                    <a:pt x="100513" y="42660"/>
                    <a:pt x="100203" y="42660"/>
                  </a:cubicBezTo>
                  <a:cubicBezTo>
                    <a:pt x="99905" y="42660"/>
                    <a:pt x="99644" y="42398"/>
                    <a:pt x="99644" y="42089"/>
                  </a:cubicBezTo>
                  <a:cubicBezTo>
                    <a:pt x="99655" y="41779"/>
                    <a:pt x="99894" y="41529"/>
                    <a:pt x="100203" y="41529"/>
                  </a:cubicBezTo>
                  <a:close/>
                  <a:moveTo>
                    <a:pt x="103942" y="41529"/>
                  </a:moveTo>
                  <a:cubicBezTo>
                    <a:pt x="104239" y="41529"/>
                    <a:pt x="104513" y="41779"/>
                    <a:pt x="104513" y="42089"/>
                  </a:cubicBezTo>
                  <a:cubicBezTo>
                    <a:pt x="104513" y="42386"/>
                    <a:pt x="104251" y="42660"/>
                    <a:pt x="103942" y="42660"/>
                  </a:cubicBezTo>
                  <a:cubicBezTo>
                    <a:pt x="103644" y="42660"/>
                    <a:pt x="103382" y="42398"/>
                    <a:pt x="103382" y="42089"/>
                  </a:cubicBezTo>
                  <a:cubicBezTo>
                    <a:pt x="103382" y="41779"/>
                    <a:pt x="103632" y="41529"/>
                    <a:pt x="103942" y="41529"/>
                  </a:cubicBezTo>
                  <a:close/>
                  <a:moveTo>
                    <a:pt x="107668" y="41529"/>
                  </a:moveTo>
                  <a:cubicBezTo>
                    <a:pt x="107966" y="41529"/>
                    <a:pt x="108228" y="41779"/>
                    <a:pt x="108228" y="42089"/>
                  </a:cubicBezTo>
                  <a:cubicBezTo>
                    <a:pt x="108228" y="42386"/>
                    <a:pt x="107978" y="42660"/>
                    <a:pt x="107668" y="42660"/>
                  </a:cubicBezTo>
                  <a:cubicBezTo>
                    <a:pt x="107371" y="42660"/>
                    <a:pt x="107097" y="42398"/>
                    <a:pt x="107097" y="42089"/>
                  </a:cubicBezTo>
                  <a:cubicBezTo>
                    <a:pt x="107109" y="41779"/>
                    <a:pt x="107347" y="41529"/>
                    <a:pt x="107668" y="41529"/>
                  </a:cubicBezTo>
                  <a:close/>
                  <a:moveTo>
                    <a:pt x="111395" y="41529"/>
                  </a:moveTo>
                  <a:cubicBezTo>
                    <a:pt x="111693" y="41529"/>
                    <a:pt x="111967" y="41779"/>
                    <a:pt x="111967" y="42089"/>
                  </a:cubicBezTo>
                  <a:cubicBezTo>
                    <a:pt x="111967" y="42386"/>
                    <a:pt x="111705" y="42660"/>
                    <a:pt x="111395" y="42660"/>
                  </a:cubicBezTo>
                  <a:cubicBezTo>
                    <a:pt x="111085" y="42660"/>
                    <a:pt x="110835" y="42398"/>
                    <a:pt x="110835" y="42089"/>
                  </a:cubicBezTo>
                  <a:cubicBezTo>
                    <a:pt x="110835" y="41779"/>
                    <a:pt x="111085" y="41529"/>
                    <a:pt x="111395" y="41529"/>
                  </a:cubicBezTo>
                  <a:close/>
                  <a:moveTo>
                    <a:pt x="115122" y="41529"/>
                  </a:moveTo>
                  <a:cubicBezTo>
                    <a:pt x="115419" y="41529"/>
                    <a:pt x="115681" y="41779"/>
                    <a:pt x="115681" y="42089"/>
                  </a:cubicBezTo>
                  <a:cubicBezTo>
                    <a:pt x="115681" y="42386"/>
                    <a:pt x="115431" y="42660"/>
                    <a:pt x="115122" y="42660"/>
                  </a:cubicBezTo>
                  <a:cubicBezTo>
                    <a:pt x="114812" y="42660"/>
                    <a:pt x="114550" y="42398"/>
                    <a:pt x="114550" y="42089"/>
                  </a:cubicBezTo>
                  <a:cubicBezTo>
                    <a:pt x="114574" y="41779"/>
                    <a:pt x="114812" y="41529"/>
                    <a:pt x="115122" y="41529"/>
                  </a:cubicBezTo>
                  <a:close/>
                  <a:moveTo>
                    <a:pt x="118860" y="41529"/>
                  </a:moveTo>
                  <a:cubicBezTo>
                    <a:pt x="119158" y="41529"/>
                    <a:pt x="119420" y="41779"/>
                    <a:pt x="119420" y="42089"/>
                  </a:cubicBezTo>
                  <a:cubicBezTo>
                    <a:pt x="119420" y="42386"/>
                    <a:pt x="119170" y="42660"/>
                    <a:pt x="118860" y="42660"/>
                  </a:cubicBezTo>
                  <a:cubicBezTo>
                    <a:pt x="118539" y="42660"/>
                    <a:pt x="118289" y="42398"/>
                    <a:pt x="118289" y="42089"/>
                  </a:cubicBezTo>
                  <a:cubicBezTo>
                    <a:pt x="118289" y="41779"/>
                    <a:pt x="118539" y="41529"/>
                    <a:pt x="118860" y="41529"/>
                  </a:cubicBezTo>
                  <a:close/>
                  <a:moveTo>
                    <a:pt x="122575" y="41529"/>
                  </a:moveTo>
                  <a:cubicBezTo>
                    <a:pt x="122873" y="41529"/>
                    <a:pt x="123146" y="41779"/>
                    <a:pt x="123146" y="42089"/>
                  </a:cubicBezTo>
                  <a:cubicBezTo>
                    <a:pt x="123146" y="42386"/>
                    <a:pt x="122885" y="42660"/>
                    <a:pt x="122575" y="42660"/>
                  </a:cubicBezTo>
                  <a:cubicBezTo>
                    <a:pt x="122265" y="42660"/>
                    <a:pt x="122015" y="42398"/>
                    <a:pt x="122015" y="42089"/>
                  </a:cubicBezTo>
                  <a:cubicBezTo>
                    <a:pt x="122027" y="41779"/>
                    <a:pt x="122277" y="41529"/>
                    <a:pt x="122575" y="41529"/>
                  </a:cubicBezTo>
                  <a:close/>
                  <a:moveTo>
                    <a:pt x="126314" y="41529"/>
                  </a:moveTo>
                  <a:cubicBezTo>
                    <a:pt x="126611" y="41529"/>
                    <a:pt x="126873" y="41779"/>
                    <a:pt x="126873" y="42089"/>
                  </a:cubicBezTo>
                  <a:cubicBezTo>
                    <a:pt x="126873" y="42386"/>
                    <a:pt x="126623" y="42660"/>
                    <a:pt x="126314" y="42660"/>
                  </a:cubicBezTo>
                  <a:cubicBezTo>
                    <a:pt x="126004" y="42660"/>
                    <a:pt x="125742" y="42398"/>
                    <a:pt x="125742" y="42089"/>
                  </a:cubicBezTo>
                  <a:cubicBezTo>
                    <a:pt x="125742" y="41779"/>
                    <a:pt x="126004" y="41529"/>
                    <a:pt x="126314" y="41529"/>
                  </a:cubicBezTo>
                  <a:close/>
                  <a:moveTo>
                    <a:pt x="130028" y="41529"/>
                  </a:moveTo>
                  <a:cubicBezTo>
                    <a:pt x="130326" y="41529"/>
                    <a:pt x="130600" y="41779"/>
                    <a:pt x="130600" y="42089"/>
                  </a:cubicBezTo>
                  <a:cubicBezTo>
                    <a:pt x="130600" y="42386"/>
                    <a:pt x="130350" y="42660"/>
                    <a:pt x="130028" y="42660"/>
                  </a:cubicBezTo>
                  <a:cubicBezTo>
                    <a:pt x="129731" y="42660"/>
                    <a:pt x="129469" y="42398"/>
                    <a:pt x="129469" y="42089"/>
                  </a:cubicBezTo>
                  <a:cubicBezTo>
                    <a:pt x="129469" y="41779"/>
                    <a:pt x="129719" y="41529"/>
                    <a:pt x="130028" y="41529"/>
                  </a:cubicBezTo>
                  <a:close/>
                  <a:moveTo>
                    <a:pt x="133767" y="41529"/>
                  </a:moveTo>
                  <a:cubicBezTo>
                    <a:pt x="134065" y="41529"/>
                    <a:pt x="134326" y="41779"/>
                    <a:pt x="134326" y="42089"/>
                  </a:cubicBezTo>
                  <a:cubicBezTo>
                    <a:pt x="134326" y="42386"/>
                    <a:pt x="134076" y="42660"/>
                    <a:pt x="133767" y="42660"/>
                  </a:cubicBezTo>
                  <a:cubicBezTo>
                    <a:pt x="133469" y="42660"/>
                    <a:pt x="133207" y="42398"/>
                    <a:pt x="133207" y="42089"/>
                  </a:cubicBezTo>
                  <a:cubicBezTo>
                    <a:pt x="133207" y="41779"/>
                    <a:pt x="133457" y="41529"/>
                    <a:pt x="133767" y="41529"/>
                  </a:cubicBezTo>
                  <a:close/>
                  <a:moveTo>
                    <a:pt x="137494" y="41529"/>
                  </a:moveTo>
                  <a:cubicBezTo>
                    <a:pt x="137791" y="41529"/>
                    <a:pt x="138053" y="41779"/>
                    <a:pt x="138053" y="42089"/>
                  </a:cubicBezTo>
                  <a:cubicBezTo>
                    <a:pt x="138053" y="42386"/>
                    <a:pt x="137803" y="42660"/>
                    <a:pt x="137494" y="42660"/>
                  </a:cubicBezTo>
                  <a:cubicBezTo>
                    <a:pt x="137196" y="42660"/>
                    <a:pt x="136922" y="42398"/>
                    <a:pt x="136922" y="42089"/>
                  </a:cubicBezTo>
                  <a:cubicBezTo>
                    <a:pt x="136934" y="41779"/>
                    <a:pt x="137172" y="41529"/>
                    <a:pt x="137494" y="41529"/>
                  </a:cubicBezTo>
                  <a:close/>
                  <a:moveTo>
                    <a:pt x="141220" y="41529"/>
                  </a:moveTo>
                  <a:cubicBezTo>
                    <a:pt x="141518" y="41529"/>
                    <a:pt x="141792" y="41779"/>
                    <a:pt x="141792" y="42089"/>
                  </a:cubicBezTo>
                  <a:cubicBezTo>
                    <a:pt x="141792" y="42386"/>
                    <a:pt x="141530" y="42660"/>
                    <a:pt x="141220" y="42660"/>
                  </a:cubicBezTo>
                  <a:cubicBezTo>
                    <a:pt x="140911" y="42660"/>
                    <a:pt x="140661" y="42398"/>
                    <a:pt x="140661" y="42089"/>
                  </a:cubicBezTo>
                  <a:cubicBezTo>
                    <a:pt x="140661" y="41779"/>
                    <a:pt x="140911" y="41529"/>
                    <a:pt x="141220" y="41529"/>
                  </a:cubicBezTo>
                  <a:close/>
                  <a:moveTo>
                    <a:pt x="144947" y="41529"/>
                  </a:moveTo>
                  <a:cubicBezTo>
                    <a:pt x="145244" y="41529"/>
                    <a:pt x="145506" y="41779"/>
                    <a:pt x="145506" y="42089"/>
                  </a:cubicBezTo>
                  <a:cubicBezTo>
                    <a:pt x="145506" y="42386"/>
                    <a:pt x="145256" y="42660"/>
                    <a:pt x="144947" y="42660"/>
                  </a:cubicBezTo>
                  <a:cubicBezTo>
                    <a:pt x="144637" y="42660"/>
                    <a:pt x="144375" y="42398"/>
                    <a:pt x="144375" y="42089"/>
                  </a:cubicBezTo>
                  <a:cubicBezTo>
                    <a:pt x="144399" y="41779"/>
                    <a:pt x="144637" y="41529"/>
                    <a:pt x="144947" y="41529"/>
                  </a:cubicBezTo>
                  <a:close/>
                  <a:moveTo>
                    <a:pt x="1548" y="43386"/>
                  </a:moveTo>
                  <a:cubicBezTo>
                    <a:pt x="1846" y="43386"/>
                    <a:pt x="2119" y="43636"/>
                    <a:pt x="2119" y="43946"/>
                  </a:cubicBezTo>
                  <a:cubicBezTo>
                    <a:pt x="2119" y="44244"/>
                    <a:pt x="1858" y="44517"/>
                    <a:pt x="1548" y="44517"/>
                  </a:cubicBezTo>
                  <a:cubicBezTo>
                    <a:pt x="1238" y="44517"/>
                    <a:pt x="988" y="44267"/>
                    <a:pt x="988" y="43946"/>
                  </a:cubicBezTo>
                  <a:cubicBezTo>
                    <a:pt x="988" y="43636"/>
                    <a:pt x="1238" y="43386"/>
                    <a:pt x="1548" y="43386"/>
                  </a:cubicBezTo>
                  <a:close/>
                  <a:moveTo>
                    <a:pt x="5287" y="43386"/>
                  </a:moveTo>
                  <a:cubicBezTo>
                    <a:pt x="5596" y="43386"/>
                    <a:pt x="5846" y="43636"/>
                    <a:pt x="5846" y="43946"/>
                  </a:cubicBezTo>
                  <a:cubicBezTo>
                    <a:pt x="5846" y="44267"/>
                    <a:pt x="5596" y="44517"/>
                    <a:pt x="5287" y="44517"/>
                  </a:cubicBezTo>
                  <a:cubicBezTo>
                    <a:pt x="4977" y="44517"/>
                    <a:pt x="4715" y="44267"/>
                    <a:pt x="4715" y="43946"/>
                  </a:cubicBezTo>
                  <a:cubicBezTo>
                    <a:pt x="4715" y="43636"/>
                    <a:pt x="4977" y="43386"/>
                    <a:pt x="5287" y="43386"/>
                  </a:cubicBezTo>
                  <a:close/>
                  <a:moveTo>
                    <a:pt x="9001" y="43386"/>
                  </a:moveTo>
                  <a:cubicBezTo>
                    <a:pt x="9299" y="43386"/>
                    <a:pt x="9573" y="43636"/>
                    <a:pt x="9573" y="43946"/>
                  </a:cubicBezTo>
                  <a:cubicBezTo>
                    <a:pt x="9573" y="44244"/>
                    <a:pt x="9323" y="44517"/>
                    <a:pt x="9001" y="44517"/>
                  </a:cubicBezTo>
                  <a:cubicBezTo>
                    <a:pt x="8704" y="44517"/>
                    <a:pt x="8442" y="44267"/>
                    <a:pt x="8442" y="43946"/>
                  </a:cubicBezTo>
                  <a:cubicBezTo>
                    <a:pt x="8442" y="43636"/>
                    <a:pt x="8692" y="43386"/>
                    <a:pt x="9001" y="43386"/>
                  </a:cubicBezTo>
                  <a:close/>
                  <a:moveTo>
                    <a:pt x="12728" y="43386"/>
                  </a:moveTo>
                  <a:cubicBezTo>
                    <a:pt x="13037" y="43386"/>
                    <a:pt x="13288" y="43636"/>
                    <a:pt x="13288" y="43946"/>
                  </a:cubicBezTo>
                  <a:cubicBezTo>
                    <a:pt x="13288" y="44267"/>
                    <a:pt x="13037" y="44517"/>
                    <a:pt x="12728" y="44517"/>
                  </a:cubicBezTo>
                  <a:cubicBezTo>
                    <a:pt x="12418" y="44517"/>
                    <a:pt x="12156" y="44267"/>
                    <a:pt x="12156" y="43946"/>
                  </a:cubicBezTo>
                  <a:cubicBezTo>
                    <a:pt x="12180" y="43636"/>
                    <a:pt x="12418" y="43386"/>
                    <a:pt x="12728" y="43386"/>
                  </a:cubicBezTo>
                  <a:close/>
                  <a:moveTo>
                    <a:pt x="16466" y="43386"/>
                  </a:moveTo>
                  <a:cubicBezTo>
                    <a:pt x="16764" y="43386"/>
                    <a:pt x="17026" y="43636"/>
                    <a:pt x="17026" y="43946"/>
                  </a:cubicBezTo>
                  <a:cubicBezTo>
                    <a:pt x="17026" y="44244"/>
                    <a:pt x="16776" y="44517"/>
                    <a:pt x="16466" y="44517"/>
                  </a:cubicBezTo>
                  <a:cubicBezTo>
                    <a:pt x="16169" y="44517"/>
                    <a:pt x="15895" y="44267"/>
                    <a:pt x="15895" y="43946"/>
                  </a:cubicBezTo>
                  <a:cubicBezTo>
                    <a:pt x="15895" y="43636"/>
                    <a:pt x="16145" y="43386"/>
                    <a:pt x="16466" y="43386"/>
                  </a:cubicBezTo>
                  <a:close/>
                  <a:moveTo>
                    <a:pt x="20181" y="43386"/>
                  </a:moveTo>
                  <a:cubicBezTo>
                    <a:pt x="20491" y="43386"/>
                    <a:pt x="20753" y="43636"/>
                    <a:pt x="20753" y="43946"/>
                  </a:cubicBezTo>
                  <a:cubicBezTo>
                    <a:pt x="20753" y="44267"/>
                    <a:pt x="20491" y="44517"/>
                    <a:pt x="20181" y="44517"/>
                  </a:cubicBezTo>
                  <a:cubicBezTo>
                    <a:pt x="19872" y="44517"/>
                    <a:pt x="19622" y="44267"/>
                    <a:pt x="19622" y="43946"/>
                  </a:cubicBezTo>
                  <a:cubicBezTo>
                    <a:pt x="19634" y="43636"/>
                    <a:pt x="19872" y="43386"/>
                    <a:pt x="20181" y="43386"/>
                  </a:cubicBezTo>
                  <a:close/>
                  <a:moveTo>
                    <a:pt x="23920" y="43386"/>
                  </a:moveTo>
                  <a:cubicBezTo>
                    <a:pt x="24217" y="43386"/>
                    <a:pt x="24479" y="43636"/>
                    <a:pt x="24479" y="43946"/>
                  </a:cubicBezTo>
                  <a:cubicBezTo>
                    <a:pt x="24479" y="44244"/>
                    <a:pt x="24229" y="44517"/>
                    <a:pt x="23920" y="44517"/>
                  </a:cubicBezTo>
                  <a:cubicBezTo>
                    <a:pt x="23610" y="44517"/>
                    <a:pt x="23348" y="44267"/>
                    <a:pt x="23348" y="43946"/>
                  </a:cubicBezTo>
                  <a:cubicBezTo>
                    <a:pt x="23348" y="43636"/>
                    <a:pt x="23610" y="43386"/>
                    <a:pt x="23920" y="43386"/>
                  </a:cubicBezTo>
                  <a:close/>
                  <a:moveTo>
                    <a:pt x="27635" y="43386"/>
                  </a:moveTo>
                  <a:cubicBezTo>
                    <a:pt x="27956" y="43386"/>
                    <a:pt x="28206" y="43636"/>
                    <a:pt x="28206" y="43946"/>
                  </a:cubicBezTo>
                  <a:cubicBezTo>
                    <a:pt x="28206" y="44267"/>
                    <a:pt x="27956" y="44517"/>
                    <a:pt x="27635" y="44517"/>
                  </a:cubicBezTo>
                  <a:cubicBezTo>
                    <a:pt x="27325" y="44517"/>
                    <a:pt x="27075" y="44267"/>
                    <a:pt x="27075" y="43946"/>
                  </a:cubicBezTo>
                  <a:cubicBezTo>
                    <a:pt x="27087" y="43636"/>
                    <a:pt x="27325" y="43386"/>
                    <a:pt x="27635" y="43386"/>
                  </a:cubicBezTo>
                  <a:close/>
                  <a:moveTo>
                    <a:pt x="31373" y="43386"/>
                  </a:moveTo>
                  <a:cubicBezTo>
                    <a:pt x="31671" y="43386"/>
                    <a:pt x="31945" y="43636"/>
                    <a:pt x="31945" y="43946"/>
                  </a:cubicBezTo>
                  <a:cubicBezTo>
                    <a:pt x="31945" y="44244"/>
                    <a:pt x="31683" y="44517"/>
                    <a:pt x="31373" y="44517"/>
                  </a:cubicBezTo>
                  <a:cubicBezTo>
                    <a:pt x="31064" y="44517"/>
                    <a:pt x="30814" y="44267"/>
                    <a:pt x="30814" y="43946"/>
                  </a:cubicBezTo>
                  <a:cubicBezTo>
                    <a:pt x="30814" y="43636"/>
                    <a:pt x="31064" y="43386"/>
                    <a:pt x="31373" y="43386"/>
                  </a:cubicBezTo>
                  <a:close/>
                  <a:moveTo>
                    <a:pt x="35100" y="43386"/>
                  </a:moveTo>
                  <a:cubicBezTo>
                    <a:pt x="35409" y="43386"/>
                    <a:pt x="35659" y="43636"/>
                    <a:pt x="35659" y="43946"/>
                  </a:cubicBezTo>
                  <a:cubicBezTo>
                    <a:pt x="35659" y="44267"/>
                    <a:pt x="35409" y="44517"/>
                    <a:pt x="35100" y="44517"/>
                  </a:cubicBezTo>
                  <a:cubicBezTo>
                    <a:pt x="34778" y="44517"/>
                    <a:pt x="34528" y="44267"/>
                    <a:pt x="34528" y="43946"/>
                  </a:cubicBezTo>
                  <a:cubicBezTo>
                    <a:pt x="34540" y="43636"/>
                    <a:pt x="34778" y="43386"/>
                    <a:pt x="35100" y="43386"/>
                  </a:cubicBezTo>
                  <a:close/>
                  <a:moveTo>
                    <a:pt x="38815" y="43386"/>
                  </a:moveTo>
                  <a:cubicBezTo>
                    <a:pt x="39112" y="43386"/>
                    <a:pt x="39386" y="43636"/>
                    <a:pt x="39386" y="43946"/>
                  </a:cubicBezTo>
                  <a:cubicBezTo>
                    <a:pt x="39386" y="44244"/>
                    <a:pt x="39124" y="44517"/>
                    <a:pt x="38815" y="44517"/>
                  </a:cubicBezTo>
                  <a:cubicBezTo>
                    <a:pt x="38517" y="44517"/>
                    <a:pt x="38255" y="44267"/>
                    <a:pt x="38255" y="43946"/>
                  </a:cubicBezTo>
                  <a:cubicBezTo>
                    <a:pt x="38267" y="43636"/>
                    <a:pt x="38505" y="43386"/>
                    <a:pt x="38815" y="43386"/>
                  </a:cubicBezTo>
                  <a:close/>
                  <a:moveTo>
                    <a:pt x="42553" y="43386"/>
                  </a:moveTo>
                  <a:cubicBezTo>
                    <a:pt x="42863" y="43386"/>
                    <a:pt x="43113" y="43636"/>
                    <a:pt x="43113" y="43946"/>
                  </a:cubicBezTo>
                  <a:cubicBezTo>
                    <a:pt x="43113" y="44267"/>
                    <a:pt x="42863" y="44517"/>
                    <a:pt x="42553" y="44517"/>
                  </a:cubicBezTo>
                  <a:cubicBezTo>
                    <a:pt x="42232" y="44517"/>
                    <a:pt x="41982" y="44267"/>
                    <a:pt x="41982" y="43946"/>
                  </a:cubicBezTo>
                  <a:cubicBezTo>
                    <a:pt x="41982" y="43636"/>
                    <a:pt x="42244" y="43386"/>
                    <a:pt x="42553" y="43386"/>
                  </a:cubicBezTo>
                  <a:close/>
                  <a:moveTo>
                    <a:pt x="46268" y="43386"/>
                  </a:moveTo>
                  <a:cubicBezTo>
                    <a:pt x="46565" y="43386"/>
                    <a:pt x="46839" y="43636"/>
                    <a:pt x="46839" y="43946"/>
                  </a:cubicBezTo>
                  <a:cubicBezTo>
                    <a:pt x="46839" y="44244"/>
                    <a:pt x="46589" y="44517"/>
                    <a:pt x="46268" y="44517"/>
                  </a:cubicBezTo>
                  <a:cubicBezTo>
                    <a:pt x="45970" y="44517"/>
                    <a:pt x="45708" y="44267"/>
                    <a:pt x="45708" y="43946"/>
                  </a:cubicBezTo>
                  <a:cubicBezTo>
                    <a:pt x="45720" y="43636"/>
                    <a:pt x="45958" y="43386"/>
                    <a:pt x="46268" y="43386"/>
                  </a:cubicBezTo>
                  <a:close/>
                  <a:moveTo>
                    <a:pt x="50006" y="43386"/>
                  </a:moveTo>
                  <a:cubicBezTo>
                    <a:pt x="50316" y="43386"/>
                    <a:pt x="50578" y="43636"/>
                    <a:pt x="50578" y="43946"/>
                  </a:cubicBezTo>
                  <a:cubicBezTo>
                    <a:pt x="50578" y="44267"/>
                    <a:pt x="50316" y="44517"/>
                    <a:pt x="50006" y="44517"/>
                  </a:cubicBezTo>
                  <a:cubicBezTo>
                    <a:pt x="49697" y="44517"/>
                    <a:pt x="49447" y="44267"/>
                    <a:pt x="49447" y="43946"/>
                  </a:cubicBezTo>
                  <a:cubicBezTo>
                    <a:pt x="49447" y="43636"/>
                    <a:pt x="49697" y="43386"/>
                    <a:pt x="50006" y="43386"/>
                  </a:cubicBezTo>
                  <a:close/>
                  <a:moveTo>
                    <a:pt x="53733" y="43386"/>
                  </a:moveTo>
                  <a:cubicBezTo>
                    <a:pt x="54031" y="43386"/>
                    <a:pt x="54293" y="43636"/>
                    <a:pt x="54293" y="43946"/>
                  </a:cubicBezTo>
                  <a:cubicBezTo>
                    <a:pt x="54293" y="44244"/>
                    <a:pt x="54043" y="44517"/>
                    <a:pt x="53733" y="44517"/>
                  </a:cubicBezTo>
                  <a:cubicBezTo>
                    <a:pt x="53412" y="44517"/>
                    <a:pt x="53162" y="44267"/>
                    <a:pt x="53162" y="43946"/>
                  </a:cubicBezTo>
                  <a:cubicBezTo>
                    <a:pt x="53173" y="43636"/>
                    <a:pt x="53412" y="43386"/>
                    <a:pt x="53733" y="43386"/>
                  </a:cubicBezTo>
                  <a:close/>
                  <a:moveTo>
                    <a:pt x="57460" y="43386"/>
                  </a:moveTo>
                  <a:cubicBezTo>
                    <a:pt x="57781" y="43386"/>
                    <a:pt x="58031" y="43636"/>
                    <a:pt x="58031" y="43946"/>
                  </a:cubicBezTo>
                  <a:cubicBezTo>
                    <a:pt x="58031" y="44267"/>
                    <a:pt x="57781" y="44517"/>
                    <a:pt x="57460" y="44517"/>
                  </a:cubicBezTo>
                  <a:cubicBezTo>
                    <a:pt x="57150" y="44517"/>
                    <a:pt x="56900" y="44267"/>
                    <a:pt x="56900" y="43946"/>
                  </a:cubicBezTo>
                  <a:cubicBezTo>
                    <a:pt x="56900" y="43636"/>
                    <a:pt x="57150" y="43386"/>
                    <a:pt x="57460" y="43386"/>
                  </a:cubicBezTo>
                  <a:close/>
                  <a:moveTo>
                    <a:pt x="61186" y="43386"/>
                  </a:moveTo>
                  <a:cubicBezTo>
                    <a:pt x="61484" y="43386"/>
                    <a:pt x="61746" y="43636"/>
                    <a:pt x="61746" y="43946"/>
                  </a:cubicBezTo>
                  <a:cubicBezTo>
                    <a:pt x="61746" y="44244"/>
                    <a:pt x="61496" y="44517"/>
                    <a:pt x="61186" y="44517"/>
                  </a:cubicBezTo>
                  <a:cubicBezTo>
                    <a:pt x="60877" y="44517"/>
                    <a:pt x="60615" y="44267"/>
                    <a:pt x="60615" y="43946"/>
                  </a:cubicBezTo>
                  <a:cubicBezTo>
                    <a:pt x="60639" y="43636"/>
                    <a:pt x="60877" y="43386"/>
                    <a:pt x="61186" y="43386"/>
                  </a:cubicBezTo>
                  <a:close/>
                  <a:moveTo>
                    <a:pt x="64925" y="43386"/>
                  </a:moveTo>
                  <a:cubicBezTo>
                    <a:pt x="65234" y="43386"/>
                    <a:pt x="65485" y="43636"/>
                    <a:pt x="65485" y="43946"/>
                  </a:cubicBezTo>
                  <a:cubicBezTo>
                    <a:pt x="65485" y="44267"/>
                    <a:pt x="65234" y="44517"/>
                    <a:pt x="64925" y="44517"/>
                  </a:cubicBezTo>
                  <a:cubicBezTo>
                    <a:pt x="64603" y="44517"/>
                    <a:pt x="64353" y="44267"/>
                    <a:pt x="64353" y="43946"/>
                  </a:cubicBezTo>
                  <a:cubicBezTo>
                    <a:pt x="64353" y="43636"/>
                    <a:pt x="64603" y="43386"/>
                    <a:pt x="64925" y="43386"/>
                  </a:cubicBezTo>
                  <a:close/>
                  <a:moveTo>
                    <a:pt x="68640" y="43386"/>
                  </a:moveTo>
                  <a:cubicBezTo>
                    <a:pt x="68937" y="43386"/>
                    <a:pt x="69211" y="43636"/>
                    <a:pt x="69211" y="43946"/>
                  </a:cubicBezTo>
                  <a:cubicBezTo>
                    <a:pt x="69211" y="44244"/>
                    <a:pt x="68949" y="44517"/>
                    <a:pt x="68640" y="44517"/>
                  </a:cubicBezTo>
                  <a:cubicBezTo>
                    <a:pt x="68330" y="44517"/>
                    <a:pt x="68080" y="44267"/>
                    <a:pt x="68080" y="43946"/>
                  </a:cubicBezTo>
                  <a:cubicBezTo>
                    <a:pt x="68092" y="43636"/>
                    <a:pt x="68330" y="43386"/>
                    <a:pt x="68640" y="43386"/>
                  </a:cubicBezTo>
                  <a:close/>
                  <a:moveTo>
                    <a:pt x="72366" y="43386"/>
                  </a:moveTo>
                  <a:cubicBezTo>
                    <a:pt x="72676" y="43386"/>
                    <a:pt x="72926" y="43636"/>
                    <a:pt x="72926" y="43946"/>
                  </a:cubicBezTo>
                  <a:cubicBezTo>
                    <a:pt x="72926" y="44267"/>
                    <a:pt x="72676" y="44517"/>
                    <a:pt x="72366" y="44517"/>
                  </a:cubicBezTo>
                  <a:cubicBezTo>
                    <a:pt x="72045" y="44517"/>
                    <a:pt x="71795" y="44267"/>
                    <a:pt x="71795" y="43946"/>
                  </a:cubicBezTo>
                  <a:cubicBezTo>
                    <a:pt x="71807" y="43636"/>
                    <a:pt x="72069" y="43386"/>
                    <a:pt x="72366" y="43386"/>
                  </a:cubicBezTo>
                  <a:close/>
                  <a:moveTo>
                    <a:pt x="76093" y="43386"/>
                  </a:moveTo>
                  <a:cubicBezTo>
                    <a:pt x="76391" y="43386"/>
                    <a:pt x="76664" y="43636"/>
                    <a:pt x="76664" y="43946"/>
                  </a:cubicBezTo>
                  <a:cubicBezTo>
                    <a:pt x="76664" y="44244"/>
                    <a:pt x="76403" y="44517"/>
                    <a:pt x="76093" y="44517"/>
                  </a:cubicBezTo>
                  <a:cubicBezTo>
                    <a:pt x="75795" y="44517"/>
                    <a:pt x="75533" y="44267"/>
                    <a:pt x="75533" y="43946"/>
                  </a:cubicBezTo>
                  <a:cubicBezTo>
                    <a:pt x="75533" y="43636"/>
                    <a:pt x="75783" y="43386"/>
                    <a:pt x="76093" y="43386"/>
                  </a:cubicBezTo>
                  <a:close/>
                  <a:moveTo>
                    <a:pt x="79712" y="43386"/>
                  </a:moveTo>
                  <a:cubicBezTo>
                    <a:pt x="80010" y="43386"/>
                    <a:pt x="80284" y="43636"/>
                    <a:pt x="80284" y="43946"/>
                  </a:cubicBezTo>
                  <a:cubicBezTo>
                    <a:pt x="80284" y="44244"/>
                    <a:pt x="80022" y="44517"/>
                    <a:pt x="79712" y="44517"/>
                  </a:cubicBezTo>
                  <a:cubicBezTo>
                    <a:pt x="79403" y="44517"/>
                    <a:pt x="79153" y="44267"/>
                    <a:pt x="79153" y="43946"/>
                  </a:cubicBezTo>
                  <a:cubicBezTo>
                    <a:pt x="79165" y="43636"/>
                    <a:pt x="79403" y="43386"/>
                    <a:pt x="79712" y="43386"/>
                  </a:cubicBezTo>
                  <a:close/>
                  <a:moveTo>
                    <a:pt x="83451" y="43386"/>
                  </a:moveTo>
                  <a:cubicBezTo>
                    <a:pt x="83761" y="43386"/>
                    <a:pt x="84011" y="43636"/>
                    <a:pt x="84011" y="43946"/>
                  </a:cubicBezTo>
                  <a:cubicBezTo>
                    <a:pt x="84011" y="44267"/>
                    <a:pt x="83761" y="44517"/>
                    <a:pt x="83451" y="44517"/>
                  </a:cubicBezTo>
                  <a:cubicBezTo>
                    <a:pt x="83141" y="44517"/>
                    <a:pt x="82880" y="44267"/>
                    <a:pt x="82880" y="43946"/>
                  </a:cubicBezTo>
                  <a:cubicBezTo>
                    <a:pt x="82880" y="43636"/>
                    <a:pt x="83141" y="43386"/>
                    <a:pt x="83451" y="43386"/>
                  </a:cubicBezTo>
                  <a:close/>
                  <a:moveTo>
                    <a:pt x="87166" y="43386"/>
                  </a:moveTo>
                  <a:cubicBezTo>
                    <a:pt x="87463" y="43386"/>
                    <a:pt x="87737" y="43636"/>
                    <a:pt x="87737" y="43946"/>
                  </a:cubicBezTo>
                  <a:cubicBezTo>
                    <a:pt x="87737" y="44244"/>
                    <a:pt x="87475" y="44517"/>
                    <a:pt x="87166" y="44517"/>
                  </a:cubicBezTo>
                  <a:cubicBezTo>
                    <a:pt x="86856" y="44517"/>
                    <a:pt x="86606" y="44267"/>
                    <a:pt x="86606" y="43946"/>
                  </a:cubicBezTo>
                  <a:cubicBezTo>
                    <a:pt x="86618" y="43636"/>
                    <a:pt x="86856" y="43386"/>
                    <a:pt x="87166" y="43386"/>
                  </a:cubicBezTo>
                  <a:close/>
                  <a:moveTo>
                    <a:pt x="90904" y="43386"/>
                  </a:moveTo>
                  <a:cubicBezTo>
                    <a:pt x="91214" y="43386"/>
                    <a:pt x="91464" y="43636"/>
                    <a:pt x="91464" y="43946"/>
                  </a:cubicBezTo>
                  <a:cubicBezTo>
                    <a:pt x="91464" y="44267"/>
                    <a:pt x="91214" y="44517"/>
                    <a:pt x="90904" y="44517"/>
                  </a:cubicBezTo>
                  <a:cubicBezTo>
                    <a:pt x="90595" y="44517"/>
                    <a:pt x="90345" y="44267"/>
                    <a:pt x="90345" y="43946"/>
                  </a:cubicBezTo>
                  <a:cubicBezTo>
                    <a:pt x="90345" y="43636"/>
                    <a:pt x="90595" y="43386"/>
                    <a:pt x="90904" y="43386"/>
                  </a:cubicBezTo>
                  <a:close/>
                  <a:moveTo>
                    <a:pt x="94631" y="43386"/>
                  </a:moveTo>
                  <a:cubicBezTo>
                    <a:pt x="94929" y="43386"/>
                    <a:pt x="95191" y="43636"/>
                    <a:pt x="95191" y="43946"/>
                  </a:cubicBezTo>
                  <a:cubicBezTo>
                    <a:pt x="95191" y="44244"/>
                    <a:pt x="94941" y="44517"/>
                    <a:pt x="94631" y="44517"/>
                  </a:cubicBezTo>
                  <a:cubicBezTo>
                    <a:pt x="94310" y="44517"/>
                    <a:pt x="94060" y="44267"/>
                    <a:pt x="94060" y="43946"/>
                  </a:cubicBezTo>
                  <a:cubicBezTo>
                    <a:pt x="94071" y="43636"/>
                    <a:pt x="94310" y="43386"/>
                    <a:pt x="94631" y="43386"/>
                  </a:cubicBezTo>
                  <a:close/>
                  <a:moveTo>
                    <a:pt x="98346" y="43386"/>
                  </a:moveTo>
                  <a:cubicBezTo>
                    <a:pt x="98655" y="43386"/>
                    <a:pt x="98905" y="43636"/>
                    <a:pt x="98905" y="43946"/>
                  </a:cubicBezTo>
                  <a:cubicBezTo>
                    <a:pt x="98905" y="44267"/>
                    <a:pt x="98655" y="44517"/>
                    <a:pt x="98346" y="44517"/>
                  </a:cubicBezTo>
                  <a:cubicBezTo>
                    <a:pt x="98036" y="44517"/>
                    <a:pt x="97786" y="44267"/>
                    <a:pt x="97786" y="43946"/>
                  </a:cubicBezTo>
                  <a:cubicBezTo>
                    <a:pt x="97798" y="43636"/>
                    <a:pt x="98036" y="43386"/>
                    <a:pt x="98346" y="43386"/>
                  </a:cubicBezTo>
                  <a:close/>
                  <a:moveTo>
                    <a:pt x="102084" y="43386"/>
                  </a:moveTo>
                  <a:cubicBezTo>
                    <a:pt x="102382" y="43386"/>
                    <a:pt x="102644" y="43636"/>
                    <a:pt x="102644" y="43946"/>
                  </a:cubicBezTo>
                  <a:cubicBezTo>
                    <a:pt x="102644" y="44244"/>
                    <a:pt x="102394" y="44517"/>
                    <a:pt x="102084" y="44517"/>
                  </a:cubicBezTo>
                  <a:cubicBezTo>
                    <a:pt x="101787" y="44517"/>
                    <a:pt x="101513" y="44267"/>
                    <a:pt x="101513" y="43946"/>
                  </a:cubicBezTo>
                  <a:cubicBezTo>
                    <a:pt x="101513" y="43636"/>
                    <a:pt x="101775" y="43386"/>
                    <a:pt x="102084" y="43386"/>
                  </a:cubicBezTo>
                  <a:close/>
                  <a:moveTo>
                    <a:pt x="105799" y="43386"/>
                  </a:moveTo>
                  <a:cubicBezTo>
                    <a:pt x="106121" y="43386"/>
                    <a:pt x="106371" y="43636"/>
                    <a:pt x="106371" y="43946"/>
                  </a:cubicBezTo>
                  <a:cubicBezTo>
                    <a:pt x="106371" y="44267"/>
                    <a:pt x="106109" y="44517"/>
                    <a:pt x="105799" y="44517"/>
                  </a:cubicBezTo>
                  <a:cubicBezTo>
                    <a:pt x="105490" y="44517"/>
                    <a:pt x="105239" y="44267"/>
                    <a:pt x="105239" y="43946"/>
                  </a:cubicBezTo>
                  <a:cubicBezTo>
                    <a:pt x="105251" y="43636"/>
                    <a:pt x="105490" y="43386"/>
                    <a:pt x="105799" y="43386"/>
                  </a:cubicBezTo>
                  <a:close/>
                  <a:moveTo>
                    <a:pt x="109538" y="43386"/>
                  </a:moveTo>
                  <a:cubicBezTo>
                    <a:pt x="109835" y="43386"/>
                    <a:pt x="110109" y="43636"/>
                    <a:pt x="110109" y="43946"/>
                  </a:cubicBezTo>
                  <a:cubicBezTo>
                    <a:pt x="110109" y="44244"/>
                    <a:pt x="109847" y="44517"/>
                    <a:pt x="109538" y="44517"/>
                  </a:cubicBezTo>
                  <a:cubicBezTo>
                    <a:pt x="109228" y="44517"/>
                    <a:pt x="108978" y="44267"/>
                    <a:pt x="108978" y="43946"/>
                  </a:cubicBezTo>
                  <a:cubicBezTo>
                    <a:pt x="108978" y="43636"/>
                    <a:pt x="109228" y="43386"/>
                    <a:pt x="109538" y="43386"/>
                  </a:cubicBezTo>
                  <a:close/>
                  <a:moveTo>
                    <a:pt x="113264" y="43386"/>
                  </a:moveTo>
                  <a:cubicBezTo>
                    <a:pt x="113574" y="43386"/>
                    <a:pt x="113824" y="43636"/>
                    <a:pt x="113824" y="43946"/>
                  </a:cubicBezTo>
                  <a:cubicBezTo>
                    <a:pt x="113824" y="44267"/>
                    <a:pt x="113574" y="44517"/>
                    <a:pt x="113264" y="44517"/>
                  </a:cubicBezTo>
                  <a:cubicBezTo>
                    <a:pt x="112943" y="44517"/>
                    <a:pt x="112693" y="44267"/>
                    <a:pt x="112693" y="43946"/>
                  </a:cubicBezTo>
                  <a:cubicBezTo>
                    <a:pt x="112705" y="43636"/>
                    <a:pt x="112943" y="43386"/>
                    <a:pt x="113264" y="43386"/>
                  </a:cubicBezTo>
                  <a:close/>
                  <a:moveTo>
                    <a:pt x="116991" y="43386"/>
                  </a:moveTo>
                  <a:cubicBezTo>
                    <a:pt x="117289" y="43386"/>
                    <a:pt x="117562" y="43636"/>
                    <a:pt x="117562" y="43946"/>
                  </a:cubicBezTo>
                  <a:cubicBezTo>
                    <a:pt x="117562" y="44244"/>
                    <a:pt x="117312" y="44517"/>
                    <a:pt x="116991" y="44517"/>
                  </a:cubicBezTo>
                  <a:cubicBezTo>
                    <a:pt x="116681" y="44517"/>
                    <a:pt x="116431" y="44267"/>
                    <a:pt x="116431" y="43946"/>
                  </a:cubicBezTo>
                  <a:cubicBezTo>
                    <a:pt x="116431" y="43636"/>
                    <a:pt x="116681" y="43386"/>
                    <a:pt x="116991" y="43386"/>
                  </a:cubicBezTo>
                  <a:close/>
                  <a:moveTo>
                    <a:pt x="120718" y="43386"/>
                  </a:moveTo>
                  <a:cubicBezTo>
                    <a:pt x="121027" y="43386"/>
                    <a:pt x="121277" y="43636"/>
                    <a:pt x="121277" y="43946"/>
                  </a:cubicBezTo>
                  <a:cubicBezTo>
                    <a:pt x="121277" y="44267"/>
                    <a:pt x="121027" y="44517"/>
                    <a:pt x="120718" y="44517"/>
                  </a:cubicBezTo>
                  <a:cubicBezTo>
                    <a:pt x="120408" y="44517"/>
                    <a:pt x="120146" y="44267"/>
                    <a:pt x="120146" y="43946"/>
                  </a:cubicBezTo>
                  <a:cubicBezTo>
                    <a:pt x="120170" y="43636"/>
                    <a:pt x="120420" y="43386"/>
                    <a:pt x="120718" y="43386"/>
                  </a:cubicBezTo>
                  <a:close/>
                  <a:moveTo>
                    <a:pt x="124456" y="43386"/>
                  </a:moveTo>
                  <a:cubicBezTo>
                    <a:pt x="124754" y="43386"/>
                    <a:pt x="125016" y="43636"/>
                    <a:pt x="125016" y="43946"/>
                  </a:cubicBezTo>
                  <a:cubicBezTo>
                    <a:pt x="125016" y="44244"/>
                    <a:pt x="124766" y="44517"/>
                    <a:pt x="124456" y="44517"/>
                  </a:cubicBezTo>
                  <a:cubicBezTo>
                    <a:pt x="124135" y="44517"/>
                    <a:pt x="123885" y="44267"/>
                    <a:pt x="123885" y="43946"/>
                  </a:cubicBezTo>
                  <a:cubicBezTo>
                    <a:pt x="123885" y="43636"/>
                    <a:pt x="124135" y="43386"/>
                    <a:pt x="124456" y="43386"/>
                  </a:cubicBezTo>
                  <a:close/>
                  <a:moveTo>
                    <a:pt x="128171" y="43386"/>
                  </a:moveTo>
                  <a:cubicBezTo>
                    <a:pt x="128480" y="43386"/>
                    <a:pt x="128742" y="43636"/>
                    <a:pt x="128742" y="43946"/>
                  </a:cubicBezTo>
                  <a:cubicBezTo>
                    <a:pt x="128742" y="44267"/>
                    <a:pt x="128480" y="44517"/>
                    <a:pt x="128171" y="44517"/>
                  </a:cubicBezTo>
                  <a:cubicBezTo>
                    <a:pt x="127861" y="44517"/>
                    <a:pt x="127611" y="44267"/>
                    <a:pt x="127611" y="43946"/>
                  </a:cubicBezTo>
                  <a:cubicBezTo>
                    <a:pt x="127611" y="43636"/>
                    <a:pt x="127861" y="43386"/>
                    <a:pt x="128171" y="43386"/>
                  </a:cubicBezTo>
                  <a:close/>
                  <a:moveTo>
                    <a:pt x="131898" y="43386"/>
                  </a:moveTo>
                  <a:cubicBezTo>
                    <a:pt x="132195" y="43386"/>
                    <a:pt x="132457" y="43636"/>
                    <a:pt x="132457" y="43946"/>
                  </a:cubicBezTo>
                  <a:cubicBezTo>
                    <a:pt x="132457" y="44244"/>
                    <a:pt x="132207" y="44517"/>
                    <a:pt x="131898" y="44517"/>
                  </a:cubicBezTo>
                  <a:cubicBezTo>
                    <a:pt x="131600" y="44517"/>
                    <a:pt x="131326" y="44267"/>
                    <a:pt x="131326" y="43946"/>
                  </a:cubicBezTo>
                  <a:cubicBezTo>
                    <a:pt x="131338" y="43636"/>
                    <a:pt x="131576" y="43386"/>
                    <a:pt x="131898" y="43386"/>
                  </a:cubicBezTo>
                  <a:close/>
                  <a:moveTo>
                    <a:pt x="135624" y="43386"/>
                  </a:moveTo>
                  <a:cubicBezTo>
                    <a:pt x="135946" y="43386"/>
                    <a:pt x="136196" y="43636"/>
                    <a:pt x="136196" y="43946"/>
                  </a:cubicBezTo>
                  <a:cubicBezTo>
                    <a:pt x="136196" y="44267"/>
                    <a:pt x="135934" y="44517"/>
                    <a:pt x="135624" y="44517"/>
                  </a:cubicBezTo>
                  <a:cubicBezTo>
                    <a:pt x="135315" y="44517"/>
                    <a:pt x="135065" y="44267"/>
                    <a:pt x="135065" y="43946"/>
                  </a:cubicBezTo>
                  <a:cubicBezTo>
                    <a:pt x="135065" y="43636"/>
                    <a:pt x="135315" y="43386"/>
                    <a:pt x="135624" y="43386"/>
                  </a:cubicBezTo>
                  <a:close/>
                  <a:moveTo>
                    <a:pt x="139351" y="43386"/>
                  </a:moveTo>
                  <a:cubicBezTo>
                    <a:pt x="139649" y="43386"/>
                    <a:pt x="139910" y="43636"/>
                    <a:pt x="139910" y="43946"/>
                  </a:cubicBezTo>
                  <a:cubicBezTo>
                    <a:pt x="139910" y="44244"/>
                    <a:pt x="139660" y="44517"/>
                    <a:pt x="139351" y="44517"/>
                  </a:cubicBezTo>
                  <a:cubicBezTo>
                    <a:pt x="139053" y="44517"/>
                    <a:pt x="138779" y="44267"/>
                    <a:pt x="138779" y="43946"/>
                  </a:cubicBezTo>
                  <a:cubicBezTo>
                    <a:pt x="138803" y="43636"/>
                    <a:pt x="139041" y="43386"/>
                    <a:pt x="139351" y="43386"/>
                  </a:cubicBezTo>
                  <a:close/>
                  <a:moveTo>
                    <a:pt x="143089" y="43386"/>
                  </a:moveTo>
                  <a:cubicBezTo>
                    <a:pt x="143399" y="43386"/>
                    <a:pt x="143649" y="43636"/>
                    <a:pt x="143649" y="43946"/>
                  </a:cubicBezTo>
                  <a:cubicBezTo>
                    <a:pt x="143649" y="44267"/>
                    <a:pt x="143399" y="44517"/>
                    <a:pt x="143089" y="44517"/>
                  </a:cubicBezTo>
                  <a:cubicBezTo>
                    <a:pt x="142768" y="44517"/>
                    <a:pt x="142518" y="44267"/>
                    <a:pt x="142518" y="43946"/>
                  </a:cubicBezTo>
                  <a:cubicBezTo>
                    <a:pt x="142518" y="43636"/>
                    <a:pt x="142768" y="43386"/>
                    <a:pt x="143089" y="43386"/>
                  </a:cubicBezTo>
                  <a:close/>
                  <a:moveTo>
                    <a:pt x="146804" y="43386"/>
                  </a:moveTo>
                  <a:cubicBezTo>
                    <a:pt x="147102" y="43386"/>
                    <a:pt x="147376" y="43636"/>
                    <a:pt x="147376" y="43946"/>
                  </a:cubicBezTo>
                  <a:cubicBezTo>
                    <a:pt x="147376" y="44244"/>
                    <a:pt x="147114" y="44517"/>
                    <a:pt x="146804" y="44517"/>
                  </a:cubicBezTo>
                  <a:cubicBezTo>
                    <a:pt x="146495" y="44517"/>
                    <a:pt x="146245" y="44267"/>
                    <a:pt x="146245" y="43946"/>
                  </a:cubicBezTo>
                  <a:cubicBezTo>
                    <a:pt x="146257" y="43636"/>
                    <a:pt x="146495" y="43386"/>
                    <a:pt x="146804" y="43386"/>
                  </a:cubicBezTo>
                  <a:close/>
                  <a:moveTo>
                    <a:pt x="3405" y="45244"/>
                  </a:moveTo>
                  <a:cubicBezTo>
                    <a:pt x="3703" y="45244"/>
                    <a:pt x="3977" y="45494"/>
                    <a:pt x="3977" y="45815"/>
                  </a:cubicBezTo>
                  <a:cubicBezTo>
                    <a:pt x="3977" y="46113"/>
                    <a:pt x="3727" y="46375"/>
                    <a:pt x="3405" y="46375"/>
                  </a:cubicBezTo>
                  <a:cubicBezTo>
                    <a:pt x="3096" y="46375"/>
                    <a:pt x="2846" y="46125"/>
                    <a:pt x="2846" y="45815"/>
                  </a:cubicBezTo>
                  <a:cubicBezTo>
                    <a:pt x="2858" y="45518"/>
                    <a:pt x="3096" y="45244"/>
                    <a:pt x="3405" y="45244"/>
                  </a:cubicBezTo>
                  <a:close/>
                  <a:moveTo>
                    <a:pt x="7132" y="45244"/>
                  </a:moveTo>
                  <a:cubicBezTo>
                    <a:pt x="7430" y="45244"/>
                    <a:pt x="7692" y="45494"/>
                    <a:pt x="7692" y="45815"/>
                  </a:cubicBezTo>
                  <a:cubicBezTo>
                    <a:pt x="7692" y="46113"/>
                    <a:pt x="7442" y="46375"/>
                    <a:pt x="7132" y="46375"/>
                  </a:cubicBezTo>
                  <a:cubicBezTo>
                    <a:pt x="6834" y="46375"/>
                    <a:pt x="6560" y="46125"/>
                    <a:pt x="6560" y="45815"/>
                  </a:cubicBezTo>
                  <a:cubicBezTo>
                    <a:pt x="6584" y="45518"/>
                    <a:pt x="6822" y="45244"/>
                    <a:pt x="7132" y="45244"/>
                  </a:cubicBezTo>
                  <a:close/>
                  <a:moveTo>
                    <a:pt x="10871" y="45244"/>
                  </a:moveTo>
                  <a:cubicBezTo>
                    <a:pt x="11168" y="45244"/>
                    <a:pt x="11430" y="45494"/>
                    <a:pt x="11430" y="45815"/>
                  </a:cubicBezTo>
                  <a:cubicBezTo>
                    <a:pt x="11430" y="46113"/>
                    <a:pt x="11180" y="46375"/>
                    <a:pt x="10871" y="46375"/>
                  </a:cubicBezTo>
                  <a:cubicBezTo>
                    <a:pt x="10573" y="46375"/>
                    <a:pt x="10299" y="46125"/>
                    <a:pt x="10299" y="45815"/>
                  </a:cubicBezTo>
                  <a:cubicBezTo>
                    <a:pt x="10299" y="45518"/>
                    <a:pt x="10549" y="45244"/>
                    <a:pt x="10871" y="45244"/>
                  </a:cubicBezTo>
                  <a:close/>
                  <a:moveTo>
                    <a:pt x="14585" y="45244"/>
                  </a:moveTo>
                  <a:cubicBezTo>
                    <a:pt x="14883" y="45244"/>
                    <a:pt x="15157" y="45494"/>
                    <a:pt x="15157" y="45815"/>
                  </a:cubicBezTo>
                  <a:cubicBezTo>
                    <a:pt x="15157" y="46113"/>
                    <a:pt x="14895" y="46375"/>
                    <a:pt x="14585" y="46375"/>
                  </a:cubicBezTo>
                  <a:cubicBezTo>
                    <a:pt x="14288" y="46375"/>
                    <a:pt x="14014" y="46125"/>
                    <a:pt x="14014" y="45815"/>
                  </a:cubicBezTo>
                  <a:cubicBezTo>
                    <a:pt x="14038" y="45518"/>
                    <a:pt x="14276" y="45244"/>
                    <a:pt x="14585" y="45244"/>
                  </a:cubicBezTo>
                  <a:close/>
                  <a:moveTo>
                    <a:pt x="18324" y="45244"/>
                  </a:moveTo>
                  <a:cubicBezTo>
                    <a:pt x="18622" y="45244"/>
                    <a:pt x="18883" y="45494"/>
                    <a:pt x="18883" y="45815"/>
                  </a:cubicBezTo>
                  <a:cubicBezTo>
                    <a:pt x="18883" y="46113"/>
                    <a:pt x="18633" y="46375"/>
                    <a:pt x="18324" y="46375"/>
                  </a:cubicBezTo>
                  <a:cubicBezTo>
                    <a:pt x="18026" y="46375"/>
                    <a:pt x="17752" y="46125"/>
                    <a:pt x="17752" y="45815"/>
                  </a:cubicBezTo>
                  <a:cubicBezTo>
                    <a:pt x="17752" y="45518"/>
                    <a:pt x="18014" y="45244"/>
                    <a:pt x="18324" y="45244"/>
                  </a:cubicBezTo>
                  <a:close/>
                  <a:moveTo>
                    <a:pt x="22039" y="45244"/>
                  </a:moveTo>
                  <a:cubicBezTo>
                    <a:pt x="22336" y="45244"/>
                    <a:pt x="22610" y="45494"/>
                    <a:pt x="22610" y="45815"/>
                  </a:cubicBezTo>
                  <a:cubicBezTo>
                    <a:pt x="22610" y="46113"/>
                    <a:pt x="22360" y="46375"/>
                    <a:pt x="22039" y="46375"/>
                  </a:cubicBezTo>
                  <a:cubicBezTo>
                    <a:pt x="21729" y="46375"/>
                    <a:pt x="21479" y="46125"/>
                    <a:pt x="21479" y="45815"/>
                  </a:cubicBezTo>
                  <a:cubicBezTo>
                    <a:pt x="21491" y="45518"/>
                    <a:pt x="21729" y="45244"/>
                    <a:pt x="22039" y="45244"/>
                  </a:cubicBezTo>
                  <a:close/>
                  <a:moveTo>
                    <a:pt x="25777" y="45244"/>
                  </a:moveTo>
                  <a:cubicBezTo>
                    <a:pt x="26075" y="45244"/>
                    <a:pt x="26349" y="45494"/>
                    <a:pt x="26349" y="45815"/>
                  </a:cubicBezTo>
                  <a:cubicBezTo>
                    <a:pt x="26349" y="46113"/>
                    <a:pt x="26087" y="46375"/>
                    <a:pt x="25777" y="46375"/>
                  </a:cubicBezTo>
                  <a:cubicBezTo>
                    <a:pt x="25468" y="46375"/>
                    <a:pt x="25206" y="46125"/>
                    <a:pt x="25206" y="45815"/>
                  </a:cubicBezTo>
                  <a:cubicBezTo>
                    <a:pt x="25218" y="45518"/>
                    <a:pt x="25468" y="45244"/>
                    <a:pt x="25777" y="45244"/>
                  </a:cubicBezTo>
                  <a:close/>
                  <a:moveTo>
                    <a:pt x="29504" y="45244"/>
                  </a:moveTo>
                  <a:cubicBezTo>
                    <a:pt x="29801" y="45244"/>
                    <a:pt x="30063" y="45494"/>
                    <a:pt x="30063" y="45815"/>
                  </a:cubicBezTo>
                  <a:cubicBezTo>
                    <a:pt x="30063" y="46113"/>
                    <a:pt x="29813" y="46375"/>
                    <a:pt x="29504" y="46375"/>
                  </a:cubicBezTo>
                  <a:cubicBezTo>
                    <a:pt x="29182" y="46375"/>
                    <a:pt x="28932" y="46125"/>
                    <a:pt x="28932" y="45815"/>
                  </a:cubicBezTo>
                  <a:cubicBezTo>
                    <a:pt x="28944" y="45518"/>
                    <a:pt x="29182" y="45244"/>
                    <a:pt x="29504" y="45244"/>
                  </a:cubicBezTo>
                  <a:close/>
                  <a:moveTo>
                    <a:pt x="33230" y="45244"/>
                  </a:moveTo>
                  <a:cubicBezTo>
                    <a:pt x="33528" y="45244"/>
                    <a:pt x="33802" y="45494"/>
                    <a:pt x="33802" y="45815"/>
                  </a:cubicBezTo>
                  <a:cubicBezTo>
                    <a:pt x="33802" y="46113"/>
                    <a:pt x="33552" y="46375"/>
                    <a:pt x="33230" y="46375"/>
                  </a:cubicBezTo>
                  <a:cubicBezTo>
                    <a:pt x="32921" y="46375"/>
                    <a:pt x="32671" y="46125"/>
                    <a:pt x="32671" y="45815"/>
                  </a:cubicBezTo>
                  <a:cubicBezTo>
                    <a:pt x="32671" y="45518"/>
                    <a:pt x="32921" y="45244"/>
                    <a:pt x="33230" y="45244"/>
                  </a:cubicBezTo>
                  <a:close/>
                  <a:moveTo>
                    <a:pt x="36957" y="45244"/>
                  </a:moveTo>
                  <a:cubicBezTo>
                    <a:pt x="37255" y="45244"/>
                    <a:pt x="37517" y="45494"/>
                    <a:pt x="37517" y="45815"/>
                  </a:cubicBezTo>
                  <a:cubicBezTo>
                    <a:pt x="37517" y="46113"/>
                    <a:pt x="37267" y="46375"/>
                    <a:pt x="36957" y="46375"/>
                  </a:cubicBezTo>
                  <a:cubicBezTo>
                    <a:pt x="36648" y="46375"/>
                    <a:pt x="36386" y="46125"/>
                    <a:pt x="36386" y="45815"/>
                  </a:cubicBezTo>
                  <a:cubicBezTo>
                    <a:pt x="36409" y="45518"/>
                    <a:pt x="36648" y="45244"/>
                    <a:pt x="36957" y="45244"/>
                  </a:cubicBezTo>
                  <a:close/>
                  <a:moveTo>
                    <a:pt x="40672" y="45244"/>
                  </a:moveTo>
                  <a:cubicBezTo>
                    <a:pt x="40970" y="45244"/>
                    <a:pt x="41243" y="45494"/>
                    <a:pt x="41243" y="45815"/>
                  </a:cubicBezTo>
                  <a:cubicBezTo>
                    <a:pt x="41243" y="46113"/>
                    <a:pt x="40993" y="46375"/>
                    <a:pt x="40672" y="46375"/>
                  </a:cubicBezTo>
                  <a:cubicBezTo>
                    <a:pt x="40374" y="46375"/>
                    <a:pt x="40112" y="46125"/>
                    <a:pt x="40112" y="45815"/>
                  </a:cubicBezTo>
                  <a:cubicBezTo>
                    <a:pt x="40124" y="45518"/>
                    <a:pt x="40362" y="45244"/>
                    <a:pt x="40672" y="45244"/>
                  </a:cubicBezTo>
                  <a:close/>
                  <a:moveTo>
                    <a:pt x="44410" y="45244"/>
                  </a:moveTo>
                  <a:cubicBezTo>
                    <a:pt x="44708" y="45244"/>
                    <a:pt x="44982" y="45494"/>
                    <a:pt x="44982" y="45815"/>
                  </a:cubicBezTo>
                  <a:cubicBezTo>
                    <a:pt x="44982" y="46113"/>
                    <a:pt x="44720" y="46375"/>
                    <a:pt x="44410" y="46375"/>
                  </a:cubicBezTo>
                  <a:cubicBezTo>
                    <a:pt x="44113" y="46375"/>
                    <a:pt x="43851" y="46125"/>
                    <a:pt x="43851" y="45815"/>
                  </a:cubicBezTo>
                  <a:cubicBezTo>
                    <a:pt x="43851" y="45518"/>
                    <a:pt x="44101" y="45244"/>
                    <a:pt x="44410" y="45244"/>
                  </a:cubicBezTo>
                  <a:close/>
                  <a:moveTo>
                    <a:pt x="48137" y="45244"/>
                  </a:moveTo>
                  <a:cubicBezTo>
                    <a:pt x="48435" y="45244"/>
                    <a:pt x="48697" y="45494"/>
                    <a:pt x="48697" y="45815"/>
                  </a:cubicBezTo>
                  <a:cubicBezTo>
                    <a:pt x="48697" y="46113"/>
                    <a:pt x="48447" y="46375"/>
                    <a:pt x="48137" y="46375"/>
                  </a:cubicBezTo>
                  <a:cubicBezTo>
                    <a:pt x="47839" y="46375"/>
                    <a:pt x="47566" y="46125"/>
                    <a:pt x="47566" y="45815"/>
                  </a:cubicBezTo>
                  <a:cubicBezTo>
                    <a:pt x="47578" y="45518"/>
                    <a:pt x="47839" y="45244"/>
                    <a:pt x="48137" y="45244"/>
                  </a:cubicBezTo>
                  <a:close/>
                  <a:moveTo>
                    <a:pt x="51864" y="45244"/>
                  </a:moveTo>
                  <a:cubicBezTo>
                    <a:pt x="52161" y="45244"/>
                    <a:pt x="52435" y="45494"/>
                    <a:pt x="52435" y="45815"/>
                  </a:cubicBezTo>
                  <a:cubicBezTo>
                    <a:pt x="52435" y="46113"/>
                    <a:pt x="52185" y="46375"/>
                    <a:pt x="51864" y="46375"/>
                  </a:cubicBezTo>
                  <a:cubicBezTo>
                    <a:pt x="51566" y="46375"/>
                    <a:pt x="51304" y="46125"/>
                    <a:pt x="51304" y="45815"/>
                  </a:cubicBezTo>
                  <a:cubicBezTo>
                    <a:pt x="51304" y="45518"/>
                    <a:pt x="51554" y="45244"/>
                    <a:pt x="51864" y="45244"/>
                  </a:cubicBezTo>
                  <a:close/>
                  <a:moveTo>
                    <a:pt x="55602" y="45244"/>
                  </a:moveTo>
                  <a:cubicBezTo>
                    <a:pt x="55900" y="45244"/>
                    <a:pt x="56174" y="45494"/>
                    <a:pt x="56174" y="45815"/>
                  </a:cubicBezTo>
                  <a:cubicBezTo>
                    <a:pt x="56174" y="46113"/>
                    <a:pt x="55912" y="46375"/>
                    <a:pt x="55602" y="46375"/>
                  </a:cubicBezTo>
                  <a:cubicBezTo>
                    <a:pt x="55293" y="46375"/>
                    <a:pt x="55043" y="46125"/>
                    <a:pt x="55043" y="45815"/>
                  </a:cubicBezTo>
                  <a:cubicBezTo>
                    <a:pt x="55043" y="45518"/>
                    <a:pt x="55293" y="45244"/>
                    <a:pt x="55602" y="45244"/>
                  </a:cubicBezTo>
                  <a:close/>
                  <a:moveTo>
                    <a:pt x="59329" y="45244"/>
                  </a:moveTo>
                  <a:cubicBezTo>
                    <a:pt x="59627" y="45244"/>
                    <a:pt x="59889" y="45494"/>
                    <a:pt x="59889" y="45815"/>
                  </a:cubicBezTo>
                  <a:cubicBezTo>
                    <a:pt x="59889" y="46113"/>
                    <a:pt x="59639" y="46375"/>
                    <a:pt x="59329" y="46375"/>
                  </a:cubicBezTo>
                  <a:cubicBezTo>
                    <a:pt x="59008" y="46375"/>
                    <a:pt x="58757" y="46125"/>
                    <a:pt x="58757" y="45815"/>
                  </a:cubicBezTo>
                  <a:cubicBezTo>
                    <a:pt x="58757" y="45518"/>
                    <a:pt x="59008" y="45244"/>
                    <a:pt x="59329" y="45244"/>
                  </a:cubicBezTo>
                  <a:close/>
                  <a:moveTo>
                    <a:pt x="63056" y="45244"/>
                  </a:moveTo>
                  <a:cubicBezTo>
                    <a:pt x="63353" y="45244"/>
                    <a:pt x="63627" y="45494"/>
                    <a:pt x="63627" y="45815"/>
                  </a:cubicBezTo>
                  <a:cubicBezTo>
                    <a:pt x="63627" y="46113"/>
                    <a:pt x="63377" y="46375"/>
                    <a:pt x="63056" y="46375"/>
                  </a:cubicBezTo>
                  <a:cubicBezTo>
                    <a:pt x="62746" y="46375"/>
                    <a:pt x="62496" y="46125"/>
                    <a:pt x="62496" y="45815"/>
                  </a:cubicBezTo>
                  <a:cubicBezTo>
                    <a:pt x="62496" y="45518"/>
                    <a:pt x="62746" y="45244"/>
                    <a:pt x="63056" y="45244"/>
                  </a:cubicBezTo>
                  <a:close/>
                  <a:moveTo>
                    <a:pt x="66782" y="45244"/>
                  </a:moveTo>
                  <a:cubicBezTo>
                    <a:pt x="67080" y="45244"/>
                    <a:pt x="67342" y="45494"/>
                    <a:pt x="67342" y="45815"/>
                  </a:cubicBezTo>
                  <a:cubicBezTo>
                    <a:pt x="67342" y="46113"/>
                    <a:pt x="67092" y="46375"/>
                    <a:pt x="66782" y="46375"/>
                  </a:cubicBezTo>
                  <a:cubicBezTo>
                    <a:pt x="66473" y="46375"/>
                    <a:pt x="66211" y="46125"/>
                    <a:pt x="66211" y="45815"/>
                  </a:cubicBezTo>
                  <a:cubicBezTo>
                    <a:pt x="66235" y="45518"/>
                    <a:pt x="66473" y="45244"/>
                    <a:pt x="66782" y="45244"/>
                  </a:cubicBezTo>
                  <a:close/>
                  <a:moveTo>
                    <a:pt x="70509" y="45244"/>
                  </a:moveTo>
                  <a:cubicBezTo>
                    <a:pt x="70807" y="45244"/>
                    <a:pt x="71080" y="45494"/>
                    <a:pt x="71080" y="45815"/>
                  </a:cubicBezTo>
                  <a:cubicBezTo>
                    <a:pt x="71080" y="46113"/>
                    <a:pt x="70830" y="46375"/>
                    <a:pt x="70509" y="46375"/>
                  </a:cubicBezTo>
                  <a:cubicBezTo>
                    <a:pt x="70199" y="46375"/>
                    <a:pt x="69949" y="46125"/>
                    <a:pt x="69949" y="45815"/>
                  </a:cubicBezTo>
                  <a:cubicBezTo>
                    <a:pt x="69949" y="45518"/>
                    <a:pt x="70199" y="45244"/>
                    <a:pt x="70509" y="45244"/>
                  </a:cubicBezTo>
                  <a:close/>
                  <a:moveTo>
                    <a:pt x="74236" y="45244"/>
                  </a:moveTo>
                  <a:cubicBezTo>
                    <a:pt x="74533" y="45244"/>
                    <a:pt x="74795" y="45494"/>
                    <a:pt x="74795" y="45815"/>
                  </a:cubicBezTo>
                  <a:cubicBezTo>
                    <a:pt x="74795" y="46113"/>
                    <a:pt x="74545" y="46375"/>
                    <a:pt x="74236" y="46375"/>
                  </a:cubicBezTo>
                  <a:cubicBezTo>
                    <a:pt x="73938" y="46375"/>
                    <a:pt x="73676" y="46125"/>
                    <a:pt x="73676" y="45815"/>
                  </a:cubicBezTo>
                  <a:cubicBezTo>
                    <a:pt x="73676" y="45518"/>
                    <a:pt x="73926" y="45244"/>
                    <a:pt x="74236" y="45244"/>
                  </a:cubicBezTo>
                  <a:close/>
                  <a:moveTo>
                    <a:pt x="77855" y="45244"/>
                  </a:moveTo>
                  <a:cubicBezTo>
                    <a:pt x="78153" y="45244"/>
                    <a:pt x="78415" y="45494"/>
                    <a:pt x="78415" y="45815"/>
                  </a:cubicBezTo>
                  <a:cubicBezTo>
                    <a:pt x="78415" y="46113"/>
                    <a:pt x="78165" y="46375"/>
                    <a:pt x="77855" y="46375"/>
                  </a:cubicBezTo>
                  <a:cubicBezTo>
                    <a:pt x="77546" y="46375"/>
                    <a:pt x="77284" y="46125"/>
                    <a:pt x="77284" y="45815"/>
                  </a:cubicBezTo>
                  <a:cubicBezTo>
                    <a:pt x="77284" y="45518"/>
                    <a:pt x="77546" y="45244"/>
                    <a:pt x="77855" y="45244"/>
                  </a:cubicBezTo>
                  <a:close/>
                  <a:moveTo>
                    <a:pt x="81570" y="45244"/>
                  </a:moveTo>
                  <a:cubicBezTo>
                    <a:pt x="81868" y="45244"/>
                    <a:pt x="82141" y="45494"/>
                    <a:pt x="82141" y="45815"/>
                  </a:cubicBezTo>
                  <a:cubicBezTo>
                    <a:pt x="82141" y="46113"/>
                    <a:pt x="81879" y="46375"/>
                    <a:pt x="81570" y="46375"/>
                  </a:cubicBezTo>
                  <a:cubicBezTo>
                    <a:pt x="81260" y="46375"/>
                    <a:pt x="81010" y="46125"/>
                    <a:pt x="81010" y="45815"/>
                  </a:cubicBezTo>
                  <a:cubicBezTo>
                    <a:pt x="81022" y="45518"/>
                    <a:pt x="81260" y="45244"/>
                    <a:pt x="81570" y="45244"/>
                  </a:cubicBezTo>
                  <a:close/>
                  <a:moveTo>
                    <a:pt x="85308" y="45244"/>
                  </a:moveTo>
                  <a:cubicBezTo>
                    <a:pt x="85606" y="45244"/>
                    <a:pt x="85880" y="45494"/>
                    <a:pt x="85880" y="45815"/>
                  </a:cubicBezTo>
                  <a:cubicBezTo>
                    <a:pt x="85880" y="46113"/>
                    <a:pt x="85618" y="46375"/>
                    <a:pt x="85308" y="46375"/>
                  </a:cubicBezTo>
                  <a:cubicBezTo>
                    <a:pt x="84999" y="46375"/>
                    <a:pt x="84749" y="46125"/>
                    <a:pt x="84749" y="45815"/>
                  </a:cubicBezTo>
                  <a:cubicBezTo>
                    <a:pt x="84749" y="45518"/>
                    <a:pt x="84999" y="45244"/>
                    <a:pt x="85308" y="45244"/>
                  </a:cubicBezTo>
                  <a:close/>
                  <a:moveTo>
                    <a:pt x="89035" y="45244"/>
                  </a:moveTo>
                  <a:cubicBezTo>
                    <a:pt x="89333" y="45244"/>
                    <a:pt x="89595" y="45494"/>
                    <a:pt x="89595" y="45815"/>
                  </a:cubicBezTo>
                  <a:cubicBezTo>
                    <a:pt x="89595" y="46113"/>
                    <a:pt x="89345" y="46375"/>
                    <a:pt x="89035" y="46375"/>
                  </a:cubicBezTo>
                  <a:cubicBezTo>
                    <a:pt x="88714" y="46375"/>
                    <a:pt x="88464" y="46125"/>
                    <a:pt x="88464" y="45815"/>
                  </a:cubicBezTo>
                  <a:cubicBezTo>
                    <a:pt x="88475" y="45518"/>
                    <a:pt x="88714" y="45244"/>
                    <a:pt x="89035" y="45244"/>
                  </a:cubicBezTo>
                  <a:close/>
                  <a:moveTo>
                    <a:pt x="92762" y="45244"/>
                  </a:moveTo>
                  <a:cubicBezTo>
                    <a:pt x="93059" y="45244"/>
                    <a:pt x="93333" y="45494"/>
                    <a:pt x="93333" y="45815"/>
                  </a:cubicBezTo>
                  <a:cubicBezTo>
                    <a:pt x="93333" y="46113"/>
                    <a:pt x="93071" y="46375"/>
                    <a:pt x="92762" y="46375"/>
                  </a:cubicBezTo>
                  <a:cubicBezTo>
                    <a:pt x="92452" y="46375"/>
                    <a:pt x="92202" y="46125"/>
                    <a:pt x="92202" y="45815"/>
                  </a:cubicBezTo>
                  <a:cubicBezTo>
                    <a:pt x="92202" y="45518"/>
                    <a:pt x="92452" y="45244"/>
                    <a:pt x="92762" y="45244"/>
                  </a:cubicBezTo>
                  <a:close/>
                  <a:moveTo>
                    <a:pt x="96488" y="45244"/>
                  </a:moveTo>
                  <a:cubicBezTo>
                    <a:pt x="96786" y="45244"/>
                    <a:pt x="97048" y="45494"/>
                    <a:pt x="97048" y="45815"/>
                  </a:cubicBezTo>
                  <a:cubicBezTo>
                    <a:pt x="97048" y="46113"/>
                    <a:pt x="96798" y="46375"/>
                    <a:pt x="96488" y="46375"/>
                  </a:cubicBezTo>
                  <a:cubicBezTo>
                    <a:pt x="96191" y="46375"/>
                    <a:pt x="95917" y="46125"/>
                    <a:pt x="95917" y="45815"/>
                  </a:cubicBezTo>
                  <a:cubicBezTo>
                    <a:pt x="95917" y="45518"/>
                    <a:pt x="96179" y="45244"/>
                    <a:pt x="96488" y="45244"/>
                  </a:cubicBezTo>
                  <a:close/>
                  <a:moveTo>
                    <a:pt x="100203" y="45244"/>
                  </a:moveTo>
                  <a:cubicBezTo>
                    <a:pt x="100501" y="45244"/>
                    <a:pt x="100775" y="45494"/>
                    <a:pt x="100775" y="45815"/>
                  </a:cubicBezTo>
                  <a:cubicBezTo>
                    <a:pt x="100775" y="46113"/>
                    <a:pt x="100513" y="46375"/>
                    <a:pt x="100203" y="46375"/>
                  </a:cubicBezTo>
                  <a:cubicBezTo>
                    <a:pt x="99905" y="46375"/>
                    <a:pt x="99644" y="46125"/>
                    <a:pt x="99644" y="45815"/>
                  </a:cubicBezTo>
                  <a:cubicBezTo>
                    <a:pt x="99655" y="45518"/>
                    <a:pt x="99894" y="45244"/>
                    <a:pt x="100203" y="45244"/>
                  </a:cubicBezTo>
                  <a:close/>
                  <a:moveTo>
                    <a:pt x="103942" y="45244"/>
                  </a:moveTo>
                  <a:cubicBezTo>
                    <a:pt x="104239" y="45244"/>
                    <a:pt x="104513" y="45494"/>
                    <a:pt x="104513" y="45815"/>
                  </a:cubicBezTo>
                  <a:cubicBezTo>
                    <a:pt x="104513" y="46113"/>
                    <a:pt x="104251" y="46375"/>
                    <a:pt x="103942" y="46375"/>
                  </a:cubicBezTo>
                  <a:cubicBezTo>
                    <a:pt x="103644" y="46375"/>
                    <a:pt x="103382" y="46125"/>
                    <a:pt x="103382" y="45815"/>
                  </a:cubicBezTo>
                  <a:cubicBezTo>
                    <a:pt x="103382" y="45518"/>
                    <a:pt x="103632" y="45244"/>
                    <a:pt x="103942" y="45244"/>
                  </a:cubicBezTo>
                  <a:close/>
                  <a:moveTo>
                    <a:pt x="107668" y="45244"/>
                  </a:moveTo>
                  <a:cubicBezTo>
                    <a:pt x="107966" y="45244"/>
                    <a:pt x="108228" y="45494"/>
                    <a:pt x="108228" y="45815"/>
                  </a:cubicBezTo>
                  <a:cubicBezTo>
                    <a:pt x="108228" y="46113"/>
                    <a:pt x="107978" y="46375"/>
                    <a:pt x="107668" y="46375"/>
                  </a:cubicBezTo>
                  <a:cubicBezTo>
                    <a:pt x="107371" y="46375"/>
                    <a:pt x="107097" y="46125"/>
                    <a:pt x="107097" y="45815"/>
                  </a:cubicBezTo>
                  <a:cubicBezTo>
                    <a:pt x="107109" y="45518"/>
                    <a:pt x="107347" y="45244"/>
                    <a:pt x="107668" y="45244"/>
                  </a:cubicBezTo>
                  <a:close/>
                  <a:moveTo>
                    <a:pt x="111395" y="45244"/>
                  </a:moveTo>
                  <a:cubicBezTo>
                    <a:pt x="111693" y="45244"/>
                    <a:pt x="111967" y="45494"/>
                    <a:pt x="111967" y="45815"/>
                  </a:cubicBezTo>
                  <a:cubicBezTo>
                    <a:pt x="111967" y="46113"/>
                    <a:pt x="111705" y="46375"/>
                    <a:pt x="111395" y="46375"/>
                  </a:cubicBezTo>
                  <a:cubicBezTo>
                    <a:pt x="111085" y="46375"/>
                    <a:pt x="110835" y="46125"/>
                    <a:pt x="110835" y="45815"/>
                  </a:cubicBezTo>
                  <a:cubicBezTo>
                    <a:pt x="110835" y="45518"/>
                    <a:pt x="111085" y="45244"/>
                    <a:pt x="111395" y="45244"/>
                  </a:cubicBezTo>
                  <a:close/>
                  <a:moveTo>
                    <a:pt x="115122" y="45244"/>
                  </a:moveTo>
                  <a:cubicBezTo>
                    <a:pt x="115419" y="45244"/>
                    <a:pt x="115681" y="45494"/>
                    <a:pt x="115681" y="45815"/>
                  </a:cubicBezTo>
                  <a:cubicBezTo>
                    <a:pt x="115681" y="46113"/>
                    <a:pt x="115431" y="46375"/>
                    <a:pt x="115122" y="46375"/>
                  </a:cubicBezTo>
                  <a:cubicBezTo>
                    <a:pt x="114812" y="46375"/>
                    <a:pt x="114550" y="46125"/>
                    <a:pt x="114550" y="45815"/>
                  </a:cubicBezTo>
                  <a:cubicBezTo>
                    <a:pt x="114574" y="45518"/>
                    <a:pt x="114812" y="45244"/>
                    <a:pt x="115122" y="45244"/>
                  </a:cubicBezTo>
                  <a:close/>
                  <a:moveTo>
                    <a:pt x="118860" y="45244"/>
                  </a:moveTo>
                  <a:cubicBezTo>
                    <a:pt x="119158" y="45244"/>
                    <a:pt x="119420" y="45494"/>
                    <a:pt x="119420" y="45815"/>
                  </a:cubicBezTo>
                  <a:cubicBezTo>
                    <a:pt x="119420" y="46113"/>
                    <a:pt x="119170" y="46375"/>
                    <a:pt x="118860" y="46375"/>
                  </a:cubicBezTo>
                  <a:cubicBezTo>
                    <a:pt x="118539" y="46375"/>
                    <a:pt x="118289" y="46125"/>
                    <a:pt x="118289" y="45815"/>
                  </a:cubicBezTo>
                  <a:cubicBezTo>
                    <a:pt x="118289" y="45518"/>
                    <a:pt x="118539" y="45244"/>
                    <a:pt x="118860" y="45244"/>
                  </a:cubicBezTo>
                  <a:close/>
                  <a:moveTo>
                    <a:pt x="122575" y="45244"/>
                  </a:moveTo>
                  <a:cubicBezTo>
                    <a:pt x="122873" y="45244"/>
                    <a:pt x="123146" y="45494"/>
                    <a:pt x="123146" y="45815"/>
                  </a:cubicBezTo>
                  <a:cubicBezTo>
                    <a:pt x="123146" y="46113"/>
                    <a:pt x="122885" y="46375"/>
                    <a:pt x="122575" y="46375"/>
                  </a:cubicBezTo>
                  <a:cubicBezTo>
                    <a:pt x="122265" y="46375"/>
                    <a:pt x="122015" y="46125"/>
                    <a:pt x="122015" y="45815"/>
                  </a:cubicBezTo>
                  <a:cubicBezTo>
                    <a:pt x="122027" y="45518"/>
                    <a:pt x="122277" y="45244"/>
                    <a:pt x="122575" y="45244"/>
                  </a:cubicBezTo>
                  <a:close/>
                  <a:moveTo>
                    <a:pt x="126314" y="45244"/>
                  </a:moveTo>
                  <a:cubicBezTo>
                    <a:pt x="126611" y="45244"/>
                    <a:pt x="126873" y="45494"/>
                    <a:pt x="126873" y="45815"/>
                  </a:cubicBezTo>
                  <a:cubicBezTo>
                    <a:pt x="126873" y="46113"/>
                    <a:pt x="126623" y="46375"/>
                    <a:pt x="126314" y="46375"/>
                  </a:cubicBezTo>
                  <a:cubicBezTo>
                    <a:pt x="126004" y="46375"/>
                    <a:pt x="125742" y="46125"/>
                    <a:pt x="125742" y="45815"/>
                  </a:cubicBezTo>
                  <a:cubicBezTo>
                    <a:pt x="125742" y="45518"/>
                    <a:pt x="126004" y="45244"/>
                    <a:pt x="126314" y="45244"/>
                  </a:cubicBezTo>
                  <a:close/>
                  <a:moveTo>
                    <a:pt x="130028" y="45244"/>
                  </a:moveTo>
                  <a:cubicBezTo>
                    <a:pt x="130326" y="45244"/>
                    <a:pt x="130600" y="45494"/>
                    <a:pt x="130600" y="45815"/>
                  </a:cubicBezTo>
                  <a:cubicBezTo>
                    <a:pt x="130600" y="46113"/>
                    <a:pt x="130350" y="46375"/>
                    <a:pt x="130028" y="46375"/>
                  </a:cubicBezTo>
                  <a:cubicBezTo>
                    <a:pt x="129731" y="46375"/>
                    <a:pt x="129469" y="46125"/>
                    <a:pt x="129469" y="45815"/>
                  </a:cubicBezTo>
                  <a:cubicBezTo>
                    <a:pt x="129469" y="45518"/>
                    <a:pt x="129719" y="45244"/>
                    <a:pt x="130028" y="45244"/>
                  </a:cubicBezTo>
                  <a:close/>
                  <a:moveTo>
                    <a:pt x="133767" y="45244"/>
                  </a:moveTo>
                  <a:cubicBezTo>
                    <a:pt x="134065" y="45244"/>
                    <a:pt x="134326" y="45494"/>
                    <a:pt x="134326" y="45815"/>
                  </a:cubicBezTo>
                  <a:cubicBezTo>
                    <a:pt x="134326" y="46113"/>
                    <a:pt x="134076" y="46375"/>
                    <a:pt x="133767" y="46375"/>
                  </a:cubicBezTo>
                  <a:cubicBezTo>
                    <a:pt x="133469" y="46375"/>
                    <a:pt x="133207" y="46125"/>
                    <a:pt x="133207" y="45815"/>
                  </a:cubicBezTo>
                  <a:cubicBezTo>
                    <a:pt x="133207" y="45518"/>
                    <a:pt x="133457" y="45244"/>
                    <a:pt x="133767" y="45244"/>
                  </a:cubicBezTo>
                  <a:close/>
                  <a:moveTo>
                    <a:pt x="137494" y="45244"/>
                  </a:moveTo>
                  <a:cubicBezTo>
                    <a:pt x="137791" y="45244"/>
                    <a:pt x="138053" y="45494"/>
                    <a:pt x="138053" y="45815"/>
                  </a:cubicBezTo>
                  <a:cubicBezTo>
                    <a:pt x="138053" y="46113"/>
                    <a:pt x="137803" y="46375"/>
                    <a:pt x="137494" y="46375"/>
                  </a:cubicBezTo>
                  <a:cubicBezTo>
                    <a:pt x="137196" y="46375"/>
                    <a:pt x="136922" y="46125"/>
                    <a:pt x="136922" y="45815"/>
                  </a:cubicBezTo>
                  <a:cubicBezTo>
                    <a:pt x="136934" y="45518"/>
                    <a:pt x="137172" y="45244"/>
                    <a:pt x="137494" y="45244"/>
                  </a:cubicBezTo>
                  <a:close/>
                  <a:moveTo>
                    <a:pt x="141220" y="45244"/>
                  </a:moveTo>
                  <a:cubicBezTo>
                    <a:pt x="141518" y="45244"/>
                    <a:pt x="141792" y="45494"/>
                    <a:pt x="141792" y="45815"/>
                  </a:cubicBezTo>
                  <a:cubicBezTo>
                    <a:pt x="141792" y="46113"/>
                    <a:pt x="141530" y="46375"/>
                    <a:pt x="141220" y="46375"/>
                  </a:cubicBezTo>
                  <a:cubicBezTo>
                    <a:pt x="140911" y="46375"/>
                    <a:pt x="140661" y="46125"/>
                    <a:pt x="140661" y="45815"/>
                  </a:cubicBezTo>
                  <a:cubicBezTo>
                    <a:pt x="140661" y="45518"/>
                    <a:pt x="140911" y="45244"/>
                    <a:pt x="141220" y="45244"/>
                  </a:cubicBezTo>
                  <a:close/>
                  <a:moveTo>
                    <a:pt x="144947" y="45244"/>
                  </a:moveTo>
                  <a:cubicBezTo>
                    <a:pt x="145244" y="45244"/>
                    <a:pt x="145506" y="45494"/>
                    <a:pt x="145506" y="45815"/>
                  </a:cubicBezTo>
                  <a:cubicBezTo>
                    <a:pt x="145506" y="46113"/>
                    <a:pt x="145256" y="46375"/>
                    <a:pt x="144947" y="46375"/>
                  </a:cubicBezTo>
                  <a:cubicBezTo>
                    <a:pt x="144637" y="46375"/>
                    <a:pt x="144375" y="46125"/>
                    <a:pt x="144375" y="45815"/>
                  </a:cubicBezTo>
                  <a:cubicBezTo>
                    <a:pt x="144399" y="45518"/>
                    <a:pt x="144637" y="45244"/>
                    <a:pt x="144947" y="45244"/>
                  </a:cubicBezTo>
                  <a:close/>
                  <a:moveTo>
                    <a:pt x="148685" y="45244"/>
                  </a:moveTo>
                  <a:cubicBezTo>
                    <a:pt x="148983" y="45244"/>
                    <a:pt x="149245" y="45494"/>
                    <a:pt x="149245" y="45815"/>
                  </a:cubicBezTo>
                  <a:cubicBezTo>
                    <a:pt x="149245" y="46113"/>
                    <a:pt x="148995" y="46375"/>
                    <a:pt x="148685" y="46375"/>
                  </a:cubicBezTo>
                  <a:cubicBezTo>
                    <a:pt x="148364" y="46375"/>
                    <a:pt x="148114" y="46125"/>
                    <a:pt x="148114" y="45815"/>
                  </a:cubicBezTo>
                  <a:cubicBezTo>
                    <a:pt x="148114" y="45518"/>
                    <a:pt x="148364" y="45244"/>
                    <a:pt x="148685" y="45244"/>
                  </a:cubicBezTo>
                  <a:close/>
                  <a:moveTo>
                    <a:pt x="1548" y="47125"/>
                  </a:moveTo>
                  <a:cubicBezTo>
                    <a:pt x="1846" y="47125"/>
                    <a:pt x="2119" y="47375"/>
                    <a:pt x="2119" y="47685"/>
                  </a:cubicBezTo>
                  <a:cubicBezTo>
                    <a:pt x="2119" y="47982"/>
                    <a:pt x="1858" y="48244"/>
                    <a:pt x="1548" y="48244"/>
                  </a:cubicBezTo>
                  <a:cubicBezTo>
                    <a:pt x="1238" y="48244"/>
                    <a:pt x="988" y="47994"/>
                    <a:pt x="988" y="47685"/>
                  </a:cubicBezTo>
                  <a:cubicBezTo>
                    <a:pt x="988" y="47375"/>
                    <a:pt x="1238" y="47125"/>
                    <a:pt x="1548" y="47125"/>
                  </a:cubicBezTo>
                  <a:close/>
                  <a:moveTo>
                    <a:pt x="5287" y="47125"/>
                  </a:moveTo>
                  <a:cubicBezTo>
                    <a:pt x="5596" y="47125"/>
                    <a:pt x="5846" y="47375"/>
                    <a:pt x="5846" y="47685"/>
                  </a:cubicBezTo>
                  <a:cubicBezTo>
                    <a:pt x="5846" y="47994"/>
                    <a:pt x="5596" y="48244"/>
                    <a:pt x="5287" y="48244"/>
                  </a:cubicBezTo>
                  <a:cubicBezTo>
                    <a:pt x="4977" y="48244"/>
                    <a:pt x="4715" y="47994"/>
                    <a:pt x="4715" y="47685"/>
                  </a:cubicBezTo>
                  <a:cubicBezTo>
                    <a:pt x="4715" y="47375"/>
                    <a:pt x="4977" y="47125"/>
                    <a:pt x="5287" y="47125"/>
                  </a:cubicBezTo>
                  <a:close/>
                  <a:moveTo>
                    <a:pt x="9001" y="47125"/>
                  </a:moveTo>
                  <a:cubicBezTo>
                    <a:pt x="9299" y="47125"/>
                    <a:pt x="9573" y="47375"/>
                    <a:pt x="9573" y="47685"/>
                  </a:cubicBezTo>
                  <a:cubicBezTo>
                    <a:pt x="9573" y="47982"/>
                    <a:pt x="9323" y="48244"/>
                    <a:pt x="9001" y="48244"/>
                  </a:cubicBezTo>
                  <a:cubicBezTo>
                    <a:pt x="8704" y="48244"/>
                    <a:pt x="8442" y="47994"/>
                    <a:pt x="8442" y="47685"/>
                  </a:cubicBezTo>
                  <a:cubicBezTo>
                    <a:pt x="8442" y="47375"/>
                    <a:pt x="8692" y="47125"/>
                    <a:pt x="9001" y="47125"/>
                  </a:cubicBezTo>
                  <a:close/>
                  <a:moveTo>
                    <a:pt x="12728" y="47125"/>
                  </a:moveTo>
                  <a:cubicBezTo>
                    <a:pt x="13037" y="47125"/>
                    <a:pt x="13288" y="47375"/>
                    <a:pt x="13288" y="47685"/>
                  </a:cubicBezTo>
                  <a:cubicBezTo>
                    <a:pt x="13288" y="47994"/>
                    <a:pt x="13037" y="48244"/>
                    <a:pt x="12728" y="48244"/>
                  </a:cubicBezTo>
                  <a:cubicBezTo>
                    <a:pt x="12418" y="48244"/>
                    <a:pt x="12156" y="47994"/>
                    <a:pt x="12156" y="47685"/>
                  </a:cubicBezTo>
                  <a:cubicBezTo>
                    <a:pt x="12156" y="47375"/>
                    <a:pt x="12418" y="47125"/>
                    <a:pt x="12728" y="47125"/>
                  </a:cubicBezTo>
                  <a:close/>
                  <a:moveTo>
                    <a:pt x="16466" y="47125"/>
                  </a:moveTo>
                  <a:cubicBezTo>
                    <a:pt x="16764" y="47125"/>
                    <a:pt x="17026" y="47375"/>
                    <a:pt x="17026" y="47685"/>
                  </a:cubicBezTo>
                  <a:cubicBezTo>
                    <a:pt x="17026" y="47982"/>
                    <a:pt x="16776" y="48244"/>
                    <a:pt x="16466" y="48244"/>
                  </a:cubicBezTo>
                  <a:cubicBezTo>
                    <a:pt x="16169" y="48244"/>
                    <a:pt x="15895" y="47994"/>
                    <a:pt x="15895" y="47685"/>
                  </a:cubicBezTo>
                  <a:cubicBezTo>
                    <a:pt x="15895" y="47375"/>
                    <a:pt x="16145" y="47125"/>
                    <a:pt x="16466" y="47125"/>
                  </a:cubicBezTo>
                  <a:close/>
                  <a:moveTo>
                    <a:pt x="20181" y="47125"/>
                  </a:moveTo>
                  <a:cubicBezTo>
                    <a:pt x="20491" y="47125"/>
                    <a:pt x="20753" y="47375"/>
                    <a:pt x="20753" y="47685"/>
                  </a:cubicBezTo>
                  <a:cubicBezTo>
                    <a:pt x="20753" y="47994"/>
                    <a:pt x="20491" y="48244"/>
                    <a:pt x="20181" y="48244"/>
                  </a:cubicBezTo>
                  <a:cubicBezTo>
                    <a:pt x="19872" y="48244"/>
                    <a:pt x="19622" y="47994"/>
                    <a:pt x="19622" y="47685"/>
                  </a:cubicBezTo>
                  <a:cubicBezTo>
                    <a:pt x="19622" y="47375"/>
                    <a:pt x="19872" y="47125"/>
                    <a:pt x="20181" y="47125"/>
                  </a:cubicBezTo>
                  <a:close/>
                  <a:moveTo>
                    <a:pt x="23920" y="47125"/>
                  </a:moveTo>
                  <a:cubicBezTo>
                    <a:pt x="24217" y="47125"/>
                    <a:pt x="24479" y="47375"/>
                    <a:pt x="24479" y="47685"/>
                  </a:cubicBezTo>
                  <a:cubicBezTo>
                    <a:pt x="24479" y="47982"/>
                    <a:pt x="24229" y="48244"/>
                    <a:pt x="23920" y="48244"/>
                  </a:cubicBezTo>
                  <a:cubicBezTo>
                    <a:pt x="23610" y="48244"/>
                    <a:pt x="23348" y="47994"/>
                    <a:pt x="23348" y="47685"/>
                  </a:cubicBezTo>
                  <a:cubicBezTo>
                    <a:pt x="23348" y="47375"/>
                    <a:pt x="23610" y="47125"/>
                    <a:pt x="23920" y="47125"/>
                  </a:cubicBezTo>
                  <a:close/>
                  <a:moveTo>
                    <a:pt x="27635" y="47125"/>
                  </a:moveTo>
                  <a:cubicBezTo>
                    <a:pt x="27956" y="47125"/>
                    <a:pt x="28206" y="47375"/>
                    <a:pt x="28206" y="47685"/>
                  </a:cubicBezTo>
                  <a:cubicBezTo>
                    <a:pt x="28206" y="47994"/>
                    <a:pt x="27956" y="48244"/>
                    <a:pt x="27635" y="48244"/>
                  </a:cubicBezTo>
                  <a:cubicBezTo>
                    <a:pt x="27325" y="48244"/>
                    <a:pt x="27075" y="47994"/>
                    <a:pt x="27075" y="47685"/>
                  </a:cubicBezTo>
                  <a:cubicBezTo>
                    <a:pt x="27075" y="47375"/>
                    <a:pt x="27325" y="47125"/>
                    <a:pt x="27635" y="47125"/>
                  </a:cubicBezTo>
                  <a:close/>
                  <a:moveTo>
                    <a:pt x="31373" y="47125"/>
                  </a:moveTo>
                  <a:cubicBezTo>
                    <a:pt x="31671" y="47125"/>
                    <a:pt x="31945" y="47375"/>
                    <a:pt x="31945" y="47685"/>
                  </a:cubicBezTo>
                  <a:cubicBezTo>
                    <a:pt x="31945" y="47982"/>
                    <a:pt x="31683" y="48244"/>
                    <a:pt x="31373" y="48244"/>
                  </a:cubicBezTo>
                  <a:cubicBezTo>
                    <a:pt x="31064" y="48244"/>
                    <a:pt x="30814" y="47994"/>
                    <a:pt x="30814" y="47685"/>
                  </a:cubicBezTo>
                  <a:cubicBezTo>
                    <a:pt x="30814" y="47375"/>
                    <a:pt x="31064" y="47125"/>
                    <a:pt x="31373" y="47125"/>
                  </a:cubicBezTo>
                  <a:close/>
                  <a:moveTo>
                    <a:pt x="35100" y="47125"/>
                  </a:moveTo>
                  <a:cubicBezTo>
                    <a:pt x="35409" y="47125"/>
                    <a:pt x="35659" y="47375"/>
                    <a:pt x="35659" y="47685"/>
                  </a:cubicBezTo>
                  <a:cubicBezTo>
                    <a:pt x="35659" y="47994"/>
                    <a:pt x="35409" y="48244"/>
                    <a:pt x="35100" y="48244"/>
                  </a:cubicBezTo>
                  <a:cubicBezTo>
                    <a:pt x="34778" y="48244"/>
                    <a:pt x="34528" y="47994"/>
                    <a:pt x="34528" y="47685"/>
                  </a:cubicBezTo>
                  <a:cubicBezTo>
                    <a:pt x="34528" y="47375"/>
                    <a:pt x="34778" y="47125"/>
                    <a:pt x="35100" y="47125"/>
                  </a:cubicBezTo>
                  <a:close/>
                  <a:moveTo>
                    <a:pt x="38815" y="47125"/>
                  </a:moveTo>
                  <a:cubicBezTo>
                    <a:pt x="39112" y="47125"/>
                    <a:pt x="39386" y="47375"/>
                    <a:pt x="39386" y="47685"/>
                  </a:cubicBezTo>
                  <a:cubicBezTo>
                    <a:pt x="39386" y="47982"/>
                    <a:pt x="39124" y="48244"/>
                    <a:pt x="38815" y="48244"/>
                  </a:cubicBezTo>
                  <a:cubicBezTo>
                    <a:pt x="38517" y="48244"/>
                    <a:pt x="38255" y="47994"/>
                    <a:pt x="38255" y="47685"/>
                  </a:cubicBezTo>
                  <a:cubicBezTo>
                    <a:pt x="38267" y="47375"/>
                    <a:pt x="38505" y="47125"/>
                    <a:pt x="38815" y="47125"/>
                  </a:cubicBezTo>
                  <a:close/>
                  <a:moveTo>
                    <a:pt x="42553" y="47125"/>
                  </a:moveTo>
                  <a:cubicBezTo>
                    <a:pt x="42863" y="47125"/>
                    <a:pt x="43113" y="47375"/>
                    <a:pt x="43113" y="47685"/>
                  </a:cubicBezTo>
                  <a:cubicBezTo>
                    <a:pt x="43113" y="47994"/>
                    <a:pt x="42863" y="48244"/>
                    <a:pt x="42553" y="48244"/>
                  </a:cubicBezTo>
                  <a:cubicBezTo>
                    <a:pt x="42232" y="48244"/>
                    <a:pt x="41982" y="47994"/>
                    <a:pt x="41982" y="47685"/>
                  </a:cubicBezTo>
                  <a:cubicBezTo>
                    <a:pt x="41982" y="47375"/>
                    <a:pt x="42244" y="47125"/>
                    <a:pt x="42553" y="47125"/>
                  </a:cubicBezTo>
                  <a:close/>
                  <a:moveTo>
                    <a:pt x="46268" y="47125"/>
                  </a:moveTo>
                  <a:cubicBezTo>
                    <a:pt x="46565" y="47125"/>
                    <a:pt x="46839" y="47375"/>
                    <a:pt x="46839" y="47685"/>
                  </a:cubicBezTo>
                  <a:cubicBezTo>
                    <a:pt x="46839" y="47982"/>
                    <a:pt x="46589" y="48244"/>
                    <a:pt x="46268" y="48244"/>
                  </a:cubicBezTo>
                  <a:cubicBezTo>
                    <a:pt x="45970" y="48244"/>
                    <a:pt x="45708" y="47994"/>
                    <a:pt x="45708" y="47685"/>
                  </a:cubicBezTo>
                  <a:cubicBezTo>
                    <a:pt x="45720" y="47375"/>
                    <a:pt x="45958" y="47125"/>
                    <a:pt x="46268" y="47125"/>
                  </a:cubicBezTo>
                  <a:close/>
                  <a:moveTo>
                    <a:pt x="50006" y="47125"/>
                  </a:moveTo>
                  <a:cubicBezTo>
                    <a:pt x="50316" y="47125"/>
                    <a:pt x="50578" y="47375"/>
                    <a:pt x="50578" y="47685"/>
                  </a:cubicBezTo>
                  <a:cubicBezTo>
                    <a:pt x="50578" y="47994"/>
                    <a:pt x="50316" y="48244"/>
                    <a:pt x="50006" y="48244"/>
                  </a:cubicBezTo>
                  <a:cubicBezTo>
                    <a:pt x="49697" y="48244"/>
                    <a:pt x="49447" y="47994"/>
                    <a:pt x="49447" y="47685"/>
                  </a:cubicBezTo>
                  <a:cubicBezTo>
                    <a:pt x="49447" y="47375"/>
                    <a:pt x="49697" y="47125"/>
                    <a:pt x="50006" y="47125"/>
                  </a:cubicBezTo>
                  <a:close/>
                  <a:moveTo>
                    <a:pt x="53733" y="47125"/>
                  </a:moveTo>
                  <a:cubicBezTo>
                    <a:pt x="54031" y="47125"/>
                    <a:pt x="54293" y="47375"/>
                    <a:pt x="54293" y="47685"/>
                  </a:cubicBezTo>
                  <a:cubicBezTo>
                    <a:pt x="54293" y="47982"/>
                    <a:pt x="54043" y="48244"/>
                    <a:pt x="53733" y="48244"/>
                  </a:cubicBezTo>
                  <a:cubicBezTo>
                    <a:pt x="53412" y="48244"/>
                    <a:pt x="53162" y="47994"/>
                    <a:pt x="53162" y="47685"/>
                  </a:cubicBezTo>
                  <a:cubicBezTo>
                    <a:pt x="53173" y="47375"/>
                    <a:pt x="53412" y="47125"/>
                    <a:pt x="53733" y="47125"/>
                  </a:cubicBezTo>
                  <a:close/>
                  <a:moveTo>
                    <a:pt x="57460" y="47125"/>
                  </a:moveTo>
                  <a:cubicBezTo>
                    <a:pt x="57781" y="47125"/>
                    <a:pt x="58031" y="47375"/>
                    <a:pt x="58031" y="47685"/>
                  </a:cubicBezTo>
                  <a:cubicBezTo>
                    <a:pt x="58031" y="47994"/>
                    <a:pt x="57781" y="48244"/>
                    <a:pt x="57460" y="48244"/>
                  </a:cubicBezTo>
                  <a:cubicBezTo>
                    <a:pt x="57150" y="48244"/>
                    <a:pt x="56900" y="47994"/>
                    <a:pt x="56900" y="47685"/>
                  </a:cubicBezTo>
                  <a:cubicBezTo>
                    <a:pt x="56900" y="47375"/>
                    <a:pt x="57150" y="47125"/>
                    <a:pt x="57460" y="47125"/>
                  </a:cubicBezTo>
                  <a:close/>
                  <a:moveTo>
                    <a:pt x="61186" y="47125"/>
                  </a:moveTo>
                  <a:cubicBezTo>
                    <a:pt x="61484" y="47125"/>
                    <a:pt x="61746" y="47375"/>
                    <a:pt x="61746" y="47685"/>
                  </a:cubicBezTo>
                  <a:cubicBezTo>
                    <a:pt x="61746" y="47982"/>
                    <a:pt x="61496" y="48244"/>
                    <a:pt x="61186" y="48244"/>
                  </a:cubicBezTo>
                  <a:cubicBezTo>
                    <a:pt x="60877" y="48244"/>
                    <a:pt x="60615" y="47994"/>
                    <a:pt x="60615" y="47685"/>
                  </a:cubicBezTo>
                  <a:cubicBezTo>
                    <a:pt x="60639" y="47375"/>
                    <a:pt x="60877" y="47125"/>
                    <a:pt x="61186" y="47125"/>
                  </a:cubicBezTo>
                  <a:close/>
                  <a:moveTo>
                    <a:pt x="64925" y="47125"/>
                  </a:moveTo>
                  <a:cubicBezTo>
                    <a:pt x="65234" y="47125"/>
                    <a:pt x="65485" y="47375"/>
                    <a:pt x="65485" y="47685"/>
                  </a:cubicBezTo>
                  <a:cubicBezTo>
                    <a:pt x="65485" y="47994"/>
                    <a:pt x="65234" y="48244"/>
                    <a:pt x="64925" y="48244"/>
                  </a:cubicBezTo>
                  <a:cubicBezTo>
                    <a:pt x="64603" y="48244"/>
                    <a:pt x="64353" y="47994"/>
                    <a:pt x="64353" y="47685"/>
                  </a:cubicBezTo>
                  <a:cubicBezTo>
                    <a:pt x="64353" y="47375"/>
                    <a:pt x="64603" y="47125"/>
                    <a:pt x="64925" y="47125"/>
                  </a:cubicBezTo>
                  <a:close/>
                  <a:moveTo>
                    <a:pt x="68640" y="47125"/>
                  </a:moveTo>
                  <a:cubicBezTo>
                    <a:pt x="68937" y="47125"/>
                    <a:pt x="69211" y="47375"/>
                    <a:pt x="69211" y="47685"/>
                  </a:cubicBezTo>
                  <a:cubicBezTo>
                    <a:pt x="69211" y="47982"/>
                    <a:pt x="68949" y="48244"/>
                    <a:pt x="68640" y="48244"/>
                  </a:cubicBezTo>
                  <a:cubicBezTo>
                    <a:pt x="68330" y="48244"/>
                    <a:pt x="68080" y="47994"/>
                    <a:pt x="68080" y="47685"/>
                  </a:cubicBezTo>
                  <a:cubicBezTo>
                    <a:pt x="68092" y="47375"/>
                    <a:pt x="68330" y="47125"/>
                    <a:pt x="68640" y="47125"/>
                  </a:cubicBezTo>
                  <a:close/>
                  <a:moveTo>
                    <a:pt x="72366" y="47125"/>
                  </a:moveTo>
                  <a:cubicBezTo>
                    <a:pt x="72676" y="47125"/>
                    <a:pt x="72926" y="47375"/>
                    <a:pt x="72926" y="47685"/>
                  </a:cubicBezTo>
                  <a:cubicBezTo>
                    <a:pt x="72926" y="47994"/>
                    <a:pt x="72676" y="48244"/>
                    <a:pt x="72366" y="48244"/>
                  </a:cubicBezTo>
                  <a:cubicBezTo>
                    <a:pt x="72045" y="48244"/>
                    <a:pt x="71795" y="47994"/>
                    <a:pt x="71795" y="47685"/>
                  </a:cubicBezTo>
                  <a:cubicBezTo>
                    <a:pt x="71795" y="47375"/>
                    <a:pt x="72069" y="47125"/>
                    <a:pt x="72366" y="47125"/>
                  </a:cubicBezTo>
                  <a:close/>
                  <a:moveTo>
                    <a:pt x="76093" y="47125"/>
                  </a:moveTo>
                  <a:cubicBezTo>
                    <a:pt x="76391" y="47125"/>
                    <a:pt x="76664" y="47375"/>
                    <a:pt x="76664" y="47685"/>
                  </a:cubicBezTo>
                  <a:cubicBezTo>
                    <a:pt x="76664" y="47982"/>
                    <a:pt x="76403" y="48244"/>
                    <a:pt x="76093" y="48244"/>
                  </a:cubicBezTo>
                  <a:cubicBezTo>
                    <a:pt x="75795" y="48244"/>
                    <a:pt x="75533" y="47994"/>
                    <a:pt x="75533" y="47685"/>
                  </a:cubicBezTo>
                  <a:cubicBezTo>
                    <a:pt x="75533" y="47375"/>
                    <a:pt x="75783" y="47125"/>
                    <a:pt x="76093" y="47125"/>
                  </a:cubicBezTo>
                  <a:close/>
                  <a:moveTo>
                    <a:pt x="79712" y="47125"/>
                  </a:moveTo>
                  <a:cubicBezTo>
                    <a:pt x="80010" y="47125"/>
                    <a:pt x="80284" y="47375"/>
                    <a:pt x="80284" y="47685"/>
                  </a:cubicBezTo>
                  <a:cubicBezTo>
                    <a:pt x="80284" y="47982"/>
                    <a:pt x="80022" y="48244"/>
                    <a:pt x="79712" y="48244"/>
                  </a:cubicBezTo>
                  <a:cubicBezTo>
                    <a:pt x="79403" y="48244"/>
                    <a:pt x="79153" y="47994"/>
                    <a:pt x="79153" y="47685"/>
                  </a:cubicBezTo>
                  <a:cubicBezTo>
                    <a:pt x="79165" y="47375"/>
                    <a:pt x="79403" y="47125"/>
                    <a:pt x="79712" y="47125"/>
                  </a:cubicBezTo>
                  <a:close/>
                  <a:moveTo>
                    <a:pt x="83451" y="47125"/>
                  </a:moveTo>
                  <a:cubicBezTo>
                    <a:pt x="83761" y="47125"/>
                    <a:pt x="84011" y="47375"/>
                    <a:pt x="84011" y="47685"/>
                  </a:cubicBezTo>
                  <a:cubicBezTo>
                    <a:pt x="84011" y="47994"/>
                    <a:pt x="83761" y="48244"/>
                    <a:pt x="83451" y="48244"/>
                  </a:cubicBezTo>
                  <a:cubicBezTo>
                    <a:pt x="83141" y="48244"/>
                    <a:pt x="82880" y="47994"/>
                    <a:pt x="82880" y="47685"/>
                  </a:cubicBezTo>
                  <a:cubicBezTo>
                    <a:pt x="82880" y="47375"/>
                    <a:pt x="83141" y="47125"/>
                    <a:pt x="83451" y="47125"/>
                  </a:cubicBezTo>
                  <a:close/>
                  <a:moveTo>
                    <a:pt x="87166" y="47125"/>
                  </a:moveTo>
                  <a:cubicBezTo>
                    <a:pt x="87463" y="47125"/>
                    <a:pt x="87737" y="47375"/>
                    <a:pt x="87737" y="47685"/>
                  </a:cubicBezTo>
                  <a:cubicBezTo>
                    <a:pt x="87737" y="47982"/>
                    <a:pt x="87475" y="48244"/>
                    <a:pt x="87166" y="48244"/>
                  </a:cubicBezTo>
                  <a:cubicBezTo>
                    <a:pt x="86856" y="48244"/>
                    <a:pt x="86606" y="47994"/>
                    <a:pt x="86606" y="47685"/>
                  </a:cubicBezTo>
                  <a:cubicBezTo>
                    <a:pt x="86618" y="47375"/>
                    <a:pt x="86856" y="47125"/>
                    <a:pt x="87166" y="47125"/>
                  </a:cubicBezTo>
                  <a:close/>
                  <a:moveTo>
                    <a:pt x="90904" y="47125"/>
                  </a:moveTo>
                  <a:cubicBezTo>
                    <a:pt x="91214" y="47125"/>
                    <a:pt x="91464" y="47375"/>
                    <a:pt x="91464" y="47685"/>
                  </a:cubicBezTo>
                  <a:cubicBezTo>
                    <a:pt x="91464" y="47994"/>
                    <a:pt x="91214" y="48244"/>
                    <a:pt x="90904" y="48244"/>
                  </a:cubicBezTo>
                  <a:cubicBezTo>
                    <a:pt x="90595" y="48244"/>
                    <a:pt x="90345" y="47994"/>
                    <a:pt x="90345" y="47685"/>
                  </a:cubicBezTo>
                  <a:cubicBezTo>
                    <a:pt x="90345" y="47375"/>
                    <a:pt x="90595" y="47125"/>
                    <a:pt x="90904" y="47125"/>
                  </a:cubicBezTo>
                  <a:close/>
                  <a:moveTo>
                    <a:pt x="94631" y="47125"/>
                  </a:moveTo>
                  <a:cubicBezTo>
                    <a:pt x="94929" y="47125"/>
                    <a:pt x="95191" y="47375"/>
                    <a:pt x="95191" y="47685"/>
                  </a:cubicBezTo>
                  <a:cubicBezTo>
                    <a:pt x="95191" y="47982"/>
                    <a:pt x="94941" y="48244"/>
                    <a:pt x="94631" y="48244"/>
                  </a:cubicBezTo>
                  <a:cubicBezTo>
                    <a:pt x="94310" y="48244"/>
                    <a:pt x="94060" y="47994"/>
                    <a:pt x="94060" y="47685"/>
                  </a:cubicBezTo>
                  <a:cubicBezTo>
                    <a:pt x="94071" y="47375"/>
                    <a:pt x="94310" y="47125"/>
                    <a:pt x="94631" y="47125"/>
                  </a:cubicBezTo>
                  <a:close/>
                  <a:moveTo>
                    <a:pt x="98346" y="47125"/>
                  </a:moveTo>
                  <a:cubicBezTo>
                    <a:pt x="98655" y="47125"/>
                    <a:pt x="98905" y="47375"/>
                    <a:pt x="98905" y="47685"/>
                  </a:cubicBezTo>
                  <a:cubicBezTo>
                    <a:pt x="98905" y="47994"/>
                    <a:pt x="98655" y="48244"/>
                    <a:pt x="98346" y="48244"/>
                  </a:cubicBezTo>
                  <a:cubicBezTo>
                    <a:pt x="98036" y="48244"/>
                    <a:pt x="97786" y="47994"/>
                    <a:pt x="97786" y="47685"/>
                  </a:cubicBezTo>
                  <a:cubicBezTo>
                    <a:pt x="97786" y="47375"/>
                    <a:pt x="98036" y="47125"/>
                    <a:pt x="98346" y="47125"/>
                  </a:cubicBezTo>
                  <a:close/>
                  <a:moveTo>
                    <a:pt x="102084" y="47125"/>
                  </a:moveTo>
                  <a:cubicBezTo>
                    <a:pt x="102382" y="47125"/>
                    <a:pt x="102644" y="47375"/>
                    <a:pt x="102644" y="47685"/>
                  </a:cubicBezTo>
                  <a:cubicBezTo>
                    <a:pt x="102644" y="47982"/>
                    <a:pt x="102394" y="48244"/>
                    <a:pt x="102084" y="48244"/>
                  </a:cubicBezTo>
                  <a:cubicBezTo>
                    <a:pt x="101787" y="48244"/>
                    <a:pt x="101513" y="47994"/>
                    <a:pt x="101513" y="47685"/>
                  </a:cubicBezTo>
                  <a:cubicBezTo>
                    <a:pt x="101513" y="47375"/>
                    <a:pt x="101775" y="47125"/>
                    <a:pt x="102084" y="47125"/>
                  </a:cubicBezTo>
                  <a:close/>
                  <a:moveTo>
                    <a:pt x="105799" y="47125"/>
                  </a:moveTo>
                  <a:cubicBezTo>
                    <a:pt x="106121" y="47125"/>
                    <a:pt x="106371" y="47375"/>
                    <a:pt x="106371" y="47685"/>
                  </a:cubicBezTo>
                  <a:cubicBezTo>
                    <a:pt x="106371" y="47994"/>
                    <a:pt x="106109" y="48244"/>
                    <a:pt x="105799" y="48244"/>
                  </a:cubicBezTo>
                  <a:cubicBezTo>
                    <a:pt x="105490" y="48244"/>
                    <a:pt x="105239" y="47994"/>
                    <a:pt x="105239" y="47685"/>
                  </a:cubicBezTo>
                  <a:cubicBezTo>
                    <a:pt x="105239" y="47375"/>
                    <a:pt x="105490" y="47125"/>
                    <a:pt x="105799" y="47125"/>
                  </a:cubicBezTo>
                  <a:close/>
                  <a:moveTo>
                    <a:pt x="109538" y="47125"/>
                  </a:moveTo>
                  <a:cubicBezTo>
                    <a:pt x="109835" y="47125"/>
                    <a:pt x="110109" y="47375"/>
                    <a:pt x="110109" y="47685"/>
                  </a:cubicBezTo>
                  <a:cubicBezTo>
                    <a:pt x="110109" y="47982"/>
                    <a:pt x="109847" y="48244"/>
                    <a:pt x="109538" y="48244"/>
                  </a:cubicBezTo>
                  <a:cubicBezTo>
                    <a:pt x="109228" y="48244"/>
                    <a:pt x="108978" y="47994"/>
                    <a:pt x="108978" y="47685"/>
                  </a:cubicBezTo>
                  <a:cubicBezTo>
                    <a:pt x="108978" y="47375"/>
                    <a:pt x="109228" y="47125"/>
                    <a:pt x="109538" y="47125"/>
                  </a:cubicBezTo>
                  <a:close/>
                  <a:moveTo>
                    <a:pt x="113264" y="47125"/>
                  </a:moveTo>
                  <a:cubicBezTo>
                    <a:pt x="113574" y="47125"/>
                    <a:pt x="113824" y="47375"/>
                    <a:pt x="113824" y="47685"/>
                  </a:cubicBezTo>
                  <a:cubicBezTo>
                    <a:pt x="113824" y="47994"/>
                    <a:pt x="113574" y="48244"/>
                    <a:pt x="113264" y="48244"/>
                  </a:cubicBezTo>
                  <a:cubicBezTo>
                    <a:pt x="112943" y="48244"/>
                    <a:pt x="112693" y="47994"/>
                    <a:pt x="112693" y="47685"/>
                  </a:cubicBezTo>
                  <a:cubicBezTo>
                    <a:pt x="112693" y="47375"/>
                    <a:pt x="112943" y="47125"/>
                    <a:pt x="113264" y="47125"/>
                  </a:cubicBezTo>
                  <a:close/>
                  <a:moveTo>
                    <a:pt x="116991" y="47125"/>
                  </a:moveTo>
                  <a:cubicBezTo>
                    <a:pt x="117289" y="47125"/>
                    <a:pt x="117562" y="47375"/>
                    <a:pt x="117562" y="47685"/>
                  </a:cubicBezTo>
                  <a:cubicBezTo>
                    <a:pt x="117562" y="47982"/>
                    <a:pt x="117312" y="48244"/>
                    <a:pt x="116991" y="48244"/>
                  </a:cubicBezTo>
                  <a:cubicBezTo>
                    <a:pt x="116681" y="48244"/>
                    <a:pt x="116431" y="47994"/>
                    <a:pt x="116431" y="47685"/>
                  </a:cubicBezTo>
                  <a:cubicBezTo>
                    <a:pt x="116431" y="47375"/>
                    <a:pt x="116681" y="47125"/>
                    <a:pt x="116991" y="47125"/>
                  </a:cubicBezTo>
                  <a:close/>
                  <a:moveTo>
                    <a:pt x="120718" y="47125"/>
                  </a:moveTo>
                  <a:cubicBezTo>
                    <a:pt x="121027" y="47125"/>
                    <a:pt x="121277" y="47375"/>
                    <a:pt x="121277" y="47685"/>
                  </a:cubicBezTo>
                  <a:cubicBezTo>
                    <a:pt x="121277" y="47994"/>
                    <a:pt x="121027" y="48244"/>
                    <a:pt x="120718" y="48244"/>
                  </a:cubicBezTo>
                  <a:cubicBezTo>
                    <a:pt x="120408" y="48244"/>
                    <a:pt x="120146" y="47994"/>
                    <a:pt x="120146" y="47685"/>
                  </a:cubicBezTo>
                  <a:cubicBezTo>
                    <a:pt x="120146" y="47375"/>
                    <a:pt x="120420" y="47125"/>
                    <a:pt x="120718" y="47125"/>
                  </a:cubicBezTo>
                  <a:close/>
                  <a:moveTo>
                    <a:pt x="124456" y="47125"/>
                  </a:moveTo>
                  <a:cubicBezTo>
                    <a:pt x="124754" y="47125"/>
                    <a:pt x="125016" y="47375"/>
                    <a:pt x="125016" y="47685"/>
                  </a:cubicBezTo>
                  <a:cubicBezTo>
                    <a:pt x="125016" y="47982"/>
                    <a:pt x="124766" y="48244"/>
                    <a:pt x="124456" y="48244"/>
                  </a:cubicBezTo>
                  <a:cubicBezTo>
                    <a:pt x="124135" y="48244"/>
                    <a:pt x="123885" y="47994"/>
                    <a:pt x="123885" y="47685"/>
                  </a:cubicBezTo>
                  <a:cubicBezTo>
                    <a:pt x="123885" y="47375"/>
                    <a:pt x="124135" y="47125"/>
                    <a:pt x="124456" y="47125"/>
                  </a:cubicBezTo>
                  <a:close/>
                  <a:moveTo>
                    <a:pt x="128171" y="47125"/>
                  </a:moveTo>
                  <a:cubicBezTo>
                    <a:pt x="128480" y="47125"/>
                    <a:pt x="128742" y="47375"/>
                    <a:pt x="128742" y="47685"/>
                  </a:cubicBezTo>
                  <a:cubicBezTo>
                    <a:pt x="128742" y="47994"/>
                    <a:pt x="128480" y="48244"/>
                    <a:pt x="128171" y="48244"/>
                  </a:cubicBezTo>
                  <a:cubicBezTo>
                    <a:pt x="127861" y="48244"/>
                    <a:pt x="127611" y="47994"/>
                    <a:pt x="127611" y="47685"/>
                  </a:cubicBezTo>
                  <a:cubicBezTo>
                    <a:pt x="127611" y="47375"/>
                    <a:pt x="127861" y="47125"/>
                    <a:pt x="128171" y="47125"/>
                  </a:cubicBezTo>
                  <a:close/>
                  <a:moveTo>
                    <a:pt x="131898" y="47125"/>
                  </a:moveTo>
                  <a:cubicBezTo>
                    <a:pt x="132195" y="47125"/>
                    <a:pt x="132457" y="47375"/>
                    <a:pt x="132457" y="47685"/>
                  </a:cubicBezTo>
                  <a:cubicBezTo>
                    <a:pt x="132457" y="47982"/>
                    <a:pt x="132207" y="48244"/>
                    <a:pt x="131898" y="48244"/>
                  </a:cubicBezTo>
                  <a:cubicBezTo>
                    <a:pt x="131600" y="48244"/>
                    <a:pt x="131326" y="47994"/>
                    <a:pt x="131326" y="47685"/>
                  </a:cubicBezTo>
                  <a:cubicBezTo>
                    <a:pt x="131338" y="47375"/>
                    <a:pt x="131576" y="47125"/>
                    <a:pt x="131898" y="47125"/>
                  </a:cubicBezTo>
                  <a:close/>
                  <a:moveTo>
                    <a:pt x="135624" y="47125"/>
                  </a:moveTo>
                  <a:cubicBezTo>
                    <a:pt x="135946" y="47125"/>
                    <a:pt x="136196" y="47375"/>
                    <a:pt x="136196" y="47685"/>
                  </a:cubicBezTo>
                  <a:cubicBezTo>
                    <a:pt x="136196" y="47994"/>
                    <a:pt x="135934" y="48244"/>
                    <a:pt x="135624" y="48244"/>
                  </a:cubicBezTo>
                  <a:cubicBezTo>
                    <a:pt x="135315" y="48244"/>
                    <a:pt x="135065" y="47994"/>
                    <a:pt x="135065" y="47685"/>
                  </a:cubicBezTo>
                  <a:cubicBezTo>
                    <a:pt x="135065" y="47375"/>
                    <a:pt x="135315" y="47125"/>
                    <a:pt x="135624" y="47125"/>
                  </a:cubicBezTo>
                  <a:close/>
                  <a:moveTo>
                    <a:pt x="139351" y="47125"/>
                  </a:moveTo>
                  <a:cubicBezTo>
                    <a:pt x="139649" y="47125"/>
                    <a:pt x="139910" y="47375"/>
                    <a:pt x="139910" y="47685"/>
                  </a:cubicBezTo>
                  <a:cubicBezTo>
                    <a:pt x="139910" y="47982"/>
                    <a:pt x="139660" y="48244"/>
                    <a:pt x="139351" y="48244"/>
                  </a:cubicBezTo>
                  <a:cubicBezTo>
                    <a:pt x="139053" y="48244"/>
                    <a:pt x="138779" y="47994"/>
                    <a:pt x="138779" y="47685"/>
                  </a:cubicBezTo>
                  <a:cubicBezTo>
                    <a:pt x="138803" y="47375"/>
                    <a:pt x="139041" y="47125"/>
                    <a:pt x="139351" y="47125"/>
                  </a:cubicBezTo>
                  <a:close/>
                  <a:moveTo>
                    <a:pt x="143089" y="47125"/>
                  </a:moveTo>
                  <a:cubicBezTo>
                    <a:pt x="143399" y="47125"/>
                    <a:pt x="143649" y="47375"/>
                    <a:pt x="143649" y="47685"/>
                  </a:cubicBezTo>
                  <a:cubicBezTo>
                    <a:pt x="143649" y="47994"/>
                    <a:pt x="143399" y="48244"/>
                    <a:pt x="143089" y="48244"/>
                  </a:cubicBezTo>
                  <a:cubicBezTo>
                    <a:pt x="142768" y="48244"/>
                    <a:pt x="142518" y="47994"/>
                    <a:pt x="142518" y="47685"/>
                  </a:cubicBezTo>
                  <a:cubicBezTo>
                    <a:pt x="142518" y="47375"/>
                    <a:pt x="142768" y="47125"/>
                    <a:pt x="143089" y="47125"/>
                  </a:cubicBezTo>
                  <a:close/>
                  <a:moveTo>
                    <a:pt x="146804" y="47125"/>
                  </a:moveTo>
                  <a:cubicBezTo>
                    <a:pt x="147102" y="47125"/>
                    <a:pt x="147376" y="47375"/>
                    <a:pt x="147376" y="47685"/>
                  </a:cubicBezTo>
                  <a:cubicBezTo>
                    <a:pt x="147376" y="47982"/>
                    <a:pt x="147114" y="48244"/>
                    <a:pt x="146804" y="48244"/>
                  </a:cubicBezTo>
                  <a:cubicBezTo>
                    <a:pt x="146495" y="48244"/>
                    <a:pt x="146245" y="47994"/>
                    <a:pt x="146245" y="47685"/>
                  </a:cubicBezTo>
                  <a:cubicBezTo>
                    <a:pt x="146257" y="47375"/>
                    <a:pt x="146495" y="47125"/>
                    <a:pt x="146804" y="47125"/>
                  </a:cubicBezTo>
                  <a:close/>
                  <a:moveTo>
                    <a:pt x="150543" y="47125"/>
                  </a:moveTo>
                  <a:cubicBezTo>
                    <a:pt x="150852" y="47125"/>
                    <a:pt x="151102" y="47375"/>
                    <a:pt x="151102" y="47685"/>
                  </a:cubicBezTo>
                  <a:cubicBezTo>
                    <a:pt x="151102" y="47994"/>
                    <a:pt x="150852" y="48244"/>
                    <a:pt x="150543" y="48244"/>
                  </a:cubicBezTo>
                  <a:cubicBezTo>
                    <a:pt x="150233" y="48244"/>
                    <a:pt x="149971" y="47994"/>
                    <a:pt x="149971" y="47685"/>
                  </a:cubicBezTo>
                  <a:cubicBezTo>
                    <a:pt x="149971" y="47375"/>
                    <a:pt x="150233" y="47125"/>
                    <a:pt x="150543" y="47125"/>
                  </a:cubicBezTo>
                  <a:close/>
                  <a:moveTo>
                    <a:pt x="3405" y="48982"/>
                  </a:moveTo>
                  <a:cubicBezTo>
                    <a:pt x="3703" y="48982"/>
                    <a:pt x="3977" y="49232"/>
                    <a:pt x="3977" y="49542"/>
                  </a:cubicBezTo>
                  <a:cubicBezTo>
                    <a:pt x="3977" y="49851"/>
                    <a:pt x="3727" y="50113"/>
                    <a:pt x="3405" y="50113"/>
                  </a:cubicBezTo>
                  <a:cubicBezTo>
                    <a:pt x="3096" y="50113"/>
                    <a:pt x="2846" y="49851"/>
                    <a:pt x="2846" y="49542"/>
                  </a:cubicBezTo>
                  <a:cubicBezTo>
                    <a:pt x="2858" y="49232"/>
                    <a:pt x="3096" y="48982"/>
                    <a:pt x="3405" y="48982"/>
                  </a:cubicBezTo>
                  <a:close/>
                  <a:moveTo>
                    <a:pt x="7132" y="48982"/>
                  </a:moveTo>
                  <a:cubicBezTo>
                    <a:pt x="7430" y="48982"/>
                    <a:pt x="7692" y="49232"/>
                    <a:pt x="7692" y="49542"/>
                  </a:cubicBezTo>
                  <a:cubicBezTo>
                    <a:pt x="7692" y="49851"/>
                    <a:pt x="7442" y="50113"/>
                    <a:pt x="7132" y="50113"/>
                  </a:cubicBezTo>
                  <a:cubicBezTo>
                    <a:pt x="6834" y="50113"/>
                    <a:pt x="6560" y="49851"/>
                    <a:pt x="6560" y="49542"/>
                  </a:cubicBezTo>
                  <a:cubicBezTo>
                    <a:pt x="6584" y="49232"/>
                    <a:pt x="6822" y="48982"/>
                    <a:pt x="7132" y="48982"/>
                  </a:cubicBezTo>
                  <a:close/>
                  <a:moveTo>
                    <a:pt x="10871" y="48982"/>
                  </a:moveTo>
                  <a:cubicBezTo>
                    <a:pt x="11168" y="48982"/>
                    <a:pt x="11430" y="49232"/>
                    <a:pt x="11430" y="49542"/>
                  </a:cubicBezTo>
                  <a:cubicBezTo>
                    <a:pt x="11430" y="49851"/>
                    <a:pt x="11180" y="50113"/>
                    <a:pt x="10871" y="50113"/>
                  </a:cubicBezTo>
                  <a:cubicBezTo>
                    <a:pt x="10573" y="50113"/>
                    <a:pt x="10299" y="49851"/>
                    <a:pt x="10299" y="49542"/>
                  </a:cubicBezTo>
                  <a:cubicBezTo>
                    <a:pt x="10299" y="49232"/>
                    <a:pt x="10549" y="48982"/>
                    <a:pt x="10871" y="48982"/>
                  </a:cubicBezTo>
                  <a:close/>
                  <a:moveTo>
                    <a:pt x="14585" y="48982"/>
                  </a:moveTo>
                  <a:cubicBezTo>
                    <a:pt x="14883" y="48982"/>
                    <a:pt x="15157" y="49232"/>
                    <a:pt x="15157" y="49542"/>
                  </a:cubicBezTo>
                  <a:cubicBezTo>
                    <a:pt x="15157" y="49851"/>
                    <a:pt x="14895" y="50113"/>
                    <a:pt x="14585" y="50113"/>
                  </a:cubicBezTo>
                  <a:cubicBezTo>
                    <a:pt x="14288" y="50113"/>
                    <a:pt x="14014" y="49851"/>
                    <a:pt x="14014" y="49542"/>
                  </a:cubicBezTo>
                  <a:cubicBezTo>
                    <a:pt x="14038" y="49232"/>
                    <a:pt x="14276" y="48982"/>
                    <a:pt x="14585" y="48982"/>
                  </a:cubicBezTo>
                  <a:close/>
                  <a:moveTo>
                    <a:pt x="18324" y="48982"/>
                  </a:moveTo>
                  <a:cubicBezTo>
                    <a:pt x="18622" y="48982"/>
                    <a:pt x="18883" y="49232"/>
                    <a:pt x="18883" y="49542"/>
                  </a:cubicBezTo>
                  <a:cubicBezTo>
                    <a:pt x="18883" y="49851"/>
                    <a:pt x="18633" y="50113"/>
                    <a:pt x="18324" y="50113"/>
                  </a:cubicBezTo>
                  <a:cubicBezTo>
                    <a:pt x="18026" y="50113"/>
                    <a:pt x="17752" y="49851"/>
                    <a:pt x="17752" y="49542"/>
                  </a:cubicBezTo>
                  <a:cubicBezTo>
                    <a:pt x="17752" y="49232"/>
                    <a:pt x="18014" y="48982"/>
                    <a:pt x="18324" y="48982"/>
                  </a:cubicBezTo>
                  <a:close/>
                  <a:moveTo>
                    <a:pt x="22039" y="48982"/>
                  </a:moveTo>
                  <a:cubicBezTo>
                    <a:pt x="22336" y="48982"/>
                    <a:pt x="22610" y="49232"/>
                    <a:pt x="22610" y="49542"/>
                  </a:cubicBezTo>
                  <a:cubicBezTo>
                    <a:pt x="22610" y="49851"/>
                    <a:pt x="22360" y="50113"/>
                    <a:pt x="22039" y="50113"/>
                  </a:cubicBezTo>
                  <a:cubicBezTo>
                    <a:pt x="21729" y="50113"/>
                    <a:pt x="21479" y="49851"/>
                    <a:pt x="21479" y="49542"/>
                  </a:cubicBezTo>
                  <a:cubicBezTo>
                    <a:pt x="21491" y="49232"/>
                    <a:pt x="21729" y="48982"/>
                    <a:pt x="22039" y="48982"/>
                  </a:cubicBezTo>
                  <a:close/>
                  <a:moveTo>
                    <a:pt x="25777" y="48982"/>
                  </a:moveTo>
                  <a:cubicBezTo>
                    <a:pt x="26075" y="48982"/>
                    <a:pt x="26349" y="49232"/>
                    <a:pt x="26349" y="49542"/>
                  </a:cubicBezTo>
                  <a:cubicBezTo>
                    <a:pt x="26349" y="49851"/>
                    <a:pt x="26087" y="50113"/>
                    <a:pt x="25777" y="50113"/>
                  </a:cubicBezTo>
                  <a:cubicBezTo>
                    <a:pt x="25468" y="50113"/>
                    <a:pt x="25206" y="49851"/>
                    <a:pt x="25206" y="49542"/>
                  </a:cubicBezTo>
                  <a:cubicBezTo>
                    <a:pt x="25218" y="49232"/>
                    <a:pt x="25468" y="48982"/>
                    <a:pt x="25777" y="48982"/>
                  </a:cubicBezTo>
                  <a:close/>
                  <a:moveTo>
                    <a:pt x="29504" y="48982"/>
                  </a:moveTo>
                  <a:cubicBezTo>
                    <a:pt x="29801" y="48982"/>
                    <a:pt x="30063" y="49232"/>
                    <a:pt x="30063" y="49542"/>
                  </a:cubicBezTo>
                  <a:cubicBezTo>
                    <a:pt x="30063" y="49851"/>
                    <a:pt x="29813" y="50113"/>
                    <a:pt x="29504" y="50113"/>
                  </a:cubicBezTo>
                  <a:cubicBezTo>
                    <a:pt x="29182" y="50113"/>
                    <a:pt x="28932" y="49851"/>
                    <a:pt x="28932" y="49542"/>
                  </a:cubicBezTo>
                  <a:cubicBezTo>
                    <a:pt x="28944" y="49232"/>
                    <a:pt x="29182" y="48982"/>
                    <a:pt x="29504" y="48982"/>
                  </a:cubicBezTo>
                  <a:close/>
                  <a:moveTo>
                    <a:pt x="33230" y="48982"/>
                  </a:moveTo>
                  <a:cubicBezTo>
                    <a:pt x="33528" y="48982"/>
                    <a:pt x="33802" y="49232"/>
                    <a:pt x="33802" y="49542"/>
                  </a:cubicBezTo>
                  <a:cubicBezTo>
                    <a:pt x="33802" y="49851"/>
                    <a:pt x="33552" y="50113"/>
                    <a:pt x="33230" y="50113"/>
                  </a:cubicBezTo>
                  <a:cubicBezTo>
                    <a:pt x="32921" y="50113"/>
                    <a:pt x="32671" y="49851"/>
                    <a:pt x="32671" y="49542"/>
                  </a:cubicBezTo>
                  <a:cubicBezTo>
                    <a:pt x="32671" y="49232"/>
                    <a:pt x="32921" y="48982"/>
                    <a:pt x="33230" y="48982"/>
                  </a:cubicBezTo>
                  <a:close/>
                  <a:moveTo>
                    <a:pt x="36957" y="48982"/>
                  </a:moveTo>
                  <a:cubicBezTo>
                    <a:pt x="37255" y="48982"/>
                    <a:pt x="37517" y="49232"/>
                    <a:pt x="37517" y="49542"/>
                  </a:cubicBezTo>
                  <a:cubicBezTo>
                    <a:pt x="37517" y="49851"/>
                    <a:pt x="37267" y="50113"/>
                    <a:pt x="36957" y="50113"/>
                  </a:cubicBezTo>
                  <a:cubicBezTo>
                    <a:pt x="36648" y="50113"/>
                    <a:pt x="36386" y="49851"/>
                    <a:pt x="36386" y="49542"/>
                  </a:cubicBezTo>
                  <a:cubicBezTo>
                    <a:pt x="36409" y="49232"/>
                    <a:pt x="36648" y="48982"/>
                    <a:pt x="36957" y="48982"/>
                  </a:cubicBezTo>
                  <a:close/>
                  <a:moveTo>
                    <a:pt x="40672" y="48982"/>
                  </a:moveTo>
                  <a:cubicBezTo>
                    <a:pt x="40970" y="48982"/>
                    <a:pt x="41243" y="49232"/>
                    <a:pt x="41243" y="49542"/>
                  </a:cubicBezTo>
                  <a:cubicBezTo>
                    <a:pt x="41243" y="49851"/>
                    <a:pt x="40993" y="50113"/>
                    <a:pt x="40672" y="50113"/>
                  </a:cubicBezTo>
                  <a:cubicBezTo>
                    <a:pt x="40374" y="50113"/>
                    <a:pt x="40112" y="49851"/>
                    <a:pt x="40112" y="49542"/>
                  </a:cubicBezTo>
                  <a:cubicBezTo>
                    <a:pt x="40124" y="49232"/>
                    <a:pt x="40362" y="48982"/>
                    <a:pt x="40672" y="48982"/>
                  </a:cubicBezTo>
                  <a:close/>
                  <a:moveTo>
                    <a:pt x="44410" y="48982"/>
                  </a:moveTo>
                  <a:cubicBezTo>
                    <a:pt x="44708" y="48982"/>
                    <a:pt x="44982" y="49232"/>
                    <a:pt x="44982" y="49542"/>
                  </a:cubicBezTo>
                  <a:cubicBezTo>
                    <a:pt x="44982" y="49851"/>
                    <a:pt x="44720" y="50113"/>
                    <a:pt x="44410" y="50113"/>
                  </a:cubicBezTo>
                  <a:cubicBezTo>
                    <a:pt x="44113" y="50113"/>
                    <a:pt x="43851" y="49851"/>
                    <a:pt x="43851" y="49542"/>
                  </a:cubicBezTo>
                  <a:cubicBezTo>
                    <a:pt x="43851" y="49232"/>
                    <a:pt x="44101" y="48982"/>
                    <a:pt x="44410" y="48982"/>
                  </a:cubicBezTo>
                  <a:close/>
                  <a:moveTo>
                    <a:pt x="48137" y="48982"/>
                  </a:moveTo>
                  <a:cubicBezTo>
                    <a:pt x="48435" y="48982"/>
                    <a:pt x="48697" y="49232"/>
                    <a:pt x="48697" y="49542"/>
                  </a:cubicBezTo>
                  <a:cubicBezTo>
                    <a:pt x="48697" y="49851"/>
                    <a:pt x="48447" y="50113"/>
                    <a:pt x="48137" y="50113"/>
                  </a:cubicBezTo>
                  <a:cubicBezTo>
                    <a:pt x="47839" y="50113"/>
                    <a:pt x="47566" y="49851"/>
                    <a:pt x="47566" y="49542"/>
                  </a:cubicBezTo>
                  <a:cubicBezTo>
                    <a:pt x="47578" y="49232"/>
                    <a:pt x="47839" y="48982"/>
                    <a:pt x="48137" y="48982"/>
                  </a:cubicBezTo>
                  <a:close/>
                  <a:moveTo>
                    <a:pt x="51864" y="48982"/>
                  </a:moveTo>
                  <a:cubicBezTo>
                    <a:pt x="52161" y="48982"/>
                    <a:pt x="52435" y="49232"/>
                    <a:pt x="52435" y="49542"/>
                  </a:cubicBezTo>
                  <a:cubicBezTo>
                    <a:pt x="52435" y="49851"/>
                    <a:pt x="52185" y="50113"/>
                    <a:pt x="51864" y="50113"/>
                  </a:cubicBezTo>
                  <a:cubicBezTo>
                    <a:pt x="51566" y="50113"/>
                    <a:pt x="51304" y="49851"/>
                    <a:pt x="51304" y="49542"/>
                  </a:cubicBezTo>
                  <a:cubicBezTo>
                    <a:pt x="51304" y="49232"/>
                    <a:pt x="51554" y="48982"/>
                    <a:pt x="51864" y="48982"/>
                  </a:cubicBezTo>
                  <a:close/>
                  <a:moveTo>
                    <a:pt x="55602" y="48982"/>
                  </a:moveTo>
                  <a:cubicBezTo>
                    <a:pt x="55900" y="48982"/>
                    <a:pt x="56174" y="49232"/>
                    <a:pt x="56174" y="49542"/>
                  </a:cubicBezTo>
                  <a:cubicBezTo>
                    <a:pt x="56174" y="49851"/>
                    <a:pt x="55912" y="50113"/>
                    <a:pt x="55602" y="50113"/>
                  </a:cubicBezTo>
                  <a:cubicBezTo>
                    <a:pt x="55293" y="50113"/>
                    <a:pt x="55043" y="49851"/>
                    <a:pt x="55043" y="49542"/>
                  </a:cubicBezTo>
                  <a:cubicBezTo>
                    <a:pt x="55043" y="49232"/>
                    <a:pt x="55293" y="48982"/>
                    <a:pt x="55602" y="48982"/>
                  </a:cubicBezTo>
                  <a:close/>
                  <a:moveTo>
                    <a:pt x="59329" y="48982"/>
                  </a:moveTo>
                  <a:cubicBezTo>
                    <a:pt x="59627" y="48982"/>
                    <a:pt x="59889" y="49232"/>
                    <a:pt x="59889" y="49542"/>
                  </a:cubicBezTo>
                  <a:cubicBezTo>
                    <a:pt x="59889" y="49851"/>
                    <a:pt x="59639" y="50113"/>
                    <a:pt x="59329" y="50113"/>
                  </a:cubicBezTo>
                  <a:cubicBezTo>
                    <a:pt x="59008" y="50113"/>
                    <a:pt x="58757" y="49851"/>
                    <a:pt x="58757" y="49542"/>
                  </a:cubicBezTo>
                  <a:cubicBezTo>
                    <a:pt x="58757" y="49232"/>
                    <a:pt x="59008" y="48982"/>
                    <a:pt x="59329" y="48982"/>
                  </a:cubicBezTo>
                  <a:close/>
                  <a:moveTo>
                    <a:pt x="63056" y="48982"/>
                  </a:moveTo>
                  <a:cubicBezTo>
                    <a:pt x="63353" y="48982"/>
                    <a:pt x="63627" y="49232"/>
                    <a:pt x="63627" y="49542"/>
                  </a:cubicBezTo>
                  <a:cubicBezTo>
                    <a:pt x="63627" y="49851"/>
                    <a:pt x="63377" y="50113"/>
                    <a:pt x="63056" y="50113"/>
                  </a:cubicBezTo>
                  <a:cubicBezTo>
                    <a:pt x="62746" y="50113"/>
                    <a:pt x="62496" y="49851"/>
                    <a:pt x="62496" y="49542"/>
                  </a:cubicBezTo>
                  <a:cubicBezTo>
                    <a:pt x="62496" y="49232"/>
                    <a:pt x="62746" y="48982"/>
                    <a:pt x="63056" y="48982"/>
                  </a:cubicBezTo>
                  <a:close/>
                  <a:moveTo>
                    <a:pt x="66782" y="48982"/>
                  </a:moveTo>
                  <a:cubicBezTo>
                    <a:pt x="67080" y="48982"/>
                    <a:pt x="67342" y="49232"/>
                    <a:pt x="67342" y="49542"/>
                  </a:cubicBezTo>
                  <a:cubicBezTo>
                    <a:pt x="67342" y="49851"/>
                    <a:pt x="67092" y="50113"/>
                    <a:pt x="66782" y="50113"/>
                  </a:cubicBezTo>
                  <a:cubicBezTo>
                    <a:pt x="66473" y="50113"/>
                    <a:pt x="66211" y="49851"/>
                    <a:pt x="66211" y="49542"/>
                  </a:cubicBezTo>
                  <a:cubicBezTo>
                    <a:pt x="66235" y="49232"/>
                    <a:pt x="66473" y="48982"/>
                    <a:pt x="66782" y="48982"/>
                  </a:cubicBezTo>
                  <a:close/>
                  <a:moveTo>
                    <a:pt x="70509" y="48982"/>
                  </a:moveTo>
                  <a:cubicBezTo>
                    <a:pt x="70807" y="48982"/>
                    <a:pt x="71080" y="49232"/>
                    <a:pt x="71080" y="49542"/>
                  </a:cubicBezTo>
                  <a:cubicBezTo>
                    <a:pt x="71080" y="49851"/>
                    <a:pt x="70830" y="50113"/>
                    <a:pt x="70509" y="50113"/>
                  </a:cubicBezTo>
                  <a:cubicBezTo>
                    <a:pt x="70199" y="50113"/>
                    <a:pt x="69949" y="49851"/>
                    <a:pt x="69949" y="49542"/>
                  </a:cubicBezTo>
                  <a:cubicBezTo>
                    <a:pt x="69949" y="49232"/>
                    <a:pt x="70199" y="48982"/>
                    <a:pt x="70509" y="48982"/>
                  </a:cubicBezTo>
                  <a:close/>
                  <a:moveTo>
                    <a:pt x="74236" y="48982"/>
                  </a:moveTo>
                  <a:cubicBezTo>
                    <a:pt x="74533" y="48982"/>
                    <a:pt x="74795" y="49232"/>
                    <a:pt x="74795" y="49542"/>
                  </a:cubicBezTo>
                  <a:cubicBezTo>
                    <a:pt x="74795" y="49851"/>
                    <a:pt x="74545" y="50113"/>
                    <a:pt x="74236" y="50113"/>
                  </a:cubicBezTo>
                  <a:cubicBezTo>
                    <a:pt x="73938" y="50113"/>
                    <a:pt x="73676" y="49851"/>
                    <a:pt x="73676" y="49542"/>
                  </a:cubicBezTo>
                  <a:cubicBezTo>
                    <a:pt x="73676" y="49232"/>
                    <a:pt x="73926" y="48982"/>
                    <a:pt x="74236" y="48982"/>
                  </a:cubicBezTo>
                  <a:close/>
                  <a:moveTo>
                    <a:pt x="77855" y="48982"/>
                  </a:moveTo>
                  <a:cubicBezTo>
                    <a:pt x="78153" y="48982"/>
                    <a:pt x="78415" y="49232"/>
                    <a:pt x="78415" y="49542"/>
                  </a:cubicBezTo>
                  <a:cubicBezTo>
                    <a:pt x="78415" y="49851"/>
                    <a:pt x="78165" y="50113"/>
                    <a:pt x="77855" y="50113"/>
                  </a:cubicBezTo>
                  <a:cubicBezTo>
                    <a:pt x="77546" y="50113"/>
                    <a:pt x="77284" y="49851"/>
                    <a:pt x="77284" y="49542"/>
                  </a:cubicBezTo>
                  <a:cubicBezTo>
                    <a:pt x="77284" y="49232"/>
                    <a:pt x="77546" y="48982"/>
                    <a:pt x="77855" y="48982"/>
                  </a:cubicBezTo>
                  <a:close/>
                  <a:moveTo>
                    <a:pt x="81570" y="48982"/>
                  </a:moveTo>
                  <a:cubicBezTo>
                    <a:pt x="81868" y="48982"/>
                    <a:pt x="82141" y="49232"/>
                    <a:pt x="82141" y="49542"/>
                  </a:cubicBezTo>
                  <a:cubicBezTo>
                    <a:pt x="82141" y="49851"/>
                    <a:pt x="81879" y="50113"/>
                    <a:pt x="81570" y="50113"/>
                  </a:cubicBezTo>
                  <a:cubicBezTo>
                    <a:pt x="81260" y="50113"/>
                    <a:pt x="81010" y="49851"/>
                    <a:pt x="81010" y="49542"/>
                  </a:cubicBezTo>
                  <a:cubicBezTo>
                    <a:pt x="81022" y="49232"/>
                    <a:pt x="81260" y="48982"/>
                    <a:pt x="81570" y="48982"/>
                  </a:cubicBezTo>
                  <a:close/>
                  <a:moveTo>
                    <a:pt x="85308" y="48982"/>
                  </a:moveTo>
                  <a:cubicBezTo>
                    <a:pt x="85606" y="48982"/>
                    <a:pt x="85880" y="49232"/>
                    <a:pt x="85880" y="49542"/>
                  </a:cubicBezTo>
                  <a:cubicBezTo>
                    <a:pt x="85880" y="49851"/>
                    <a:pt x="85618" y="50113"/>
                    <a:pt x="85308" y="50113"/>
                  </a:cubicBezTo>
                  <a:cubicBezTo>
                    <a:pt x="84999" y="50113"/>
                    <a:pt x="84749" y="49851"/>
                    <a:pt x="84749" y="49542"/>
                  </a:cubicBezTo>
                  <a:cubicBezTo>
                    <a:pt x="84749" y="49232"/>
                    <a:pt x="84999" y="48982"/>
                    <a:pt x="85308" y="48982"/>
                  </a:cubicBezTo>
                  <a:close/>
                  <a:moveTo>
                    <a:pt x="89035" y="48982"/>
                  </a:moveTo>
                  <a:cubicBezTo>
                    <a:pt x="89333" y="48982"/>
                    <a:pt x="89595" y="49232"/>
                    <a:pt x="89595" y="49542"/>
                  </a:cubicBezTo>
                  <a:cubicBezTo>
                    <a:pt x="89595" y="49851"/>
                    <a:pt x="89345" y="50113"/>
                    <a:pt x="89035" y="50113"/>
                  </a:cubicBezTo>
                  <a:cubicBezTo>
                    <a:pt x="88714" y="50113"/>
                    <a:pt x="88464" y="49851"/>
                    <a:pt x="88464" y="49542"/>
                  </a:cubicBezTo>
                  <a:cubicBezTo>
                    <a:pt x="88475" y="49232"/>
                    <a:pt x="88714" y="48982"/>
                    <a:pt x="89035" y="48982"/>
                  </a:cubicBezTo>
                  <a:close/>
                  <a:moveTo>
                    <a:pt x="92762" y="48982"/>
                  </a:moveTo>
                  <a:cubicBezTo>
                    <a:pt x="93059" y="48982"/>
                    <a:pt x="93333" y="49232"/>
                    <a:pt x="93333" y="49542"/>
                  </a:cubicBezTo>
                  <a:cubicBezTo>
                    <a:pt x="93333" y="49851"/>
                    <a:pt x="93071" y="50113"/>
                    <a:pt x="92762" y="50113"/>
                  </a:cubicBezTo>
                  <a:cubicBezTo>
                    <a:pt x="92452" y="50113"/>
                    <a:pt x="92202" y="49851"/>
                    <a:pt x="92202" y="49542"/>
                  </a:cubicBezTo>
                  <a:cubicBezTo>
                    <a:pt x="92202" y="49232"/>
                    <a:pt x="92452" y="48982"/>
                    <a:pt x="92762" y="48982"/>
                  </a:cubicBezTo>
                  <a:close/>
                  <a:moveTo>
                    <a:pt x="96488" y="48982"/>
                  </a:moveTo>
                  <a:cubicBezTo>
                    <a:pt x="96786" y="48982"/>
                    <a:pt x="97048" y="49232"/>
                    <a:pt x="97048" y="49542"/>
                  </a:cubicBezTo>
                  <a:cubicBezTo>
                    <a:pt x="97048" y="49851"/>
                    <a:pt x="96798" y="50113"/>
                    <a:pt x="96488" y="50113"/>
                  </a:cubicBezTo>
                  <a:cubicBezTo>
                    <a:pt x="96191" y="50113"/>
                    <a:pt x="95917" y="49851"/>
                    <a:pt x="95917" y="49542"/>
                  </a:cubicBezTo>
                  <a:cubicBezTo>
                    <a:pt x="95917" y="49232"/>
                    <a:pt x="96179" y="48982"/>
                    <a:pt x="96488" y="48982"/>
                  </a:cubicBezTo>
                  <a:close/>
                  <a:moveTo>
                    <a:pt x="100203" y="48982"/>
                  </a:moveTo>
                  <a:cubicBezTo>
                    <a:pt x="100501" y="48982"/>
                    <a:pt x="100775" y="49232"/>
                    <a:pt x="100775" y="49542"/>
                  </a:cubicBezTo>
                  <a:cubicBezTo>
                    <a:pt x="100775" y="49851"/>
                    <a:pt x="100513" y="50113"/>
                    <a:pt x="100203" y="50113"/>
                  </a:cubicBezTo>
                  <a:cubicBezTo>
                    <a:pt x="99905" y="50113"/>
                    <a:pt x="99644" y="49851"/>
                    <a:pt x="99644" y="49542"/>
                  </a:cubicBezTo>
                  <a:cubicBezTo>
                    <a:pt x="99655" y="49232"/>
                    <a:pt x="99894" y="48982"/>
                    <a:pt x="100203" y="48982"/>
                  </a:cubicBezTo>
                  <a:close/>
                  <a:moveTo>
                    <a:pt x="103942" y="48982"/>
                  </a:moveTo>
                  <a:cubicBezTo>
                    <a:pt x="104239" y="48982"/>
                    <a:pt x="104513" y="49232"/>
                    <a:pt x="104513" y="49542"/>
                  </a:cubicBezTo>
                  <a:cubicBezTo>
                    <a:pt x="104513" y="49851"/>
                    <a:pt x="104251" y="50113"/>
                    <a:pt x="103942" y="50113"/>
                  </a:cubicBezTo>
                  <a:cubicBezTo>
                    <a:pt x="103644" y="50113"/>
                    <a:pt x="103382" y="49851"/>
                    <a:pt x="103382" y="49542"/>
                  </a:cubicBezTo>
                  <a:cubicBezTo>
                    <a:pt x="103382" y="49232"/>
                    <a:pt x="103632" y="48982"/>
                    <a:pt x="103942" y="48982"/>
                  </a:cubicBezTo>
                  <a:close/>
                  <a:moveTo>
                    <a:pt x="107668" y="48982"/>
                  </a:moveTo>
                  <a:cubicBezTo>
                    <a:pt x="107966" y="48982"/>
                    <a:pt x="108228" y="49232"/>
                    <a:pt x="108228" y="49542"/>
                  </a:cubicBezTo>
                  <a:cubicBezTo>
                    <a:pt x="108228" y="49851"/>
                    <a:pt x="107978" y="50113"/>
                    <a:pt x="107668" y="50113"/>
                  </a:cubicBezTo>
                  <a:cubicBezTo>
                    <a:pt x="107371" y="50113"/>
                    <a:pt x="107097" y="49851"/>
                    <a:pt x="107097" y="49542"/>
                  </a:cubicBezTo>
                  <a:cubicBezTo>
                    <a:pt x="107109" y="49232"/>
                    <a:pt x="107347" y="48982"/>
                    <a:pt x="107668" y="48982"/>
                  </a:cubicBezTo>
                  <a:close/>
                  <a:moveTo>
                    <a:pt x="111395" y="48982"/>
                  </a:moveTo>
                  <a:cubicBezTo>
                    <a:pt x="111693" y="48982"/>
                    <a:pt x="111967" y="49232"/>
                    <a:pt x="111967" y="49542"/>
                  </a:cubicBezTo>
                  <a:cubicBezTo>
                    <a:pt x="111967" y="49851"/>
                    <a:pt x="111705" y="50113"/>
                    <a:pt x="111395" y="50113"/>
                  </a:cubicBezTo>
                  <a:cubicBezTo>
                    <a:pt x="111085" y="50113"/>
                    <a:pt x="110835" y="49851"/>
                    <a:pt x="110835" y="49542"/>
                  </a:cubicBezTo>
                  <a:cubicBezTo>
                    <a:pt x="110835" y="49232"/>
                    <a:pt x="111085" y="48982"/>
                    <a:pt x="111395" y="48982"/>
                  </a:cubicBezTo>
                  <a:close/>
                  <a:moveTo>
                    <a:pt x="115122" y="48982"/>
                  </a:moveTo>
                  <a:cubicBezTo>
                    <a:pt x="115419" y="48982"/>
                    <a:pt x="115681" y="49232"/>
                    <a:pt x="115681" y="49542"/>
                  </a:cubicBezTo>
                  <a:cubicBezTo>
                    <a:pt x="115681" y="49851"/>
                    <a:pt x="115431" y="50113"/>
                    <a:pt x="115122" y="50113"/>
                  </a:cubicBezTo>
                  <a:cubicBezTo>
                    <a:pt x="114812" y="50113"/>
                    <a:pt x="114550" y="49851"/>
                    <a:pt x="114550" y="49542"/>
                  </a:cubicBezTo>
                  <a:cubicBezTo>
                    <a:pt x="114574" y="49232"/>
                    <a:pt x="114812" y="48982"/>
                    <a:pt x="115122" y="48982"/>
                  </a:cubicBezTo>
                  <a:close/>
                  <a:moveTo>
                    <a:pt x="118860" y="48982"/>
                  </a:moveTo>
                  <a:cubicBezTo>
                    <a:pt x="119158" y="48982"/>
                    <a:pt x="119420" y="49232"/>
                    <a:pt x="119420" y="49542"/>
                  </a:cubicBezTo>
                  <a:cubicBezTo>
                    <a:pt x="119420" y="49851"/>
                    <a:pt x="119170" y="50113"/>
                    <a:pt x="118860" y="50113"/>
                  </a:cubicBezTo>
                  <a:cubicBezTo>
                    <a:pt x="118539" y="50113"/>
                    <a:pt x="118289" y="49851"/>
                    <a:pt x="118289" y="49542"/>
                  </a:cubicBezTo>
                  <a:cubicBezTo>
                    <a:pt x="118289" y="49232"/>
                    <a:pt x="118539" y="48982"/>
                    <a:pt x="118860" y="48982"/>
                  </a:cubicBezTo>
                  <a:close/>
                  <a:moveTo>
                    <a:pt x="122575" y="48982"/>
                  </a:moveTo>
                  <a:cubicBezTo>
                    <a:pt x="122873" y="48982"/>
                    <a:pt x="123146" y="49232"/>
                    <a:pt x="123146" y="49542"/>
                  </a:cubicBezTo>
                  <a:cubicBezTo>
                    <a:pt x="123146" y="49851"/>
                    <a:pt x="122885" y="50113"/>
                    <a:pt x="122575" y="50113"/>
                  </a:cubicBezTo>
                  <a:cubicBezTo>
                    <a:pt x="122265" y="50113"/>
                    <a:pt x="122015" y="49851"/>
                    <a:pt x="122015" y="49542"/>
                  </a:cubicBezTo>
                  <a:cubicBezTo>
                    <a:pt x="122027" y="49232"/>
                    <a:pt x="122277" y="48982"/>
                    <a:pt x="122575" y="48982"/>
                  </a:cubicBezTo>
                  <a:close/>
                  <a:moveTo>
                    <a:pt x="126314" y="48982"/>
                  </a:moveTo>
                  <a:cubicBezTo>
                    <a:pt x="126611" y="48982"/>
                    <a:pt x="126873" y="49232"/>
                    <a:pt x="126873" y="49542"/>
                  </a:cubicBezTo>
                  <a:cubicBezTo>
                    <a:pt x="126873" y="49851"/>
                    <a:pt x="126623" y="50113"/>
                    <a:pt x="126314" y="50113"/>
                  </a:cubicBezTo>
                  <a:cubicBezTo>
                    <a:pt x="126004" y="50113"/>
                    <a:pt x="125742" y="49851"/>
                    <a:pt x="125742" y="49542"/>
                  </a:cubicBezTo>
                  <a:cubicBezTo>
                    <a:pt x="125742" y="49232"/>
                    <a:pt x="126004" y="48982"/>
                    <a:pt x="126314" y="48982"/>
                  </a:cubicBezTo>
                  <a:close/>
                  <a:moveTo>
                    <a:pt x="130028" y="48982"/>
                  </a:moveTo>
                  <a:cubicBezTo>
                    <a:pt x="130326" y="48982"/>
                    <a:pt x="130600" y="49232"/>
                    <a:pt x="130600" y="49542"/>
                  </a:cubicBezTo>
                  <a:cubicBezTo>
                    <a:pt x="130600" y="49851"/>
                    <a:pt x="130350" y="50113"/>
                    <a:pt x="130028" y="50113"/>
                  </a:cubicBezTo>
                  <a:cubicBezTo>
                    <a:pt x="129731" y="50113"/>
                    <a:pt x="129469" y="49851"/>
                    <a:pt x="129469" y="49542"/>
                  </a:cubicBezTo>
                  <a:cubicBezTo>
                    <a:pt x="129469" y="49232"/>
                    <a:pt x="129719" y="48982"/>
                    <a:pt x="130028" y="48982"/>
                  </a:cubicBezTo>
                  <a:close/>
                  <a:moveTo>
                    <a:pt x="133767" y="48982"/>
                  </a:moveTo>
                  <a:cubicBezTo>
                    <a:pt x="134065" y="48982"/>
                    <a:pt x="134326" y="49232"/>
                    <a:pt x="134326" y="49542"/>
                  </a:cubicBezTo>
                  <a:cubicBezTo>
                    <a:pt x="134326" y="49851"/>
                    <a:pt x="134076" y="50113"/>
                    <a:pt x="133767" y="50113"/>
                  </a:cubicBezTo>
                  <a:cubicBezTo>
                    <a:pt x="133469" y="50113"/>
                    <a:pt x="133207" y="49851"/>
                    <a:pt x="133207" y="49542"/>
                  </a:cubicBezTo>
                  <a:cubicBezTo>
                    <a:pt x="133207" y="49232"/>
                    <a:pt x="133457" y="48982"/>
                    <a:pt x="133767" y="48982"/>
                  </a:cubicBezTo>
                  <a:close/>
                  <a:moveTo>
                    <a:pt x="137494" y="48982"/>
                  </a:moveTo>
                  <a:cubicBezTo>
                    <a:pt x="137791" y="48982"/>
                    <a:pt x="138053" y="49232"/>
                    <a:pt x="138053" y="49542"/>
                  </a:cubicBezTo>
                  <a:cubicBezTo>
                    <a:pt x="138053" y="49851"/>
                    <a:pt x="137803" y="50113"/>
                    <a:pt x="137494" y="50113"/>
                  </a:cubicBezTo>
                  <a:cubicBezTo>
                    <a:pt x="137196" y="50113"/>
                    <a:pt x="136922" y="49851"/>
                    <a:pt x="136922" y="49542"/>
                  </a:cubicBezTo>
                  <a:cubicBezTo>
                    <a:pt x="136934" y="49232"/>
                    <a:pt x="137172" y="48982"/>
                    <a:pt x="137494" y="48982"/>
                  </a:cubicBezTo>
                  <a:close/>
                  <a:moveTo>
                    <a:pt x="141220" y="48982"/>
                  </a:moveTo>
                  <a:cubicBezTo>
                    <a:pt x="141518" y="48982"/>
                    <a:pt x="141792" y="49232"/>
                    <a:pt x="141792" y="49542"/>
                  </a:cubicBezTo>
                  <a:cubicBezTo>
                    <a:pt x="141792" y="49851"/>
                    <a:pt x="141530" y="50113"/>
                    <a:pt x="141220" y="50113"/>
                  </a:cubicBezTo>
                  <a:cubicBezTo>
                    <a:pt x="140911" y="50113"/>
                    <a:pt x="140661" y="49851"/>
                    <a:pt x="140661" y="49542"/>
                  </a:cubicBezTo>
                  <a:cubicBezTo>
                    <a:pt x="140661" y="49232"/>
                    <a:pt x="140911" y="48982"/>
                    <a:pt x="141220" y="48982"/>
                  </a:cubicBezTo>
                  <a:close/>
                  <a:moveTo>
                    <a:pt x="144947" y="48982"/>
                  </a:moveTo>
                  <a:cubicBezTo>
                    <a:pt x="145244" y="48982"/>
                    <a:pt x="145506" y="49232"/>
                    <a:pt x="145506" y="49542"/>
                  </a:cubicBezTo>
                  <a:cubicBezTo>
                    <a:pt x="145506" y="49851"/>
                    <a:pt x="145256" y="50113"/>
                    <a:pt x="144947" y="50113"/>
                  </a:cubicBezTo>
                  <a:cubicBezTo>
                    <a:pt x="144637" y="50113"/>
                    <a:pt x="144375" y="49851"/>
                    <a:pt x="144375" y="49542"/>
                  </a:cubicBezTo>
                  <a:cubicBezTo>
                    <a:pt x="144399" y="49232"/>
                    <a:pt x="144637" y="48982"/>
                    <a:pt x="144947" y="48982"/>
                  </a:cubicBezTo>
                  <a:close/>
                  <a:moveTo>
                    <a:pt x="148685" y="48982"/>
                  </a:moveTo>
                  <a:cubicBezTo>
                    <a:pt x="148983" y="48982"/>
                    <a:pt x="149245" y="49232"/>
                    <a:pt x="149245" y="49542"/>
                  </a:cubicBezTo>
                  <a:cubicBezTo>
                    <a:pt x="149245" y="49851"/>
                    <a:pt x="148995" y="50113"/>
                    <a:pt x="148685" y="50113"/>
                  </a:cubicBezTo>
                  <a:cubicBezTo>
                    <a:pt x="148364" y="50113"/>
                    <a:pt x="148114" y="49851"/>
                    <a:pt x="148114" y="49542"/>
                  </a:cubicBezTo>
                  <a:cubicBezTo>
                    <a:pt x="148114" y="49232"/>
                    <a:pt x="148364" y="48982"/>
                    <a:pt x="148685" y="48982"/>
                  </a:cubicBezTo>
                  <a:close/>
                  <a:moveTo>
                    <a:pt x="1548" y="50840"/>
                  </a:moveTo>
                  <a:cubicBezTo>
                    <a:pt x="1846" y="50840"/>
                    <a:pt x="2119" y="51090"/>
                    <a:pt x="2119" y="51411"/>
                  </a:cubicBezTo>
                  <a:cubicBezTo>
                    <a:pt x="2119" y="51709"/>
                    <a:pt x="1858" y="51971"/>
                    <a:pt x="1548" y="51971"/>
                  </a:cubicBezTo>
                  <a:cubicBezTo>
                    <a:pt x="1238" y="51971"/>
                    <a:pt x="988" y="51721"/>
                    <a:pt x="988" y="51411"/>
                  </a:cubicBezTo>
                  <a:cubicBezTo>
                    <a:pt x="988" y="51090"/>
                    <a:pt x="1238" y="50840"/>
                    <a:pt x="1548" y="50840"/>
                  </a:cubicBezTo>
                  <a:close/>
                  <a:moveTo>
                    <a:pt x="5287" y="50840"/>
                  </a:moveTo>
                  <a:cubicBezTo>
                    <a:pt x="5596" y="50840"/>
                    <a:pt x="5846" y="51090"/>
                    <a:pt x="5846" y="51411"/>
                  </a:cubicBezTo>
                  <a:cubicBezTo>
                    <a:pt x="5846" y="51721"/>
                    <a:pt x="5596" y="51971"/>
                    <a:pt x="5287" y="51971"/>
                  </a:cubicBezTo>
                  <a:cubicBezTo>
                    <a:pt x="4977" y="51971"/>
                    <a:pt x="4715" y="51721"/>
                    <a:pt x="4715" y="51411"/>
                  </a:cubicBezTo>
                  <a:cubicBezTo>
                    <a:pt x="4715" y="51090"/>
                    <a:pt x="4977" y="50840"/>
                    <a:pt x="5287" y="50840"/>
                  </a:cubicBezTo>
                  <a:close/>
                  <a:moveTo>
                    <a:pt x="9001" y="50840"/>
                  </a:moveTo>
                  <a:cubicBezTo>
                    <a:pt x="9299" y="50840"/>
                    <a:pt x="9573" y="51090"/>
                    <a:pt x="9573" y="51411"/>
                  </a:cubicBezTo>
                  <a:cubicBezTo>
                    <a:pt x="9573" y="51709"/>
                    <a:pt x="9323" y="51971"/>
                    <a:pt x="9001" y="51971"/>
                  </a:cubicBezTo>
                  <a:cubicBezTo>
                    <a:pt x="8704" y="51971"/>
                    <a:pt x="8442" y="51721"/>
                    <a:pt x="8442" y="51411"/>
                  </a:cubicBezTo>
                  <a:cubicBezTo>
                    <a:pt x="8442" y="51090"/>
                    <a:pt x="8692" y="50840"/>
                    <a:pt x="9001" y="50840"/>
                  </a:cubicBezTo>
                  <a:close/>
                  <a:moveTo>
                    <a:pt x="12728" y="50840"/>
                  </a:moveTo>
                  <a:cubicBezTo>
                    <a:pt x="13037" y="50840"/>
                    <a:pt x="13288" y="51090"/>
                    <a:pt x="13288" y="51411"/>
                  </a:cubicBezTo>
                  <a:cubicBezTo>
                    <a:pt x="13288" y="51721"/>
                    <a:pt x="13037" y="51971"/>
                    <a:pt x="12728" y="51971"/>
                  </a:cubicBezTo>
                  <a:cubicBezTo>
                    <a:pt x="12418" y="51971"/>
                    <a:pt x="12156" y="51721"/>
                    <a:pt x="12156" y="51411"/>
                  </a:cubicBezTo>
                  <a:cubicBezTo>
                    <a:pt x="12156" y="51090"/>
                    <a:pt x="12418" y="50840"/>
                    <a:pt x="12728" y="50840"/>
                  </a:cubicBezTo>
                  <a:close/>
                  <a:moveTo>
                    <a:pt x="16466" y="50840"/>
                  </a:moveTo>
                  <a:cubicBezTo>
                    <a:pt x="16764" y="50840"/>
                    <a:pt x="17026" y="51090"/>
                    <a:pt x="17026" y="51411"/>
                  </a:cubicBezTo>
                  <a:cubicBezTo>
                    <a:pt x="17026" y="51709"/>
                    <a:pt x="16776" y="51971"/>
                    <a:pt x="16466" y="51971"/>
                  </a:cubicBezTo>
                  <a:cubicBezTo>
                    <a:pt x="16169" y="51971"/>
                    <a:pt x="15895" y="51721"/>
                    <a:pt x="15895" y="51411"/>
                  </a:cubicBezTo>
                  <a:cubicBezTo>
                    <a:pt x="15895" y="51090"/>
                    <a:pt x="16145" y="50840"/>
                    <a:pt x="16466" y="50840"/>
                  </a:cubicBezTo>
                  <a:close/>
                  <a:moveTo>
                    <a:pt x="20181" y="50840"/>
                  </a:moveTo>
                  <a:cubicBezTo>
                    <a:pt x="20491" y="50840"/>
                    <a:pt x="20753" y="51090"/>
                    <a:pt x="20753" y="51411"/>
                  </a:cubicBezTo>
                  <a:cubicBezTo>
                    <a:pt x="20753" y="51721"/>
                    <a:pt x="20491" y="51971"/>
                    <a:pt x="20181" y="51971"/>
                  </a:cubicBezTo>
                  <a:cubicBezTo>
                    <a:pt x="19872" y="51971"/>
                    <a:pt x="19622" y="51721"/>
                    <a:pt x="19622" y="51411"/>
                  </a:cubicBezTo>
                  <a:cubicBezTo>
                    <a:pt x="19622" y="51090"/>
                    <a:pt x="19872" y="50840"/>
                    <a:pt x="20181" y="50840"/>
                  </a:cubicBezTo>
                  <a:close/>
                  <a:moveTo>
                    <a:pt x="23920" y="50840"/>
                  </a:moveTo>
                  <a:cubicBezTo>
                    <a:pt x="24217" y="50840"/>
                    <a:pt x="24479" y="51090"/>
                    <a:pt x="24479" y="51411"/>
                  </a:cubicBezTo>
                  <a:cubicBezTo>
                    <a:pt x="24479" y="51709"/>
                    <a:pt x="24229" y="51971"/>
                    <a:pt x="23920" y="51971"/>
                  </a:cubicBezTo>
                  <a:cubicBezTo>
                    <a:pt x="23610" y="51971"/>
                    <a:pt x="23348" y="51721"/>
                    <a:pt x="23348" y="51411"/>
                  </a:cubicBezTo>
                  <a:cubicBezTo>
                    <a:pt x="23348" y="51090"/>
                    <a:pt x="23610" y="50840"/>
                    <a:pt x="23920" y="50840"/>
                  </a:cubicBezTo>
                  <a:close/>
                  <a:moveTo>
                    <a:pt x="27635" y="50840"/>
                  </a:moveTo>
                  <a:cubicBezTo>
                    <a:pt x="27956" y="50840"/>
                    <a:pt x="28206" y="51090"/>
                    <a:pt x="28206" y="51411"/>
                  </a:cubicBezTo>
                  <a:cubicBezTo>
                    <a:pt x="28206" y="51721"/>
                    <a:pt x="27956" y="51971"/>
                    <a:pt x="27635" y="51971"/>
                  </a:cubicBezTo>
                  <a:cubicBezTo>
                    <a:pt x="27325" y="51971"/>
                    <a:pt x="27075" y="51721"/>
                    <a:pt x="27075" y="51411"/>
                  </a:cubicBezTo>
                  <a:cubicBezTo>
                    <a:pt x="27075" y="51090"/>
                    <a:pt x="27325" y="50840"/>
                    <a:pt x="27635" y="50840"/>
                  </a:cubicBezTo>
                  <a:close/>
                  <a:moveTo>
                    <a:pt x="31373" y="50840"/>
                  </a:moveTo>
                  <a:cubicBezTo>
                    <a:pt x="31671" y="50840"/>
                    <a:pt x="31945" y="51090"/>
                    <a:pt x="31945" y="51411"/>
                  </a:cubicBezTo>
                  <a:cubicBezTo>
                    <a:pt x="31945" y="51709"/>
                    <a:pt x="31683" y="51971"/>
                    <a:pt x="31373" y="51971"/>
                  </a:cubicBezTo>
                  <a:cubicBezTo>
                    <a:pt x="31064" y="51971"/>
                    <a:pt x="30814" y="51721"/>
                    <a:pt x="30814" y="51411"/>
                  </a:cubicBezTo>
                  <a:cubicBezTo>
                    <a:pt x="30814" y="51090"/>
                    <a:pt x="31064" y="50840"/>
                    <a:pt x="31373" y="50840"/>
                  </a:cubicBezTo>
                  <a:close/>
                  <a:moveTo>
                    <a:pt x="35100" y="50840"/>
                  </a:moveTo>
                  <a:cubicBezTo>
                    <a:pt x="35409" y="50840"/>
                    <a:pt x="35659" y="51090"/>
                    <a:pt x="35659" y="51411"/>
                  </a:cubicBezTo>
                  <a:cubicBezTo>
                    <a:pt x="35659" y="51721"/>
                    <a:pt x="35409" y="51971"/>
                    <a:pt x="35100" y="51971"/>
                  </a:cubicBezTo>
                  <a:cubicBezTo>
                    <a:pt x="34778" y="51971"/>
                    <a:pt x="34528" y="51721"/>
                    <a:pt x="34528" y="51411"/>
                  </a:cubicBezTo>
                  <a:cubicBezTo>
                    <a:pt x="34528" y="51090"/>
                    <a:pt x="34778" y="50840"/>
                    <a:pt x="35100" y="50840"/>
                  </a:cubicBezTo>
                  <a:close/>
                  <a:moveTo>
                    <a:pt x="38815" y="50840"/>
                  </a:moveTo>
                  <a:cubicBezTo>
                    <a:pt x="39112" y="50840"/>
                    <a:pt x="39386" y="51090"/>
                    <a:pt x="39386" y="51411"/>
                  </a:cubicBezTo>
                  <a:cubicBezTo>
                    <a:pt x="39386" y="51709"/>
                    <a:pt x="39124" y="51971"/>
                    <a:pt x="38815" y="51971"/>
                  </a:cubicBezTo>
                  <a:cubicBezTo>
                    <a:pt x="38517" y="51971"/>
                    <a:pt x="38255" y="51721"/>
                    <a:pt x="38255" y="51411"/>
                  </a:cubicBezTo>
                  <a:cubicBezTo>
                    <a:pt x="38267" y="51090"/>
                    <a:pt x="38505" y="50840"/>
                    <a:pt x="38815" y="50840"/>
                  </a:cubicBezTo>
                  <a:close/>
                  <a:moveTo>
                    <a:pt x="42553" y="50840"/>
                  </a:moveTo>
                  <a:cubicBezTo>
                    <a:pt x="42863" y="50840"/>
                    <a:pt x="43113" y="51090"/>
                    <a:pt x="43113" y="51411"/>
                  </a:cubicBezTo>
                  <a:cubicBezTo>
                    <a:pt x="43113" y="51721"/>
                    <a:pt x="42863" y="51971"/>
                    <a:pt x="42553" y="51971"/>
                  </a:cubicBezTo>
                  <a:cubicBezTo>
                    <a:pt x="42232" y="51971"/>
                    <a:pt x="41982" y="51721"/>
                    <a:pt x="41982" y="51411"/>
                  </a:cubicBezTo>
                  <a:cubicBezTo>
                    <a:pt x="41982" y="51090"/>
                    <a:pt x="42244" y="50840"/>
                    <a:pt x="42553" y="50840"/>
                  </a:cubicBezTo>
                  <a:close/>
                  <a:moveTo>
                    <a:pt x="46268" y="50840"/>
                  </a:moveTo>
                  <a:cubicBezTo>
                    <a:pt x="46565" y="50840"/>
                    <a:pt x="46839" y="51090"/>
                    <a:pt x="46839" y="51411"/>
                  </a:cubicBezTo>
                  <a:cubicBezTo>
                    <a:pt x="46839" y="51709"/>
                    <a:pt x="46589" y="51971"/>
                    <a:pt x="46268" y="51971"/>
                  </a:cubicBezTo>
                  <a:cubicBezTo>
                    <a:pt x="45970" y="51971"/>
                    <a:pt x="45708" y="51721"/>
                    <a:pt x="45708" y="51411"/>
                  </a:cubicBezTo>
                  <a:cubicBezTo>
                    <a:pt x="45720" y="51090"/>
                    <a:pt x="45958" y="50840"/>
                    <a:pt x="46268" y="50840"/>
                  </a:cubicBezTo>
                  <a:close/>
                  <a:moveTo>
                    <a:pt x="50006" y="50840"/>
                  </a:moveTo>
                  <a:cubicBezTo>
                    <a:pt x="50316" y="50840"/>
                    <a:pt x="50578" y="51090"/>
                    <a:pt x="50578" y="51411"/>
                  </a:cubicBezTo>
                  <a:cubicBezTo>
                    <a:pt x="50578" y="51721"/>
                    <a:pt x="50316" y="51971"/>
                    <a:pt x="50006" y="51971"/>
                  </a:cubicBezTo>
                  <a:cubicBezTo>
                    <a:pt x="49697" y="51971"/>
                    <a:pt x="49447" y="51721"/>
                    <a:pt x="49447" y="51411"/>
                  </a:cubicBezTo>
                  <a:cubicBezTo>
                    <a:pt x="49447" y="51090"/>
                    <a:pt x="49697" y="50840"/>
                    <a:pt x="50006" y="50840"/>
                  </a:cubicBezTo>
                  <a:close/>
                  <a:moveTo>
                    <a:pt x="53733" y="50840"/>
                  </a:moveTo>
                  <a:cubicBezTo>
                    <a:pt x="54031" y="50840"/>
                    <a:pt x="54293" y="51090"/>
                    <a:pt x="54293" y="51411"/>
                  </a:cubicBezTo>
                  <a:cubicBezTo>
                    <a:pt x="54293" y="51709"/>
                    <a:pt x="54043" y="51971"/>
                    <a:pt x="53733" y="51971"/>
                  </a:cubicBezTo>
                  <a:cubicBezTo>
                    <a:pt x="53412" y="51971"/>
                    <a:pt x="53162" y="51721"/>
                    <a:pt x="53162" y="51411"/>
                  </a:cubicBezTo>
                  <a:cubicBezTo>
                    <a:pt x="53173" y="51090"/>
                    <a:pt x="53412" y="50840"/>
                    <a:pt x="53733" y="50840"/>
                  </a:cubicBezTo>
                  <a:close/>
                  <a:moveTo>
                    <a:pt x="57460" y="50840"/>
                  </a:moveTo>
                  <a:cubicBezTo>
                    <a:pt x="57781" y="50840"/>
                    <a:pt x="58031" y="51090"/>
                    <a:pt x="58031" y="51411"/>
                  </a:cubicBezTo>
                  <a:cubicBezTo>
                    <a:pt x="58031" y="51721"/>
                    <a:pt x="57781" y="51971"/>
                    <a:pt x="57460" y="51971"/>
                  </a:cubicBezTo>
                  <a:cubicBezTo>
                    <a:pt x="57150" y="51971"/>
                    <a:pt x="56900" y="51721"/>
                    <a:pt x="56900" y="51411"/>
                  </a:cubicBezTo>
                  <a:cubicBezTo>
                    <a:pt x="56900" y="51090"/>
                    <a:pt x="57150" y="50840"/>
                    <a:pt x="57460" y="50840"/>
                  </a:cubicBezTo>
                  <a:close/>
                  <a:moveTo>
                    <a:pt x="61186" y="50840"/>
                  </a:moveTo>
                  <a:cubicBezTo>
                    <a:pt x="61484" y="50840"/>
                    <a:pt x="61746" y="51090"/>
                    <a:pt x="61746" y="51411"/>
                  </a:cubicBezTo>
                  <a:cubicBezTo>
                    <a:pt x="61746" y="51709"/>
                    <a:pt x="61496" y="51971"/>
                    <a:pt x="61186" y="51971"/>
                  </a:cubicBezTo>
                  <a:cubicBezTo>
                    <a:pt x="60877" y="51971"/>
                    <a:pt x="60615" y="51721"/>
                    <a:pt x="60615" y="51411"/>
                  </a:cubicBezTo>
                  <a:cubicBezTo>
                    <a:pt x="60639" y="51090"/>
                    <a:pt x="60877" y="50840"/>
                    <a:pt x="61186" y="50840"/>
                  </a:cubicBezTo>
                  <a:close/>
                  <a:moveTo>
                    <a:pt x="64925" y="50840"/>
                  </a:moveTo>
                  <a:cubicBezTo>
                    <a:pt x="65234" y="50840"/>
                    <a:pt x="65485" y="51090"/>
                    <a:pt x="65485" y="51411"/>
                  </a:cubicBezTo>
                  <a:cubicBezTo>
                    <a:pt x="65485" y="51721"/>
                    <a:pt x="65234" y="51971"/>
                    <a:pt x="64925" y="51971"/>
                  </a:cubicBezTo>
                  <a:cubicBezTo>
                    <a:pt x="64603" y="51971"/>
                    <a:pt x="64353" y="51721"/>
                    <a:pt x="64353" y="51411"/>
                  </a:cubicBezTo>
                  <a:cubicBezTo>
                    <a:pt x="64353" y="51090"/>
                    <a:pt x="64603" y="50840"/>
                    <a:pt x="64925" y="50840"/>
                  </a:cubicBezTo>
                  <a:close/>
                  <a:moveTo>
                    <a:pt x="68640" y="50840"/>
                  </a:moveTo>
                  <a:cubicBezTo>
                    <a:pt x="68937" y="50840"/>
                    <a:pt x="69211" y="51090"/>
                    <a:pt x="69211" y="51411"/>
                  </a:cubicBezTo>
                  <a:cubicBezTo>
                    <a:pt x="69211" y="51709"/>
                    <a:pt x="68949" y="51971"/>
                    <a:pt x="68640" y="51971"/>
                  </a:cubicBezTo>
                  <a:cubicBezTo>
                    <a:pt x="68330" y="51971"/>
                    <a:pt x="68080" y="51721"/>
                    <a:pt x="68080" y="51411"/>
                  </a:cubicBezTo>
                  <a:cubicBezTo>
                    <a:pt x="68092" y="51090"/>
                    <a:pt x="68330" y="50840"/>
                    <a:pt x="68640" y="50840"/>
                  </a:cubicBezTo>
                  <a:close/>
                  <a:moveTo>
                    <a:pt x="72366" y="50840"/>
                  </a:moveTo>
                  <a:cubicBezTo>
                    <a:pt x="72676" y="50840"/>
                    <a:pt x="72926" y="51090"/>
                    <a:pt x="72926" y="51411"/>
                  </a:cubicBezTo>
                  <a:cubicBezTo>
                    <a:pt x="72926" y="51721"/>
                    <a:pt x="72676" y="51971"/>
                    <a:pt x="72366" y="51971"/>
                  </a:cubicBezTo>
                  <a:cubicBezTo>
                    <a:pt x="72045" y="51971"/>
                    <a:pt x="71795" y="51721"/>
                    <a:pt x="71795" y="51411"/>
                  </a:cubicBezTo>
                  <a:cubicBezTo>
                    <a:pt x="71795" y="51090"/>
                    <a:pt x="72069" y="50840"/>
                    <a:pt x="72366" y="50840"/>
                  </a:cubicBezTo>
                  <a:close/>
                  <a:moveTo>
                    <a:pt x="76093" y="50840"/>
                  </a:moveTo>
                  <a:cubicBezTo>
                    <a:pt x="76391" y="50840"/>
                    <a:pt x="76664" y="51090"/>
                    <a:pt x="76664" y="51411"/>
                  </a:cubicBezTo>
                  <a:cubicBezTo>
                    <a:pt x="76664" y="51709"/>
                    <a:pt x="76403" y="51971"/>
                    <a:pt x="76093" y="51971"/>
                  </a:cubicBezTo>
                  <a:cubicBezTo>
                    <a:pt x="75795" y="51971"/>
                    <a:pt x="75533" y="51721"/>
                    <a:pt x="75533" y="51411"/>
                  </a:cubicBezTo>
                  <a:cubicBezTo>
                    <a:pt x="75533" y="51090"/>
                    <a:pt x="75783" y="50840"/>
                    <a:pt x="76093" y="50840"/>
                  </a:cubicBezTo>
                  <a:close/>
                  <a:moveTo>
                    <a:pt x="79712" y="50840"/>
                  </a:moveTo>
                  <a:cubicBezTo>
                    <a:pt x="80010" y="50840"/>
                    <a:pt x="80284" y="51090"/>
                    <a:pt x="80284" y="51411"/>
                  </a:cubicBezTo>
                  <a:cubicBezTo>
                    <a:pt x="80284" y="51709"/>
                    <a:pt x="80022" y="51971"/>
                    <a:pt x="79712" y="51971"/>
                  </a:cubicBezTo>
                  <a:cubicBezTo>
                    <a:pt x="79403" y="51971"/>
                    <a:pt x="79153" y="51721"/>
                    <a:pt x="79153" y="51411"/>
                  </a:cubicBezTo>
                  <a:cubicBezTo>
                    <a:pt x="79165" y="51090"/>
                    <a:pt x="79403" y="50840"/>
                    <a:pt x="79712" y="50840"/>
                  </a:cubicBezTo>
                  <a:close/>
                  <a:moveTo>
                    <a:pt x="83451" y="50840"/>
                  </a:moveTo>
                  <a:cubicBezTo>
                    <a:pt x="83761" y="50840"/>
                    <a:pt x="84011" y="51090"/>
                    <a:pt x="84011" y="51411"/>
                  </a:cubicBezTo>
                  <a:cubicBezTo>
                    <a:pt x="84011" y="51721"/>
                    <a:pt x="83761" y="51971"/>
                    <a:pt x="83451" y="51971"/>
                  </a:cubicBezTo>
                  <a:cubicBezTo>
                    <a:pt x="83141" y="51971"/>
                    <a:pt x="82880" y="51721"/>
                    <a:pt x="82880" y="51411"/>
                  </a:cubicBezTo>
                  <a:cubicBezTo>
                    <a:pt x="82880" y="51090"/>
                    <a:pt x="83141" y="50840"/>
                    <a:pt x="83451" y="50840"/>
                  </a:cubicBezTo>
                  <a:close/>
                  <a:moveTo>
                    <a:pt x="87166" y="50840"/>
                  </a:moveTo>
                  <a:cubicBezTo>
                    <a:pt x="87463" y="50840"/>
                    <a:pt x="87737" y="51090"/>
                    <a:pt x="87737" y="51411"/>
                  </a:cubicBezTo>
                  <a:cubicBezTo>
                    <a:pt x="87737" y="51709"/>
                    <a:pt x="87475" y="51971"/>
                    <a:pt x="87166" y="51971"/>
                  </a:cubicBezTo>
                  <a:cubicBezTo>
                    <a:pt x="86856" y="51971"/>
                    <a:pt x="86606" y="51721"/>
                    <a:pt x="86606" y="51411"/>
                  </a:cubicBezTo>
                  <a:cubicBezTo>
                    <a:pt x="86618" y="51090"/>
                    <a:pt x="86856" y="50840"/>
                    <a:pt x="87166" y="50840"/>
                  </a:cubicBezTo>
                  <a:close/>
                  <a:moveTo>
                    <a:pt x="90904" y="50840"/>
                  </a:moveTo>
                  <a:cubicBezTo>
                    <a:pt x="91214" y="50840"/>
                    <a:pt x="91464" y="51090"/>
                    <a:pt x="91464" y="51411"/>
                  </a:cubicBezTo>
                  <a:cubicBezTo>
                    <a:pt x="91464" y="51721"/>
                    <a:pt x="91214" y="51971"/>
                    <a:pt x="90904" y="51971"/>
                  </a:cubicBezTo>
                  <a:cubicBezTo>
                    <a:pt x="90595" y="51971"/>
                    <a:pt x="90345" y="51721"/>
                    <a:pt x="90345" y="51411"/>
                  </a:cubicBezTo>
                  <a:cubicBezTo>
                    <a:pt x="90345" y="51090"/>
                    <a:pt x="90595" y="50840"/>
                    <a:pt x="90904" y="50840"/>
                  </a:cubicBezTo>
                  <a:close/>
                  <a:moveTo>
                    <a:pt x="94631" y="50840"/>
                  </a:moveTo>
                  <a:cubicBezTo>
                    <a:pt x="94929" y="50840"/>
                    <a:pt x="95191" y="51090"/>
                    <a:pt x="95191" y="51411"/>
                  </a:cubicBezTo>
                  <a:cubicBezTo>
                    <a:pt x="95191" y="51709"/>
                    <a:pt x="94941" y="51971"/>
                    <a:pt x="94631" y="51971"/>
                  </a:cubicBezTo>
                  <a:cubicBezTo>
                    <a:pt x="94310" y="51971"/>
                    <a:pt x="94060" y="51721"/>
                    <a:pt x="94060" y="51411"/>
                  </a:cubicBezTo>
                  <a:cubicBezTo>
                    <a:pt x="94071" y="51090"/>
                    <a:pt x="94310" y="50840"/>
                    <a:pt x="94631" y="50840"/>
                  </a:cubicBezTo>
                  <a:close/>
                  <a:moveTo>
                    <a:pt x="98346" y="50840"/>
                  </a:moveTo>
                  <a:cubicBezTo>
                    <a:pt x="98655" y="50840"/>
                    <a:pt x="98905" y="51090"/>
                    <a:pt x="98905" y="51411"/>
                  </a:cubicBezTo>
                  <a:cubicBezTo>
                    <a:pt x="98905" y="51721"/>
                    <a:pt x="98655" y="51971"/>
                    <a:pt x="98346" y="51971"/>
                  </a:cubicBezTo>
                  <a:cubicBezTo>
                    <a:pt x="98036" y="51971"/>
                    <a:pt x="97786" y="51721"/>
                    <a:pt x="97786" y="51411"/>
                  </a:cubicBezTo>
                  <a:cubicBezTo>
                    <a:pt x="97786" y="51090"/>
                    <a:pt x="98036" y="50840"/>
                    <a:pt x="98346" y="50840"/>
                  </a:cubicBezTo>
                  <a:close/>
                  <a:moveTo>
                    <a:pt x="102084" y="50840"/>
                  </a:moveTo>
                  <a:cubicBezTo>
                    <a:pt x="102382" y="50840"/>
                    <a:pt x="102644" y="51090"/>
                    <a:pt x="102644" y="51411"/>
                  </a:cubicBezTo>
                  <a:cubicBezTo>
                    <a:pt x="102644" y="51709"/>
                    <a:pt x="102394" y="51971"/>
                    <a:pt x="102084" y="51971"/>
                  </a:cubicBezTo>
                  <a:cubicBezTo>
                    <a:pt x="101787" y="51971"/>
                    <a:pt x="101513" y="51721"/>
                    <a:pt x="101513" y="51411"/>
                  </a:cubicBezTo>
                  <a:cubicBezTo>
                    <a:pt x="101513" y="51090"/>
                    <a:pt x="101775" y="50840"/>
                    <a:pt x="102084" y="50840"/>
                  </a:cubicBezTo>
                  <a:close/>
                  <a:moveTo>
                    <a:pt x="105799" y="50840"/>
                  </a:moveTo>
                  <a:cubicBezTo>
                    <a:pt x="106121" y="50840"/>
                    <a:pt x="106371" y="51090"/>
                    <a:pt x="106371" y="51411"/>
                  </a:cubicBezTo>
                  <a:cubicBezTo>
                    <a:pt x="106371" y="51721"/>
                    <a:pt x="106109" y="51971"/>
                    <a:pt x="105799" y="51971"/>
                  </a:cubicBezTo>
                  <a:cubicBezTo>
                    <a:pt x="105490" y="51971"/>
                    <a:pt x="105239" y="51721"/>
                    <a:pt x="105239" y="51411"/>
                  </a:cubicBezTo>
                  <a:cubicBezTo>
                    <a:pt x="105239" y="51090"/>
                    <a:pt x="105490" y="50840"/>
                    <a:pt x="105799" y="50840"/>
                  </a:cubicBezTo>
                  <a:close/>
                  <a:moveTo>
                    <a:pt x="109538" y="50840"/>
                  </a:moveTo>
                  <a:cubicBezTo>
                    <a:pt x="109835" y="50840"/>
                    <a:pt x="110109" y="51090"/>
                    <a:pt x="110109" y="51411"/>
                  </a:cubicBezTo>
                  <a:cubicBezTo>
                    <a:pt x="110109" y="51709"/>
                    <a:pt x="109847" y="51971"/>
                    <a:pt x="109538" y="51971"/>
                  </a:cubicBezTo>
                  <a:cubicBezTo>
                    <a:pt x="109228" y="51971"/>
                    <a:pt x="108978" y="51721"/>
                    <a:pt x="108978" y="51411"/>
                  </a:cubicBezTo>
                  <a:cubicBezTo>
                    <a:pt x="108978" y="51090"/>
                    <a:pt x="109228" y="50840"/>
                    <a:pt x="109538" y="50840"/>
                  </a:cubicBezTo>
                  <a:close/>
                  <a:moveTo>
                    <a:pt x="113264" y="50840"/>
                  </a:moveTo>
                  <a:cubicBezTo>
                    <a:pt x="113574" y="50840"/>
                    <a:pt x="113824" y="51090"/>
                    <a:pt x="113824" y="51411"/>
                  </a:cubicBezTo>
                  <a:cubicBezTo>
                    <a:pt x="113824" y="51721"/>
                    <a:pt x="113574" y="51971"/>
                    <a:pt x="113264" y="51971"/>
                  </a:cubicBezTo>
                  <a:cubicBezTo>
                    <a:pt x="112943" y="51971"/>
                    <a:pt x="112693" y="51721"/>
                    <a:pt x="112693" y="51411"/>
                  </a:cubicBezTo>
                  <a:cubicBezTo>
                    <a:pt x="112693" y="51090"/>
                    <a:pt x="112943" y="50840"/>
                    <a:pt x="113264" y="50840"/>
                  </a:cubicBezTo>
                  <a:close/>
                  <a:moveTo>
                    <a:pt x="116991" y="50840"/>
                  </a:moveTo>
                  <a:cubicBezTo>
                    <a:pt x="117289" y="50840"/>
                    <a:pt x="117562" y="51090"/>
                    <a:pt x="117562" y="51411"/>
                  </a:cubicBezTo>
                  <a:cubicBezTo>
                    <a:pt x="117562" y="51709"/>
                    <a:pt x="117312" y="51971"/>
                    <a:pt x="116991" y="51971"/>
                  </a:cubicBezTo>
                  <a:cubicBezTo>
                    <a:pt x="116681" y="51971"/>
                    <a:pt x="116431" y="51721"/>
                    <a:pt x="116431" y="51411"/>
                  </a:cubicBezTo>
                  <a:cubicBezTo>
                    <a:pt x="116431" y="51090"/>
                    <a:pt x="116681" y="50840"/>
                    <a:pt x="116991" y="50840"/>
                  </a:cubicBezTo>
                  <a:close/>
                  <a:moveTo>
                    <a:pt x="120718" y="50840"/>
                  </a:moveTo>
                  <a:cubicBezTo>
                    <a:pt x="121027" y="50840"/>
                    <a:pt x="121277" y="51090"/>
                    <a:pt x="121277" y="51411"/>
                  </a:cubicBezTo>
                  <a:cubicBezTo>
                    <a:pt x="121277" y="51721"/>
                    <a:pt x="121027" y="51971"/>
                    <a:pt x="120718" y="51971"/>
                  </a:cubicBezTo>
                  <a:cubicBezTo>
                    <a:pt x="120408" y="51971"/>
                    <a:pt x="120146" y="51721"/>
                    <a:pt x="120146" y="51411"/>
                  </a:cubicBezTo>
                  <a:cubicBezTo>
                    <a:pt x="120146" y="51090"/>
                    <a:pt x="120420" y="50840"/>
                    <a:pt x="120718" y="50840"/>
                  </a:cubicBezTo>
                  <a:close/>
                  <a:moveTo>
                    <a:pt x="124456" y="50840"/>
                  </a:moveTo>
                  <a:cubicBezTo>
                    <a:pt x="124754" y="50840"/>
                    <a:pt x="125016" y="51090"/>
                    <a:pt x="125016" y="51411"/>
                  </a:cubicBezTo>
                  <a:cubicBezTo>
                    <a:pt x="125016" y="51709"/>
                    <a:pt x="124766" y="51971"/>
                    <a:pt x="124456" y="51971"/>
                  </a:cubicBezTo>
                  <a:cubicBezTo>
                    <a:pt x="124135" y="51971"/>
                    <a:pt x="123885" y="51721"/>
                    <a:pt x="123885" y="51411"/>
                  </a:cubicBezTo>
                  <a:cubicBezTo>
                    <a:pt x="123885" y="51090"/>
                    <a:pt x="124135" y="50840"/>
                    <a:pt x="124456" y="50840"/>
                  </a:cubicBezTo>
                  <a:close/>
                  <a:moveTo>
                    <a:pt x="128171" y="50840"/>
                  </a:moveTo>
                  <a:cubicBezTo>
                    <a:pt x="128480" y="50840"/>
                    <a:pt x="128742" y="51090"/>
                    <a:pt x="128742" y="51411"/>
                  </a:cubicBezTo>
                  <a:cubicBezTo>
                    <a:pt x="128742" y="51721"/>
                    <a:pt x="128480" y="51971"/>
                    <a:pt x="128171" y="51971"/>
                  </a:cubicBezTo>
                  <a:cubicBezTo>
                    <a:pt x="127861" y="51971"/>
                    <a:pt x="127611" y="51721"/>
                    <a:pt x="127611" y="51411"/>
                  </a:cubicBezTo>
                  <a:cubicBezTo>
                    <a:pt x="127611" y="51090"/>
                    <a:pt x="127861" y="50840"/>
                    <a:pt x="128171" y="50840"/>
                  </a:cubicBezTo>
                  <a:close/>
                  <a:moveTo>
                    <a:pt x="131898" y="50840"/>
                  </a:moveTo>
                  <a:cubicBezTo>
                    <a:pt x="132195" y="50840"/>
                    <a:pt x="132457" y="51090"/>
                    <a:pt x="132457" y="51411"/>
                  </a:cubicBezTo>
                  <a:cubicBezTo>
                    <a:pt x="132457" y="51709"/>
                    <a:pt x="132207" y="51971"/>
                    <a:pt x="131898" y="51971"/>
                  </a:cubicBezTo>
                  <a:cubicBezTo>
                    <a:pt x="131600" y="51971"/>
                    <a:pt x="131326" y="51721"/>
                    <a:pt x="131326" y="51411"/>
                  </a:cubicBezTo>
                  <a:cubicBezTo>
                    <a:pt x="131338" y="51090"/>
                    <a:pt x="131576" y="50840"/>
                    <a:pt x="131898" y="50840"/>
                  </a:cubicBezTo>
                  <a:close/>
                  <a:moveTo>
                    <a:pt x="135624" y="50840"/>
                  </a:moveTo>
                  <a:cubicBezTo>
                    <a:pt x="135946" y="50840"/>
                    <a:pt x="136196" y="51090"/>
                    <a:pt x="136196" y="51411"/>
                  </a:cubicBezTo>
                  <a:cubicBezTo>
                    <a:pt x="136196" y="51721"/>
                    <a:pt x="135934" y="51971"/>
                    <a:pt x="135624" y="51971"/>
                  </a:cubicBezTo>
                  <a:cubicBezTo>
                    <a:pt x="135315" y="51971"/>
                    <a:pt x="135065" y="51721"/>
                    <a:pt x="135065" y="51411"/>
                  </a:cubicBezTo>
                  <a:cubicBezTo>
                    <a:pt x="135065" y="51090"/>
                    <a:pt x="135315" y="50840"/>
                    <a:pt x="135624" y="50840"/>
                  </a:cubicBezTo>
                  <a:close/>
                  <a:moveTo>
                    <a:pt x="139351" y="50840"/>
                  </a:moveTo>
                  <a:cubicBezTo>
                    <a:pt x="139649" y="50840"/>
                    <a:pt x="139910" y="51090"/>
                    <a:pt x="139910" y="51411"/>
                  </a:cubicBezTo>
                  <a:cubicBezTo>
                    <a:pt x="139910" y="51709"/>
                    <a:pt x="139660" y="51971"/>
                    <a:pt x="139351" y="51971"/>
                  </a:cubicBezTo>
                  <a:cubicBezTo>
                    <a:pt x="139053" y="51971"/>
                    <a:pt x="138779" y="51721"/>
                    <a:pt x="138779" y="51411"/>
                  </a:cubicBezTo>
                  <a:cubicBezTo>
                    <a:pt x="138803" y="51090"/>
                    <a:pt x="139041" y="50840"/>
                    <a:pt x="139351" y="50840"/>
                  </a:cubicBezTo>
                  <a:close/>
                  <a:moveTo>
                    <a:pt x="143089" y="50840"/>
                  </a:moveTo>
                  <a:cubicBezTo>
                    <a:pt x="143399" y="50840"/>
                    <a:pt x="143649" y="51090"/>
                    <a:pt x="143649" y="51411"/>
                  </a:cubicBezTo>
                  <a:cubicBezTo>
                    <a:pt x="143649" y="51721"/>
                    <a:pt x="143399" y="51971"/>
                    <a:pt x="143089" y="51971"/>
                  </a:cubicBezTo>
                  <a:cubicBezTo>
                    <a:pt x="142768" y="51971"/>
                    <a:pt x="142518" y="51721"/>
                    <a:pt x="142518" y="51411"/>
                  </a:cubicBezTo>
                  <a:cubicBezTo>
                    <a:pt x="142518" y="51090"/>
                    <a:pt x="142768" y="50840"/>
                    <a:pt x="143089" y="50840"/>
                  </a:cubicBezTo>
                  <a:close/>
                  <a:moveTo>
                    <a:pt x="146804" y="50840"/>
                  </a:moveTo>
                  <a:cubicBezTo>
                    <a:pt x="147102" y="50840"/>
                    <a:pt x="147376" y="51090"/>
                    <a:pt x="147376" y="51411"/>
                  </a:cubicBezTo>
                  <a:cubicBezTo>
                    <a:pt x="147376" y="51709"/>
                    <a:pt x="147114" y="51971"/>
                    <a:pt x="146804" y="51971"/>
                  </a:cubicBezTo>
                  <a:cubicBezTo>
                    <a:pt x="146495" y="51971"/>
                    <a:pt x="146245" y="51721"/>
                    <a:pt x="146245" y="51411"/>
                  </a:cubicBezTo>
                  <a:cubicBezTo>
                    <a:pt x="146257" y="51090"/>
                    <a:pt x="146495" y="50840"/>
                    <a:pt x="146804" y="50840"/>
                  </a:cubicBezTo>
                  <a:close/>
                  <a:moveTo>
                    <a:pt x="150543" y="50840"/>
                  </a:moveTo>
                  <a:cubicBezTo>
                    <a:pt x="150852" y="50840"/>
                    <a:pt x="151102" y="51090"/>
                    <a:pt x="151102" y="51411"/>
                  </a:cubicBezTo>
                  <a:cubicBezTo>
                    <a:pt x="151102" y="51721"/>
                    <a:pt x="150852" y="51971"/>
                    <a:pt x="150543" y="51971"/>
                  </a:cubicBezTo>
                  <a:cubicBezTo>
                    <a:pt x="150233" y="51971"/>
                    <a:pt x="149971" y="51721"/>
                    <a:pt x="149971" y="51411"/>
                  </a:cubicBezTo>
                  <a:cubicBezTo>
                    <a:pt x="149971" y="51090"/>
                    <a:pt x="150233" y="50840"/>
                    <a:pt x="150543" y="50840"/>
                  </a:cubicBezTo>
                  <a:close/>
                  <a:moveTo>
                    <a:pt x="3405" y="52697"/>
                  </a:moveTo>
                  <a:cubicBezTo>
                    <a:pt x="3703" y="52697"/>
                    <a:pt x="3977" y="52959"/>
                    <a:pt x="3977" y="53269"/>
                  </a:cubicBezTo>
                  <a:cubicBezTo>
                    <a:pt x="3977" y="53566"/>
                    <a:pt x="3727" y="53828"/>
                    <a:pt x="3405" y="53828"/>
                  </a:cubicBezTo>
                  <a:cubicBezTo>
                    <a:pt x="3096" y="53828"/>
                    <a:pt x="2846" y="53578"/>
                    <a:pt x="2846" y="53269"/>
                  </a:cubicBezTo>
                  <a:cubicBezTo>
                    <a:pt x="2858" y="52971"/>
                    <a:pt x="3096" y="52697"/>
                    <a:pt x="3405" y="52697"/>
                  </a:cubicBezTo>
                  <a:close/>
                  <a:moveTo>
                    <a:pt x="7132" y="52697"/>
                  </a:moveTo>
                  <a:cubicBezTo>
                    <a:pt x="7430" y="52697"/>
                    <a:pt x="7692" y="52959"/>
                    <a:pt x="7692" y="53269"/>
                  </a:cubicBezTo>
                  <a:cubicBezTo>
                    <a:pt x="7692" y="53566"/>
                    <a:pt x="7442" y="53828"/>
                    <a:pt x="7132" y="53828"/>
                  </a:cubicBezTo>
                  <a:cubicBezTo>
                    <a:pt x="6834" y="53828"/>
                    <a:pt x="6560" y="53578"/>
                    <a:pt x="6560" y="53269"/>
                  </a:cubicBezTo>
                  <a:cubicBezTo>
                    <a:pt x="6560" y="52959"/>
                    <a:pt x="6822" y="52697"/>
                    <a:pt x="7132" y="52697"/>
                  </a:cubicBezTo>
                  <a:close/>
                  <a:moveTo>
                    <a:pt x="10871" y="52697"/>
                  </a:moveTo>
                  <a:cubicBezTo>
                    <a:pt x="11168" y="52697"/>
                    <a:pt x="11430" y="52959"/>
                    <a:pt x="11430" y="53269"/>
                  </a:cubicBezTo>
                  <a:cubicBezTo>
                    <a:pt x="11430" y="53566"/>
                    <a:pt x="11180" y="53828"/>
                    <a:pt x="10871" y="53828"/>
                  </a:cubicBezTo>
                  <a:cubicBezTo>
                    <a:pt x="10573" y="53828"/>
                    <a:pt x="10299" y="53578"/>
                    <a:pt x="10299" y="53269"/>
                  </a:cubicBezTo>
                  <a:cubicBezTo>
                    <a:pt x="10299" y="52959"/>
                    <a:pt x="10549" y="52697"/>
                    <a:pt x="10871" y="52697"/>
                  </a:cubicBezTo>
                  <a:close/>
                  <a:moveTo>
                    <a:pt x="14585" y="52697"/>
                  </a:moveTo>
                  <a:cubicBezTo>
                    <a:pt x="14883" y="52697"/>
                    <a:pt x="15157" y="52959"/>
                    <a:pt x="15157" y="53269"/>
                  </a:cubicBezTo>
                  <a:cubicBezTo>
                    <a:pt x="15157" y="53566"/>
                    <a:pt x="14895" y="53828"/>
                    <a:pt x="14585" y="53828"/>
                  </a:cubicBezTo>
                  <a:cubicBezTo>
                    <a:pt x="14288" y="53828"/>
                    <a:pt x="14014" y="53578"/>
                    <a:pt x="14014" y="53269"/>
                  </a:cubicBezTo>
                  <a:cubicBezTo>
                    <a:pt x="14014" y="52959"/>
                    <a:pt x="14276" y="52697"/>
                    <a:pt x="14585" y="52697"/>
                  </a:cubicBezTo>
                  <a:close/>
                  <a:moveTo>
                    <a:pt x="18324" y="52697"/>
                  </a:moveTo>
                  <a:cubicBezTo>
                    <a:pt x="18622" y="52697"/>
                    <a:pt x="18883" y="52959"/>
                    <a:pt x="18883" y="53269"/>
                  </a:cubicBezTo>
                  <a:cubicBezTo>
                    <a:pt x="18883" y="53566"/>
                    <a:pt x="18633" y="53828"/>
                    <a:pt x="18324" y="53828"/>
                  </a:cubicBezTo>
                  <a:cubicBezTo>
                    <a:pt x="18026" y="53828"/>
                    <a:pt x="17752" y="53578"/>
                    <a:pt x="17752" y="53269"/>
                  </a:cubicBezTo>
                  <a:cubicBezTo>
                    <a:pt x="17752" y="52959"/>
                    <a:pt x="18014" y="52697"/>
                    <a:pt x="18324" y="52697"/>
                  </a:cubicBezTo>
                  <a:close/>
                  <a:moveTo>
                    <a:pt x="22039" y="52697"/>
                  </a:moveTo>
                  <a:cubicBezTo>
                    <a:pt x="22336" y="52697"/>
                    <a:pt x="22610" y="52959"/>
                    <a:pt x="22610" y="53269"/>
                  </a:cubicBezTo>
                  <a:cubicBezTo>
                    <a:pt x="22610" y="53566"/>
                    <a:pt x="22360" y="53828"/>
                    <a:pt x="22039" y="53828"/>
                  </a:cubicBezTo>
                  <a:cubicBezTo>
                    <a:pt x="21729" y="53828"/>
                    <a:pt x="21479" y="53578"/>
                    <a:pt x="21479" y="53269"/>
                  </a:cubicBezTo>
                  <a:cubicBezTo>
                    <a:pt x="21479" y="52959"/>
                    <a:pt x="21729" y="52697"/>
                    <a:pt x="22039" y="52697"/>
                  </a:cubicBezTo>
                  <a:close/>
                  <a:moveTo>
                    <a:pt x="25777" y="52697"/>
                  </a:moveTo>
                  <a:cubicBezTo>
                    <a:pt x="26075" y="52697"/>
                    <a:pt x="26349" y="52959"/>
                    <a:pt x="26349" y="53269"/>
                  </a:cubicBezTo>
                  <a:cubicBezTo>
                    <a:pt x="26349" y="53566"/>
                    <a:pt x="26087" y="53828"/>
                    <a:pt x="25777" y="53828"/>
                  </a:cubicBezTo>
                  <a:cubicBezTo>
                    <a:pt x="25468" y="53828"/>
                    <a:pt x="25206" y="53578"/>
                    <a:pt x="25206" y="53269"/>
                  </a:cubicBezTo>
                  <a:cubicBezTo>
                    <a:pt x="25206" y="52959"/>
                    <a:pt x="25468" y="52697"/>
                    <a:pt x="25777" y="52697"/>
                  </a:cubicBezTo>
                  <a:close/>
                  <a:moveTo>
                    <a:pt x="29504" y="52697"/>
                  </a:moveTo>
                  <a:cubicBezTo>
                    <a:pt x="29801" y="52697"/>
                    <a:pt x="30063" y="52959"/>
                    <a:pt x="30063" y="53269"/>
                  </a:cubicBezTo>
                  <a:cubicBezTo>
                    <a:pt x="30063" y="53566"/>
                    <a:pt x="29813" y="53828"/>
                    <a:pt x="29504" y="53828"/>
                  </a:cubicBezTo>
                  <a:cubicBezTo>
                    <a:pt x="29182" y="53828"/>
                    <a:pt x="28932" y="53578"/>
                    <a:pt x="28932" y="53269"/>
                  </a:cubicBezTo>
                  <a:cubicBezTo>
                    <a:pt x="28932" y="52959"/>
                    <a:pt x="29182" y="52697"/>
                    <a:pt x="29504" y="52697"/>
                  </a:cubicBezTo>
                  <a:close/>
                  <a:moveTo>
                    <a:pt x="33230" y="52697"/>
                  </a:moveTo>
                  <a:cubicBezTo>
                    <a:pt x="33528" y="52697"/>
                    <a:pt x="33802" y="52959"/>
                    <a:pt x="33802" y="53269"/>
                  </a:cubicBezTo>
                  <a:cubicBezTo>
                    <a:pt x="33802" y="53566"/>
                    <a:pt x="33552" y="53828"/>
                    <a:pt x="33230" y="53828"/>
                  </a:cubicBezTo>
                  <a:cubicBezTo>
                    <a:pt x="32921" y="53828"/>
                    <a:pt x="32671" y="53578"/>
                    <a:pt x="32671" y="53269"/>
                  </a:cubicBezTo>
                  <a:cubicBezTo>
                    <a:pt x="32671" y="52959"/>
                    <a:pt x="32921" y="52697"/>
                    <a:pt x="33230" y="52697"/>
                  </a:cubicBezTo>
                  <a:close/>
                  <a:moveTo>
                    <a:pt x="36957" y="52697"/>
                  </a:moveTo>
                  <a:cubicBezTo>
                    <a:pt x="37255" y="52697"/>
                    <a:pt x="37517" y="52959"/>
                    <a:pt x="37517" y="53269"/>
                  </a:cubicBezTo>
                  <a:cubicBezTo>
                    <a:pt x="37517" y="53566"/>
                    <a:pt x="37267" y="53828"/>
                    <a:pt x="36957" y="53828"/>
                  </a:cubicBezTo>
                  <a:cubicBezTo>
                    <a:pt x="36648" y="53828"/>
                    <a:pt x="36386" y="53578"/>
                    <a:pt x="36386" y="53269"/>
                  </a:cubicBezTo>
                  <a:cubicBezTo>
                    <a:pt x="36409" y="52971"/>
                    <a:pt x="36648" y="52697"/>
                    <a:pt x="36957" y="52697"/>
                  </a:cubicBezTo>
                  <a:close/>
                  <a:moveTo>
                    <a:pt x="40672" y="52697"/>
                  </a:moveTo>
                  <a:cubicBezTo>
                    <a:pt x="40970" y="52697"/>
                    <a:pt x="41243" y="52959"/>
                    <a:pt x="41243" y="53269"/>
                  </a:cubicBezTo>
                  <a:cubicBezTo>
                    <a:pt x="41243" y="53566"/>
                    <a:pt x="40993" y="53828"/>
                    <a:pt x="40672" y="53828"/>
                  </a:cubicBezTo>
                  <a:cubicBezTo>
                    <a:pt x="40374" y="53828"/>
                    <a:pt x="40112" y="53578"/>
                    <a:pt x="40112" y="53269"/>
                  </a:cubicBezTo>
                  <a:cubicBezTo>
                    <a:pt x="40112" y="52959"/>
                    <a:pt x="40362" y="52697"/>
                    <a:pt x="40672" y="52697"/>
                  </a:cubicBezTo>
                  <a:close/>
                  <a:moveTo>
                    <a:pt x="44410" y="52697"/>
                  </a:moveTo>
                  <a:cubicBezTo>
                    <a:pt x="44708" y="52697"/>
                    <a:pt x="44982" y="52959"/>
                    <a:pt x="44982" y="53269"/>
                  </a:cubicBezTo>
                  <a:cubicBezTo>
                    <a:pt x="44982" y="53566"/>
                    <a:pt x="44720" y="53828"/>
                    <a:pt x="44410" y="53828"/>
                  </a:cubicBezTo>
                  <a:cubicBezTo>
                    <a:pt x="44113" y="53828"/>
                    <a:pt x="43851" y="53578"/>
                    <a:pt x="43851" y="53269"/>
                  </a:cubicBezTo>
                  <a:cubicBezTo>
                    <a:pt x="43851" y="52959"/>
                    <a:pt x="44101" y="52697"/>
                    <a:pt x="44410" y="52697"/>
                  </a:cubicBezTo>
                  <a:close/>
                  <a:moveTo>
                    <a:pt x="48137" y="52697"/>
                  </a:moveTo>
                  <a:cubicBezTo>
                    <a:pt x="48435" y="52697"/>
                    <a:pt x="48697" y="52959"/>
                    <a:pt x="48697" y="53269"/>
                  </a:cubicBezTo>
                  <a:cubicBezTo>
                    <a:pt x="48697" y="53566"/>
                    <a:pt x="48447" y="53828"/>
                    <a:pt x="48137" y="53828"/>
                  </a:cubicBezTo>
                  <a:cubicBezTo>
                    <a:pt x="47839" y="53828"/>
                    <a:pt x="47566" y="53578"/>
                    <a:pt x="47566" y="53269"/>
                  </a:cubicBezTo>
                  <a:cubicBezTo>
                    <a:pt x="47566" y="52959"/>
                    <a:pt x="47839" y="52697"/>
                    <a:pt x="48137" y="52697"/>
                  </a:cubicBezTo>
                  <a:close/>
                  <a:moveTo>
                    <a:pt x="51864" y="52697"/>
                  </a:moveTo>
                  <a:cubicBezTo>
                    <a:pt x="52161" y="52697"/>
                    <a:pt x="52435" y="52959"/>
                    <a:pt x="52435" y="53269"/>
                  </a:cubicBezTo>
                  <a:cubicBezTo>
                    <a:pt x="52435" y="53566"/>
                    <a:pt x="52185" y="53828"/>
                    <a:pt x="51864" y="53828"/>
                  </a:cubicBezTo>
                  <a:cubicBezTo>
                    <a:pt x="51566" y="53828"/>
                    <a:pt x="51304" y="53578"/>
                    <a:pt x="51304" y="53269"/>
                  </a:cubicBezTo>
                  <a:cubicBezTo>
                    <a:pt x="51304" y="52959"/>
                    <a:pt x="51554" y="52697"/>
                    <a:pt x="51864" y="52697"/>
                  </a:cubicBezTo>
                  <a:close/>
                  <a:moveTo>
                    <a:pt x="55602" y="52697"/>
                  </a:moveTo>
                  <a:cubicBezTo>
                    <a:pt x="55900" y="52697"/>
                    <a:pt x="56174" y="52959"/>
                    <a:pt x="56174" y="53269"/>
                  </a:cubicBezTo>
                  <a:cubicBezTo>
                    <a:pt x="56174" y="53566"/>
                    <a:pt x="55912" y="53828"/>
                    <a:pt x="55602" y="53828"/>
                  </a:cubicBezTo>
                  <a:cubicBezTo>
                    <a:pt x="55293" y="53828"/>
                    <a:pt x="55043" y="53578"/>
                    <a:pt x="55043" y="53269"/>
                  </a:cubicBezTo>
                  <a:cubicBezTo>
                    <a:pt x="55043" y="52959"/>
                    <a:pt x="55293" y="52697"/>
                    <a:pt x="55602" y="52697"/>
                  </a:cubicBezTo>
                  <a:close/>
                  <a:moveTo>
                    <a:pt x="59329" y="52697"/>
                  </a:moveTo>
                  <a:cubicBezTo>
                    <a:pt x="59627" y="52697"/>
                    <a:pt x="59889" y="52959"/>
                    <a:pt x="59889" y="53269"/>
                  </a:cubicBezTo>
                  <a:cubicBezTo>
                    <a:pt x="59889" y="53566"/>
                    <a:pt x="59639" y="53828"/>
                    <a:pt x="59329" y="53828"/>
                  </a:cubicBezTo>
                  <a:cubicBezTo>
                    <a:pt x="59008" y="53828"/>
                    <a:pt x="58757" y="53578"/>
                    <a:pt x="58757" y="53269"/>
                  </a:cubicBezTo>
                  <a:cubicBezTo>
                    <a:pt x="58757" y="52959"/>
                    <a:pt x="59008" y="52697"/>
                    <a:pt x="59329" y="52697"/>
                  </a:cubicBezTo>
                  <a:close/>
                  <a:moveTo>
                    <a:pt x="63056" y="52697"/>
                  </a:moveTo>
                  <a:cubicBezTo>
                    <a:pt x="63353" y="52697"/>
                    <a:pt x="63627" y="52959"/>
                    <a:pt x="63627" y="53269"/>
                  </a:cubicBezTo>
                  <a:cubicBezTo>
                    <a:pt x="63627" y="53566"/>
                    <a:pt x="63377" y="53828"/>
                    <a:pt x="63056" y="53828"/>
                  </a:cubicBezTo>
                  <a:cubicBezTo>
                    <a:pt x="62746" y="53828"/>
                    <a:pt x="62496" y="53578"/>
                    <a:pt x="62496" y="53269"/>
                  </a:cubicBezTo>
                  <a:cubicBezTo>
                    <a:pt x="62496" y="52959"/>
                    <a:pt x="62746" y="52697"/>
                    <a:pt x="63056" y="52697"/>
                  </a:cubicBezTo>
                  <a:close/>
                  <a:moveTo>
                    <a:pt x="66782" y="52697"/>
                  </a:moveTo>
                  <a:cubicBezTo>
                    <a:pt x="67080" y="52697"/>
                    <a:pt x="67342" y="52959"/>
                    <a:pt x="67342" y="53269"/>
                  </a:cubicBezTo>
                  <a:cubicBezTo>
                    <a:pt x="67342" y="53566"/>
                    <a:pt x="67092" y="53828"/>
                    <a:pt x="66782" y="53828"/>
                  </a:cubicBezTo>
                  <a:cubicBezTo>
                    <a:pt x="66473" y="53828"/>
                    <a:pt x="66211" y="53578"/>
                    <a:pt x="66211" y="53269"/>
                  </a:cubicBezTo>
                  <a:cubicBezTo>
                    <a:pt x="66211" y="52959"/>
                    <a:pt x="66473" y="52697"/>
                    <a:pt x="66782" y="52697"/>
                  </a:cubicBezTo>
                  <a:close/>
                  <a:moveTo>
                    <a:pt x="70509" y="52697"/>
                  </a:moveTo>
                  <a:cubicBezTo>
                    <a:pt x="70807" y="52697"/>
                    <a:pt x="71080" y="52959"/>
                    <a:pt x="71080" y="53269"/>
                  </a:cubicBezTo>
                  <a:cubicBezTo>
                    <a:pt x="71080" y="53566"/>
                    <a:pt x="70830" y="53828"/>
                    <a:pt x="70509" y="53828"/>
                  </a:cubicBezTo>
                  <a:cubicBezTo>
                    <a:pt x="70199" y="53828"/>
                    <a:pt x="69949" y="53578"/>
                    <a:pt x="69949" y="53269"/>
                  </a:cubicBezTo>
                  <a:cubicBezTo>
                    <a:pt x="69949" y="52971"/>
                    <a:pt x="70199" y="52697"/>
                    <a:pt x="70509" y="52697"/>
                  </a:cubicBezTo>
                  <a:close/>
                  <a:moveTo>
                    <a:pt x="74236" y="52697"/>
                  </a:moveTo>
                  <a:cubicBezTo>
                    <a:pt x="74533" y="52697"/>
                    <a:pt x="74795" y="52959"/>
                    <a:pt x="74795" y="53269"/>
                  </a:cubicBezTo>
                  <a:cubicBezTo>
                    <a:pt x="74795" y="53566"/>
                    <a:pt x="74545" y="53828"/>
                    <a:pt x="74236" y="53828"/>
                  </a:cubicBezTo>
                  <a:cubicBezTo>
                    <a:pt x="73938" y="53828"/>
                    <a:pt x="73676" y="53578"/>
                    <a:pt x="73676" y="53269"/>
                  </a:cubicBezTo>
                  <a:cubicBezTo>
                    <a:pt x="73676" y="52959"/>
                    <a:pt x="73926" y="52697"/>
                    <a:pt x="74236" y="52697"/>
                  </a:cubicBezTo>
                  <a:close/>
                  <a:moveTo>
                    <a:pt x="77855" y="52697"/>
                  </a:moveTo>
                  <a:cubicBezTo>
                    <a:pt x="78153" y="52697"/>
                    <a:pt x="78415" y="52959"/>
                    <a:pt x="78415" y="53269"/>
                  </a:cubicBezTo>
                  <a:cubicBezTo>
                    <a:pt x="78415" y="53566"/>
                    <a:pt x="78165" y="53828"/>
                    <a:pt x="77855" y="53828"/>
                  </a:cubicBezTo>
                  <a:cubicBezTo>
                    <a:pt x="77546" y="53828"/>
                    <a:pt x="77284" y="53578"/>
                    <a:pt x="77284" y="53269"/>
                  </a:cubicBezTo>
                  <a:cubicBezTo>
                    <a:pt x="77284" y="52959"/>
                    <a:pt x="77546" y="52697"/>
                    <a:pt x="77855" y="52697"/>
                  </a:cubicBezTo>
                  <a:close/>
                  <a:moveTo>
                    <a:pt x="81570" y="52697"/>
                  </a:moveTo>
                  <a:cubicBezTo>
                    <a:pt x="81868" y="52697"/>
                    <a:pt x="82141" y="52959"/>
                    <a:pt x="82141" y="53269"/>
                  </a:cubicBezTo>
                  <a:cubicBezTo>
                    <a:pt x="82141" y="53566"/>
                    <a:pt x="81879" y="53828"/>
                    <a:pt x="81570" y="53828"/>
                  </a:cubicBezTo>
                  <a:cubicBezTo>
                    <a:pt x="81260" y="53828"/>
                    <a:pt x="81010" y="53578"/>
                    <a:pt x="81010" y="53269"/>
                  </a:cubicBezTo>
                  <a:cubicBezTo>
                    <a:pt x="81010" y="52959"/>
                    <a:pt x="81260" y="52697"/>
                    <a:pt x="81570" y="52697"/>
                  </a:cubicBezTo>
                  <a:close/>
                  <a:moveTo>
                    <a:pt x="85308" y="52697"/>
                  </a:moveTo>
                  <a:cubicBezTo>
                    <a:pt x="85606" y="52697"/>
                    <a:pt x="85880" y="52959"/>
                    <a:pt x="85880" y="53269"/>
                  </a:cubicBezTo>
                  <a:cubicBezTo>
                    <a:pt x="85880" y="53566"/>
                    <a:pt x="85618" y="53828"/>
                    <a:pt x="85308" y="53828"/>
                  </a:cubicBezTo>
                  <a:cubicBezTo>
                    <a:pt x="84999" y="53828"/>
                    <a:pt x="84749" y="53578"/>
                    <a:pt x="84749" y="53269"/>
                  </a:cubicBezTo>
                  <a:cubicBezTo>
                    <a:pt x="84749" y="52959"/>
                    <a:pt x="84999" y="52697"/>
                    <a:pt x="85308" y="52697"/>
                  </a:cubicBezTo>
                  <a:close/>
                  <a:moveTo>
                    <a:pt x="89035" y="52697"/>
                  </a:moveTo>
                  <a:cubicBezTo>
                    <a:pt x="89333" y="52697"/>
                    <a:pt x="89595" y="52959"/>
                    <a:pt x="89595" y="53269"/>
                  </a:cubicBezTo>
                  <a:cubicBezTo>
                    <a:pt x="89595" y="53566"/>
                    <a:pt x="89345" y="53828"/>
                    <a:pt x="89035" y="53828"/>
                  </a:cubicBezTo>
                  <a:cubicBezTo>
                    <a:pt x="88714" y="53828"/>
                    <a:pt x="88464" y="53578"/>
                    <a:pt x="88464" y="53269"/>
                  </a:cubicBezTo>
                  <a:cubicBezTo>
                    <a:pt x="88464" y="52959"/>
                    <a:pt x="88714" y="52697"/>
                    <a:pt x="89035" y="52697"/>
                  </a:cubicBezTo>
                  <a:close/>
                  <a:moveTo>
                    <a:pt x="92762" y="52697"/>
                  </a:moveTo>
                  <a:cubicBezTo>
                    <a:pt x="93059" y="52697"/>
                    <a:pt x="93333" y="52959"/>
                    <a:pt x="93333" y="53269"/>
                  </a:cubicBezTo>
                  <a:cubicBezTo>
                    <a:pt x="93333" y="53566"/>
                    <a:pt x="93071" y="53828"/>
                    <a:pt x="92762" y="53828"/>
                  </a:cubicBezTo>
                  <a:cubicBezTo>
                    <a:pt x="92452" y="53828"/>
                    <a:pt x="92202" y="53578"/>
                    <a:pt x="92202" y="53269"/>
                  </a:cubicBezTo>
                  <a:cubicBezTo>
                    <a:pt x="92202" y="52971"/>
                    <a:pt x="92452" y="52697"/>
                    <a:pt x="92762" y="52697"/>
                  </a:cubicBezTo>
                  <a:close/>
                  <a:moveTo>
                    <a:pt x="96488" y="52697"/>
                  </a:moveTo>
                  <a:cubicBezTo>
                    <a:pt x="96786" y="52697"/>
                    <a:pt x="97048" y="52959"/>
                    <a:pt x="97048" y="53269"/>
                  </a:cubicBezTo>
                  <a:cubicBezTo>
                    <a:pt x="97048" y="53566"/>
                    <a:pt x="96798" y="53828"/>
                    <a:pt x="96488" y="53828"/>
                  </a:cubicBezTo>
                  <a:cubicBezTo>
                    <a:pt x="96191" y="53828"/>
                    <a:pt x="95917" y="53578"/>
                    <a:pt x="95917" y="53269"/>
                  </a:cubicBezTo>
                  <a:cubicBezTo>
                    <a:pt x="95917" y="52971"/>
                    <a:pt x="96179" y="52697"/>
                    <a:pt x="96488" y="52697"/>
                  </a:cubicBezTo>
                  <a:close/>
                  <a:moveTo>
                    <a:pt x="100203" y="52697"/>
                  </a:moveTo>
                  <a:cubicBezTo>
                    <a:pt x="100501" y="52697"/>
                    <a:pt x="100775" y="52959"/>
                    <a:pt x="100775" y="53269"/>
                  </a:cubicBezTo>
                  <a:cubicBezTo>
                    <a:pt x="100775" y="53566"/>
                    <a:pt x="100513" y="53828"/>
                    <a:pt x="100203" y="53828"/>
                  </a:cubicBezTo>
                  <a:cubicBezTo>
                    <a:pt x="99905" y="53828"/>
                    <a:pt x="99644" y="53578"/>
                    <a:pt x="99644" y="53269"/>
                  </a:cubicBezTo>
                  <a:cubicBezTo>
                    <a:pt x="99644" y="52959"/>
                    <a:pt x="99894" y="52697"/>
                    <a:pt x="100203" y="52697"/>
                  </a:cubicBezTo>
                  <a:close/>
                  <a:moveTo>
                    <a:pt x="103942" y="52697"/>
                  </a:moveTo>
                  <a:cubicBezTo>
                    <a:pt x="104239" y="52697"/>
                    <a:pt x="104513" y="52959"/>
                    <a:pt x="104513" y="53269"/>
                  </a:cubicBezTo>
                  <a:cubicBezTo>
                    <a:pt x="104513" y="53566"/>
                    <a:pt x="104251" y="53828"/>
                    <a:pt x="103942" y="53828"/>
                  </a:cubicBezTo>
                  <a:cubicBezTo>
                    <a:pt x="103644" y="53828"/>
                    <a:pt x="103382" y="53578"/>
                    <a:pt x="103382" y="53269"/>
                  </a:cubicBezTo>
                  <a:cubicBezTo>
                    <a:pt x="103382" y="52959"/>
                    <a:pt x="103632" y="52697"/>
                    <a:pt x="103942" y="52697"/>
                  </a:cubicBezTo>
                  <a:close/>
                  <a:moveTo>
                    <a:pt x="107668" y="52697"/>
                  </a:moveTo>
                  <a:cubicBezTo>
                    <a:pt x="107966" y="52697"/>
                    <a:pt x="108228" y="52959"/>
                    <a:pt x="108228" y="53269"/>
                  </a:cubicBezTo>
                  <a:cubicBezTo>
                    <a:pt x="108228" y="53566"/>
                    <a:pt x="107978" y="53828"/>
                    <a:pt x="107668" y="53828"/>
                  </a:cubicBezTo>
                  <a:cubicBezTo>
                    <a:pt x="107371" y="53828"/>
                    <a:pt x="107097" y="53578"/>
                    <a:pt x="107097" y="53269"/>
                  </a:cubicBezTo>
                  <a:cubicBezTo>
                    <a:pt x="107097" y="52959"/>
                    <a:pt x="107347" y="52697"/>
                    <a:pt x="107668" y="52697"/>
                  </a:cubicBezTo>
                  <a:close/>
                  <a:moveTo>
                    <a:pt x="111395" y="52697"/>
                  </a:moveTo>
                  <a:cubicBezTo>
                    <a:pt x="111693" y="52697"/>
                    <a:pt x="111967" y="52959"/>
                    <a:pt x="111967" y="53269"/>
                  </a:cubicBezTo>
                  <a:cubicBezTo>
                    <a:pt x="111967" y="53566"/>
                    <a:pt x="111705" y="53828"/>
                    <a:pt x="111395" y="53828"/>
                  </a:cubicBezTo>
                  <a:cubicBezTo>
                    <a:pt x="111085" y="53828"/>
                    <a:pt x="110835" y="53578"/>
                    <a:pt x="110835" y="53269"/>
                  </a:cubicBezTo>
                  <a:cubicBezTo>
                    <a:pt x="110835" y="52959"/>
                    <a:pt x="111085" y="52697"/>
                    <a:pt x="111395" y="52697"/>
                  </a:cubicBezTo>
                  <a:close/>
                  <a:moveTo>
                    <a:pt x="115122" y="52697"/>
                  </a:moveTo>
                  <a:cubicBezTo>
                    <a:pt x="115419" y="52697"/>
                    <a:pt x="115681" y="52959"/>
                    <a:pt x="115681" y="53269"/>
                  </a:cubicBezTo>
                  <a:cubicBezTo>
                    <a:pt x="115681" y="53566"/>
                    <a:pt x="115431" y="53828"/>
                    <a:pt x="115122" y="53828"/>
                  </a:cubicBezTo>
                  <a:cubicBezTo>
                    <a:pt x="114812" y="53828"/>
                    <a:pt x="114550" y="53578"/>
                    <a:pt x="114550" y="53269"/>
                  </a:cubicBezTo>
                  <a:cubicBezTo>
                    <a:pt x="114550" y="52959"/>
                    <a:pt x="114812" y="52697"/>
                    <a:pt x="115122" y="52697"/>
                  </a:cubicBezTo>
                  <a:close/>
                  <a:moveTo>
                    <a:pt x="118860" y="52697"/>
                  </a:moveTo>
                  <a:cubicBezTo>
                    <a:pt x="119158" y="52697"/>
                    <a:pt x="119420" y="52959"/>
                    <a:pt x="119420" y="53269"/>
                  </a:cubicBezTo>
                  <a:cubicBezTo>
                    <a:pt x="119420" y="53566"/>
                    <a:pt x="119170" y="53828"/>
                    <a:pt x="118860" y="53828"/>
                  </a:cubicBezTo>
                  <a:cubicBezTo>
                    <a:pt x="118539" y="53828"/>
                    <a:pt x="118289" y="53578"/>
                    <a:pt x="118289" y="53269"/>
                  </a:cubicBezTo>
                  <a:cubicBezTo>
                    <a:pt x="118289" y="52959"/>
                    <a:pt x="118539" y="52697"/>
                    <a:pt x="118860" y="52697"/>
                  </a:cubicBezTo>
                  <a:close/>
                  <a:moveTo>
                    <a:pt x="122575" y="52697"/>
                  </a:moveTo>
                  <a:cubicBezTo>
                    <a:pt x="122873" y="52697"/>
                    <a:pt x="123146" y="52959"/>
                    <a:pt x="123146" y="53269"/>
                  </a:cubicBezTo>
                  <a:cubicBezTo>
                    <a:pt x="123146" y="53566"/>
                    <a:pt x="122885" y="53828"/>
                    <a:pt x="122575" y="53828"/>
                  </a:cubicBezTo>
                  <a:cubicBezTo>
                    <a:pt x="122265" y="53828"/>
                    <a:pt x="122015" y="53578"/>
                    <a:pt x="122015" y="53269"/>
                  </a:cubicBezTo>
                  <a:cubicBezTo>
                    <a:pt x="122027" y="52971"/>
                    <a:pt x="122277" y="52697"/>
                    <a:pt x="122575" y="52697"/>
                  </a:cubicBezTo>
                  <a:close/>
                  <a:moveTo>
                    <a:pt x="126314" y="52697"/>
                  </a:moveTo>
                  <a:cubicBezTo>
                    <a:pt x="126611" y="52697"/>
                    <a:pt x="126873" y="52959"/>
                    <a:pt x="126873" y="53269"/>
                  </a:cubicBezTo>
                  <a:cubicBezTo>
                    <a:pt x="126873" y="53566"/>
                    <a:pt x="126623" y="53828"/>
                    <a:pt x="126314" y="53828"/>
                  </a:cubicBezTo>
                  <a:cubicBezTo>
                    <a:pt x="126004" y="53828"/>
                    <a:pt x="125742" y="53578"/>
                    <a:pt x="125742" y="53269"/>
                  </a:cubicBezTo>
                  <a:cubicBezTo>
                    <a:pt x="125742" y="52971"/>
                    <a:pt x="126004" y="52697"/>
                    <a:pt x="126314" y="52697"/>
                  </a:cubicBezTo>
                  <a:close/>
                  <a:moveTo>
                    <a:pt x="130028" y="52697"/>
                  </a:moveTo>
                  <a:cubicBezTo>
                    <a:pt x="130326" y="52697"/>
                    <a:pt x="130600" y="52959"/>
                    <a:pt x="130600" y="53269"/>
                  </a:cubicBezTo>
                  <a:cubicBezTo>
                    <a:pt x="130600" y="53566"/>
                    <a:pt x="130350" y="53828"/>
                    <a:pt x="130028" y="53828"/>
                  </a:cubicBezTo>
                  <a:cubicBezTo>
                    <a:pt x="129731" y="53828"/>
                    <a:pt x="129469" y="53578"/>
                    <a:pt x="129469" y="53269"/>
                  </a:cubicBezTo>
                  <a:cubicBezTo>
                    <a:pt x="129469" y="52959"/>
                    <a:pt x="129719" y="52697"/>
                    <a:pt x="130028" y="52697"/>
                  </a:cubicBezTo>
                  <a:close/>
                  <a:moveTo>
                    <a:pt x="133767" y="52697"/>
                  </a:moveTo>
                  <a:cubicBezTo>
                    <a:pt x="134065" y="52697"/>
                    <a:pt x="134326" y="52959"/>
                    <a:pt x="134326" y="53269"/>
                  </a:cubicBezTo>
                  <a:cubicBezTo>
                    <a:pt x="134326" y="53566"/>
                    <a:pt x="134076" y="53828"/>
                    <a:pt x="133767" y="53828"/>
                  </a:cubicBezTo>
                  <a:cubicBezTo>
                    <a:pt x="133469" y="53828"/>
                    <a:pt x="133207" y="53578"/>
                    <a:pt x="133207" y="53269"/>
                  </a:cubicBezTo>
                  <a:cubicBezTo>
                    <a:pt x="133207" y="52959"/>
                    <a:pt x="133457" y="52697"/>
                    <a:pt x="133767" y="52697"/>
                  </a:cubicBezTo>
                  <a:close/>
                  <a:moveTo>
                    <a:pt x="137494" y="52697"/>
                  </a:moveTo>
                  <a:cubicBezTo>
                    <a:pt x="137791" y="52697"/>
                    <a:pt x="138053" y="52959"/>
                    <a:pt x="138053" y="53269"/>
                  </a:cubicBezTo>
                  <a:cubicBezTo>
                    <a:pt x="138053" y="53566"/>
                    <a:pt x="137803" y="53828"/>
                    <a:pt x="137494" y="53828"/>
                  </a:cubicBezTo>
                  <a:cubicBezTo>
                    <a:pt x="137196" y="53828"/>
                    <a:pt x="136922" y="53578"/>
                    <a:pt x="136922" y="53269"/>
                  </a:cubicBezTo>
                  <a:cubicBezTo>
                    <a:pt x="136934" y="52971"/>
                    <a:pt x="137172" y="52697"/>
                    <a:pt x="137494" y="52697"/>
                  </a:cubicBezTo>
                  <a:close/>
                  <a:moveTo>
                    <a:pt x="141220" y="52697"/>
                  </a:moveTo>
                  <a:cubicBezTo>
                    <a:pt x="141518" y="52697"/>
                    <a:pt x="141792" y="52959"/>
                    <a:pt x="141792" y="53269"/>
                  </a:cubicBezTo>
                  <a:cubicBezTo>
                    <a:pt x="141792" y="53566"/>
                    <a:pt x="141530" y="53828"/>
                    <a:pt x="141220" y="53828"/>
                  </a:cubicBezTo>
                  <a:cubicBezTo>
                    <a:pt x="140911" y="53828"/>
                    <a:pt x="140661" y="53578"/>
                    <a:pt x="140661" y="53269"/>
                  </a:cubicBezTo>
                  <a:cubicBezTo>
                    <a:pt x="140661" y="52971"/>
                    <a:pt x="140911" y="52697"/>
                    <a:pt x="141220" y="52697"/>
                  </a:cubicBezTo>
                  <a:close/>
                  <a:moveTo>
                    <a:pt x="144947" y="52697"/>
                  </a:moveTo>
                  <a:cubicBezTo>
                    <a:pt x="145244" y="52697"/>
                    <a:pt x="145506" y="52959"/>
                    <a:pt x="145506" y="53269"/>
                  </a:cubicBezTo>
                  <a:cubicBezTo>
                    <a:pt x="145506" y="53566"/>
                    <a:pt x="145256" y="53828"/>
                    <a:pt x="144947" y="53828"/>
                  </a:cubicBezTo>
                  <a:cubicBezTo>
                    <a:pt x="144637" y="53828"/>
                    <a:pt x="144375" y="53578"/>
                    <a:pt x="144375" y="53269"/>
                  </a:cubicBezTo>
                  <a:cubicBezTo>
                    <a:pt x="144375" y="52959"/>
                    <a:pt x="144637" y="52697"/>
                    <a:pt x="144947" y="52697"/>
                  </a:cubicBezTo>
                  <a:close/>
                  <a:moveTo>
                    <a:pt x="148685" y="52697"/>
                  </a:moveTo>
                  <a:cubicBezTo>
                    <a:pt x="148983" y="52697"/>
                    <a:pt x="149245" y="52959"/>
                    <a:pt x="149245" y="53269"/>
                  </a:cubicBezTo>
                  <a:cubicBezTo>
                    <a:pt x="149245" y="53566"/>
                    <a:pt x="148995" y="53828"/>
                    <a:pt x="148685" y="53828"/>
                  </a:cubicBezTo>
                  <a:cubicBezTo>
                    <a:pt x="148364" y="53828"/>
                    <a:pt x="148114" y="53578"/>
                    <a:pt x="148114" y="53269"/>
                  </a:cubicBezTo>
                  <a:cubicBezTo>
                    <a:pt x="148114" y="52959"/>
                    <a:pt x="148364" y="52697"/>
                    <a:pt x="148685" y="52697"/>
                  </a:cubicBezTo>
                  <a:close/>
                  <a:moveTo>
                    <a:pt x="152400" y="52697"/>
                  </a:moveTo>
                  <a:cubicBezTo>
                    <a:pt x="152698" y="52697"/>
                    <a:pt x="152972" y="52959"/>
                    <a:pt x="152972" y="53269"/>
                  </a:cubicBezTo>
                  <a:cubicBezTo>
                    <a:pt x="152972" y="53566"/>
                    <a:pt x="152710" y="53828"/>
                    <a:pt x="152400" y="53828"/>
                  </a:cubicBezTo>
                  <a:cubicBezTo>
                    <a:pt x="152091" y="53828"/>
                    <a:pt x="151841" y="53578"/>
                    <a:pt x="151841" y="53269"/>
                  </a:cubicBezTo>
                  <a:cubicBezTo>
                    <a:pt x="151841" y="52959"/>
                    <a:pt x="152091" y="52697"/>
                    <a:pt x="152400" y="52697"/>
                  </a:cubicBezTo>
                  <a:close/>
                  <a:moveTo>
                    <a:pt x="154668" y="54755"/>
                  </a:moveTo>
                  <a:lnTo>
                    <a:pt x="154828" y="55103"/>
                  </a:lnTo>
                  <a:lnTo>
                    <a:pt x="154828" y="55103"/>
                  </a:lnTo>
                  <a:cubicBezTo>
                    <a:pt x="154819" y="54968"/>
                    <a:pt x="154758" y="54847"/>
                    <a:pt x="154668" y="54755"/>
                  </a:cubicBezTo>
                  <a:close/>
                  <a:moveTo>
                    <a:pt x="1548" y="54578"/>
                  </a:moveTo>
                  <a:cubicBezTo>
                    <a:pt x="1846" y="54578"/>
                    <a:pt x="2119" y="54828"/>
                    <a:pt x="2119" y="55138"/>
                  </a:cubicBezTo>
                  <a:cubicBezTo>
                    <a:pt x="2119" y="55435"/>
                    <a:pt x="1858" y="55709"/>
                    <a:pt x="1548" y="55709"/>
                  </a:cubicBezTo>
                  <a:cubicBezTo>
                    <a:pt x="1238" y="55709"/>
                    <a:pt x="988" y="55459"/>
                    <a:pt x="988" y="55138"/>
                  </a:cubicBezTo>
                  <a:cubicBezTo>
                    <a:pt x="988" y="54828"/>
                    <a:pt x="1238" y="54578"/>
                    <a:pt x="1548" y="54578"/>
                  </a:cubicBezTo>
                  <a:close/>
                  <a:moveTo>
                    <a:pt x="5287" y="54578"/>
                  </a:moveTo>
                  <a:cubicBezTo>
                    <a:pt x="5596" y="54578"/>
                    <a:pt x="5846" y="54828"/>
                    <a:pt x="5846" y="55138"/>
                  </a:cubicBezTo>
                  <a:cubicBezTo>
                    <a:pt x="5846" y="55459"/>
                    <a:pt x="5596" y="55709"/>
                    <a:pt x="5287" y="55709"/>
                  </a:cubicBezTo>
                  <a:cubicBezTo>
                    <a:pt x="4977" y="55709"/>
                    <a:pt x="4715" y="55459"/>
                    <a:pt x="4715" y="55138"/>
                  </a:cubicBezTo>
                  <a:cubicBezTo>
                    <a:pt x="4715" y="54828"/>
                    <a:pt x="4977" y="54578"/>
                    <a:pt x="5287" y="54578"/>
                  </a:cubicBezTo>
                  <a:close/>
                  <a:moveTo>
                    <a:pt x="9001" y="54578"/>
                  </a:moveTo>
                  <a:cubicBezTo>
                    <a:pt x="9299" y="54578"/>
                    <a:pt x="9573" y="54828"/>
                    <a:pt x="9573" y="55138"/>
                  </a:cubicBezTo>
                  <a:cubicBezTo>
                    <a:pt x="9573" y="55435"/>
                    <a:pt x="9323" y="55709"/>
                    <a:pt x="9001" y="55709"/>
                  </a:cubicBezTo>
                  <a:cubicBezTo>
                    <a:pt x="8704" y="55709"/>
                    <a:pt x="8442" y="55459"/>
                    <a:pt x="8442" y="55138"/>
                  </a:cubicBezTo>
                  <a:cubicBezTo>
                    <a:pt x="8442" y="54828"/>
                    <a:pt x="8692" y="54578"/>
                    <a:pt x="9001" y="54578"/>
                  </a:cubicBezTo>
                  <a:close/>
                  <a:moveTo>
                    <a:pt x="12728" y="54578"/>
                  </a:moveTo>
                  <a:cubicBezTo>
                    <a:pt x="13037" y="54578"/>
                    <a:pt x="13288" y="54828"/>
                    <a:pt x="13288" y="55138"/>
                  </a:cubicBezTo>
                  <a:cubicBezTo>
                    <a:pt x="13288" y="55459"/>
                    <a:pt x="13037" y="55709"/>
                    <a:pt x="12728" y="55709"/>
                  </a:cubicBezTo>
                  <a:cubicBezTo>
                    <a:pt x="12418" y="55709"/>
                    <a:pt x="12156" y="55459"/>
                    <a:pt x="12156" y="55138"/>
                  </a:cubicBezTo>
                  <a:cubicBezTo>
                    <a:pt x="12156" y="54828"/>
                    <a:pt x="12418" y="54578"/>
                    <a:pt x="12728" y="54578"/>
                  </a:cubicBezTo>
                  <a:close/>
                  <a:moveTo>
                    <a:pt x="16466" y="54578"/>
                  </a:moveTo>
                  <a:cubicBezTo>
                    <a:pt x="16764" y="54578"/>
                    <a:pt x="17026" y="54828"/>
                    <a:pt x="17026" y="55138"/>
                  </a:cubicBezTo>
                  <a:cubicBezTo>
                    <a:pt x="17026" y="55435"/>
                    <a:pt x="16776" y="55709"/>
                    <a:pt x="16466" y="55709"/>
                  </a:cubicBezTo>
                  <a:cubicBezTo>
                    <a:pt x="16169" y="55709"/>
                    <a:pt x="15895" y="55459"/>
                    <a:pt x="15895" y="55138"/>
                  </a:cubicBezTo>
                  <a:cubicBezTo>
                    <a:pt x="15895" y="54828"/>
                    <a:pt x="16145" y="54578"/>
                    <a:pt x="16466" y="54578"/>
                  </a:cubicBezTo>
                  <a:close/>
                  <a:moveTo>
                    <a:pt x="20181" y="54578"/>
                  </a:moveTo>
                  <a:cubicBezTo>
                    <a:pt x="20491" y="54578"/>
                    <a:pt x="20753" y="54828"/>
                    <a:pt x="20753" y="55138"/>
                  </a:cubicBezTo>
                  <a:cubicBezTo>
                    <a:pt x="20753" y="55459"/>
                    <a:pt x="20491" y="55709"/>
                    <a:pt x="20181" y="55709"/>
                  </a:cubicBezTo>
                  <a:cubicBezTo>
                    <a:pt x="19872" y="55709"/>
                    <a:pt x="19622" y="55459"/>
                    <a:pt x="19622" y="55138"/>
                  </a:cubicBezTo>
                  <a:cubicBezTo>
                    <a:pt x="19622" y="54828"/>
                    <a:pt x="19872" y="54578"/>
                    <a:pt x="20181" y="54578"/>
                  </a:cubicBezTo>
                  <a:close/>
                  <a:moveTo>
                    <a:pt x="23920" y="54578"/>
                  </a:moveTo>
                  <a:cubicBezTo>
                    <a:pt x="24217" y="54578"/>
                    <a:pt x="24479" y="54828"/>
                    <a:pt x="24479" y="55138"/>
                  </a:cubicBezTo>
                  <a:cubicBezTo>
                    <a:pt x="24479" y="55435"/>
                    <a:pt x="24229" y="55709"/>
                    <a:pt x="23920" y="55709"/>
                  </a:cubicBezTo>
                  <a:cubicBezTo>
                    <a:pt x="23610" y="55709"/>
                    <a:pt x="23348" y="55459"/>
                    <a:pt x="23348" y="55138"/>
                  </a:cubicBezTo>
                  <a:cubicBezTo>
                    <a:pt x="23348" y="54828"/>
                    <a:pt x="23610" y="54578"/>
                    <a:pt x="23920" y="54578"/>
                  </a:cubicBezTo>
                  <a:close/>
                  <a:moveTo>
                    <a:pt x="27635" y="54578"/>
                  </a:moveTo>
                  <a:cubicBezTo>
                    <a:pt x="27956" y="54578"/>
                    <a:pt x="28206" y="54828"/>
                    <a:pt x="28206" y="55138"/>
                  </a:cubicBezTo>
                  <a:cubicBezTo>
                    <a:pt x="28206" y="55459"/>
                    <a:pt x="27956" y="55709"/>
                    <a:pt x="27635" y="55709"/>
                  </a:cubicBezTo>
                  <a:cubicBezTo>
                    <a:pt x="27325" y="55709"/>
                    <a:pt x="27075" y="55459"/>
                    <a:pt x="27075" y="55138"/>
                  </a:cubicBezTo>
                  <a:cubicBezTo>
                    <a:pt x="27075" y="54828"/>
                    <a:pt x="27325" y="54578"/>
                    <a:pt x="27635" y="54578"/>
                  </a:cubicBezTo>
                  <a:close/>
                  <a:moveTo>
                    <a:pt x="31373" y="54578"/>
                  </a:moveTo>
                  <a:cubicBezTo>
                    <a:pt x="31671" y="54578"/>
                    <a:pt x="31945" y="54828"/>
                    <a:pt x="31945" y="55138"/>
                  </a:cubicBezTo>
                  <a:cubicBezTo>
                    <a:pt x="31945" y="55435"/>
                    <a:pt x="31683" y="55709"/>
                    <a:pt x="31373" y="55709"/>
                  </a:cubicBezTo>
                  <a:cubicBezTo>
                    <a:pt x="31064" y="55709"/>
                    <a:pt x="30814" y="55459"/>
                    <a:pt x="30814" y="55138"/>
                  </a:cubicBezTo>
                  <a:cubicBezTo>
                    <a:pt x="30814" y="54828"/>
                    <a:pt x="31064" y="54578"/>
                    <a:pt x="31373" y="54578"/>
                  </a:cubicBezTo>
                  <a:close/>
                  <a:moveTo>
                    <a:pt x="35100" y="54578"/>
                  </a:moveTo>
                  <a:cubicBezTo>
                    <a:pt x="35409" y="54578"/>
                    <a:pt x="35659" y="54828"/>
                    <a:pt x="35659" y="55138"/>
                  </a:cubicBezTo>
                  <a:cubicBezTo>
                    <a:pt x="35659" y="55459"/>
                    <a:pt x="35409" y="55709"/>
                    <a:pt x="35100" y="55709"/>
                  </a:cubicBezTo>
                  <a:cubicBezTo>
                    <a:pt x="34778" y="55709"/>
                    <a:pt x="34528" y="55459"/>
                    <a:pt x="34528" y="55138"/>
                  </a:cubicBezTo>
                  <a:cubicBezTo>
                    <a:pt x="34528" y="54828"/>
                    <a:pt x="34778" y="54578"/>
                    <a:pt x="35100" y="54578"/>
                  </a:cubicBezTo>
                  <a:close/>
                  <a:moveTo>
                    <a:pt x="38815" y="54578"/>
                  </a:moveTo>
                  <a:cubicBezTo>
                    <a:pt x="39112" y="54578"/>
                    <a:pt x="39386" y="54828"/>
                    <a:pt x="39386" y="55138"/>
                  </a:cubicBezTo>
                  <a:cubicBezTo>
                    <a:pt x="39386" y="55435"/>
                    <a:pt x="39124" y="55709"/>
                    <a:pt x="38815" y="55709"/>
                  </a:cubicBezTo>
                  <a:cubicBezTo>
                    <a:pt x="38517" y="55709"/>
                    <a:pt x="38255" y="55459"/>
                    <a:pt x="38255" y="55138"/>
                  </a:cubicBezTo>
                  <a:cubicBezTo>
                    <a:pt x="38255" y="54828"/>
                    <a:pt x="38505" y="54578"/>
                    <a:pt x="38815" y="54578"/>
                  </a:cubicBezTo>
                  <a:close/>
                  <a:moveTo>
                    <a:pt x="42553" y="54578"/>
                  </a:moveTo>
                  <a:cubicBezTo>
                    <a:pt x="42863" y="54578"/>
                    <a:pt x="43113" y="54828"/>
                    <a:pt x="43113" y="55138"/>
                  </a:cubicBezTo>
                  <a:cubicBezTo>
                    <a:pt x="43113" y="55459"/>
                    <a:pt x="42863" y="55709"/>
                    <a:pt x="42553" y="55709"/>
                  </a:cubicBezTo>
                  <a:cubicBezTo>
                    <a:pt x="42232" y="55709"/>
                    <a:pt x="41982" y="55459"/>
                    <a:pt x="41982" y="55138"/>
                  </a:cubicBezTo>
                  <a:cubicBezTo>
                    <a:pt x="41982" y="54828"/>
                    <a:pt x="42244" y="54578"/>
                    <a:pt x="42553" y="54578"/>
                  </a:cubicBezTo>
                  <a:close/>
                  <a:moveTo>
                    <a:pt x="46268" y="54578"/>
                  </a:moveTo>
                  <a:cubicBezTo>
                    <a:pt x="46565" y="54578"/>
                    <a:pt x="46839" y="54828"/>
                    <a:pt x="46839" y="55138"/>
                  </a:cubicBezTo>
                  <a:cubicBezTo>
                    <a:pt x="46839" y="55435"/>
                    <a:pt x="46589" y="55709"/>
                    <a:pt x="46268" y="55709"/>
                  </a:cubicBezTo>
                  <a:cubicBezTo>
                    <a:pt x="45970" y="55709"/>
                    <a:pt x="45708" y="55459"/>
                    <a:pt x="45708" y="55138"/>
                  </a:cubicBezTo>
                  <a:cubicBezTo>
                    <a:pt x="45708" y="54828"/>
                    <a:pt x="45958" y="54578"/>
                    <a:pt x="46268" y="54578"/>
                  </a:cubicBezTo>
                  <a:close/>
                  <a:moveTo>
                    <a:pt x="50006" y="54578"/>
                  </a:moveTo>
                  <a:cubicBezTo>
                    <a:pt x="50316" y="54578"/>
                    <a:pt x="50578" y="54828"/>
                    <a:pt x="50578" y="55138"/>
                  </a:cubicBezTo>
                  <a:cubicBezTo>
                    <a:pt x="50578" y="55459"/>
                    <a:pt x="50316" y="55709"/>
                    <a:pt x="50006" y="55709"/>
                  </a:cubicBezTo>
                  <a:cubicBezTo>
                    <a:pt x="49697" y="55709"/>
                    <a:pt x="49447" y="55459"/>
                    <a:pt x="49447" y="55138"/>
                  </a:cubicBezTo>
                  <a:cubicBezTo>
                    <a:pt x="49447" y="54828"/>
                    <a:pt x="49697" y="54578"/>
                    <a:pt x="50006" y="54578"/>
                  </a:cubicBezTo>
                  <a:close/>
                  <a:moveTo>
                    <a:pt x="53733" y="54578"/>
                  </a:moveTo>
                  <a:cubicBezTo>
                    <a:pt x="54031" y="54578"/>
                    <a:pt x="54293" y="54828"/>
                    <a:pt x="54293" y="55138"/>
                  </a:cubicBezTo>
                  <a:cubicBezTo>
                    <a:pt x="54293" y="55435"/>
                    <a:pt x="54043" y="55709"/>
                    <a:pt x="53733" y="55709"/>
                  </a:cubicBezTo>
                  <a:cubicBezTo>
                    <a:pt x="53412" y="55709"/>
                    <a:pt x="53162" y="55459"/>
                    <a:pt x="53162" y="55138"/>
                  </a:cubicBezTo>
                  <a:cubicBezTo>
                    <a:pt x="53162" y="54828"/>
                    <a:pt x="53412" y="54578"/>
                    <a:pt x="53733" y="54578"/>
                  </a:cubicBezTo>
                  <a:close/>
                  <a:moveTo>
                    <a:pt x="57460" y="54578"/>
                  </a:moveTo>
                  <a:cubicBezTo>
                    <a:pt x="57781" y="54578"/>
                    <a:pt x="58031" y="54828"/>
                    <a:pt x="58031" y="55138"/>
                  </a:cubicBezTo>
                  <a:cubicBezTo>
                    <a:pt x="58031" y="55459"/>
                    <a:pt x="57781" y="55709"/>
                    <a:pt x="57460" y="55709"/>
                  </a:cubicBezTo>
                  <a:cubicBezTo>
                    <a:pt x="57150" y="55709"/>
                    <a:pt x="56900" y="55459"/>
                    <a:pt x="56900" y="55138"/>
                  </a:cubicBezTo>
                  <a:cubicBezTo>
                    <a:pt x="56900" y="54828"/>
                    <a:pt x="57150" y="54578"/>
                    <a:pt x="57460" y="54578"/>
                  </a:cubicBezTo>
                  <a:close/>
                  <a:moveTo>
                    <a:pt x="61186" y="54578"/>
                  </a:moveTo>
                  <a:cubicBezTo>
                    <a:pt x="61484" y="54578"/>
                    <a:pt x="61746" y="54828"/>
                    <a:pt x="61746" y="55138"/>
                  </a:cubicBezTo>
                  <a:cubicBezTo>
                    <a:pt x="61746" y="55435"/>
                    <a:pt x="61496" y="55709"/>
                    <a:pt x="61186" y="55709"/>
                  </a:cubicBezTo>
                  <a:cubicBezTo>
                    <a:pt x="60877" y="55709"/>
                    <a:pt x="60615" y="55459"/>
                    <a:pt x="60615" y="55138"/>
                  </a:cubicBezTo>
                  <a:cubicBezTo>
                    <a:pt x="60615" y="54828"/>
                    <a:pt x="60877" y="54578"/>
                    <a:pt x="61186" y="54578"/>
                  </a:cubicBezTo>
                  <a:close/>
                  <a:moveTo>
                    <a:pt x="64925" y="54578"/>
                  </a:moveTo>
                  <a:cubicBezTo>
                    <a:pt x="65234" y="54578"/>
                    <a:pt x="65485" y="54828"/>
                    <a:pt x="65485" y="55138"/>
                  </a:cubicBezTo>
                  <a:cubicBezTo>
                    <a:pt x="65485" y="55459"/>
                    <a:pt x="65234" y="55709"/>
                    <a:pt x="64925" y="55709"/>
                  </a:cubicBezTo>
                  <a:cubicBezTo>
                    <a:pt x="64603" y="55709"/>
                    <a:pt x="64353" y="55459"/>
                    <a:pt x="64353" y="55138"/>
                  </a:cubicBezTo>
                  <a:cubicBezTo>
                    <a:pt x="64353" y="54828"/>
                    <a:pt x="64603" y="54578"/>
                    <a:pt x="64925" y="54578"/>
                  </a:cubicBezTo>
                  <a:close/>
                  <a:moveTo>
                    <a:pt x="68640" y="54578"/>
                  </a:moveTo>
                  <a:cubicBezTo>
                    <a:pt x="68937" y="54578"/>
                    <a:pt x="69211" y="54828"/>
                    <a:pt x="69211" y="55138"/>
                  </a:cubicBezTo>
                  <a:cubicBezTo>
                    <a:pt x="69211" y="55435"/>
                    <a:pt x="68949" y="55709"/>
                    <a:pt x="68640" y="55709"/>
                  </a:cubicBezTo>
                  <a:cubicBezTo>
                    <a:pt x="68330" y="55709"/>
                    <a:pt x="68080" y="55459"/>
                    <a:pt x="68080" y="55138"/>
                  </a:cubicBezTo>
                  <a:cubicBezTo>
                    <a:pt x="68092" y="54828"/>
                    <a:pt x="68330" y="54578"/>
                    <a:pt x="68640" y="54578"/>
                  </a:cubicBezTo>
                  <a:close/>
                  <a:moveTo>
                    <a:pt x="72366" y="54578"/>
                  </a:moveTo>
                  <a:cubicBezTo>
                    <a:pt x="72676" y="54578"/>
                    <a:pt x="72926" y="54828"/>
                    <a:pt x="72926" y="55138"/>
                  </a:cubicBezTo>
                  <a:cubicBezTo>
                    <a:pt x="72926" y="55459"/>
                    <a:pt x="72676" y="55709"/>
                    <a:pt x="72366" y="55709"/>
                  </a:cubicBezTo>
                  <a:cubicBezTo>
                    <a:pt x="72045" y="55709"/>
                    <a:pt x="71795" y="55459"/>
                    <a:pt x="71795" y="55138"/>
                  </a:cubicBezTo>
                  <a:cubicBezTo>
                    <a:pt x="71795" y="54828"/>
                    <a:pt x="72069" y="54578"/>
                    <a:pt x="72366" y="54578"/>
                  </a:cubicBezTo>
                  <a:close/>
                  <a:moveTo>
                    <a:pt x="76093" y="54578"/>
                  </a:moveTo>
                  <a:cubicBezTo>
                    <a:pt x="76391" y="54578"/>
                    <a:pt x="76664" y="54828"/>
                    <a:pt x="76664" y="55138"/>
                  </a:cubicBezTo>
                  <a:cubicBezTo>
                    <a:pt x="76664" y="55435"/>
                    <a:pt x="76403" y="55709"/>
                    <a:pt x="76093" y="55709"/>
                  </a:cubicBezTo>
                  <a:cubicBezTo>
                    <a:pt x="75795" y="55709"/>
                    <a:pt x="75533" y="55459"/>
                    <a:pt x="75533" y="55138"/>
                  </a:cubicBezTo>
                  <a:cubicBezTo>
                    <a:pt x="75533" y="54828"/>
                    <a:pt x="75783" y="54578"/>
                    <a:pt x="76093" y="54578"/>
                  </a:cubicBezTo>
                  <a:close/>
                  <a:moveTo>
                    <a:pt x="79712" y="54578"/>
                  </a:moveTo>
                  <a:cubicBezTo>
                    <a:pt x="80010" y="54578"/>
                    <a:pt x="80284" y="54828"/>
                    <a:pt x="80284" y="55138"/>
                  </a:cubicBezTo>
                  <a:cubicBezTo>
                    <a:pt x="80284" y="55435"/>
                    <a:pt x="80022" y="55709"/>
                    <a:pt x="79712" y="55709"/>
                  </a:cubicBezTo>
                  <a:cubicBezTo>
                    <a:pt x="79403" y="55709"/>
                    <a:pt x="79153" y="55459"/>
                    <a:pt x="79153" y="55138"/>
                  </a:cubicBezTo>
                  <a:cubicBezTo>
                    <a:pt x="79153" y="54828"/>
                    <a:pt x="79403" y="54578"/>
                    <a:pt x="79712" y="54578"/>
                  </a:cubicBezTo>
                  <a:close/>
                  <a:moveTo>
                    <a:pt x="83451" y="54578"/>
                  </a:moveTo>
                  <a:cubicBezTo>
                    <a:pt x="83761" y="54578"/>
                    <a:pt x="84011" y="54828"/>
                    <a:pt x="84011" y="55138"/>
                  </a:cubicBezTo>
                  <a:cubicBezTo>
                    <a:pt x="84011" y="55459"/>
                    <a:pt x="83761" y="55709"/>
                    <a:pt x="83451" y="55709"/>
                  </a:cubicBezTo>
                  <a:cubicBezTo>
                    <a:pt x="83141" y="55709"/>
                    <a:pt x="82880" y="55459"/>
                    <a:pt x="82880" y="55138"/>
                  </a:cubicBezTo>
                  <a:cubicBezTo>
                    <a:pt x="82880" y="54828"/>
                    <a:pt x="83141" y="54578"/>
                    <a:pt x="83451" y="54578"/>
                  </a:cubicBezTo>
                  <a:close/>
                  <a:moveTo>
                    <a:pt x="87166" y="54578"/>
                  </a:moveTo>
                  <a:cubicBezTo>
                    <a:pt x="87463" y="54578"/>
                    <a:pt x="87737" y="54828"/>
                    <a:pt x="87737" y="55138"/>
                  </a:cubicBezTo>
                  <a:cubicBezTo>
                    <a:pt x="87737" y="55435"/>
                    <a:pt x="87475" y="55709"/>
                    <a:pt x="87166" y="55709"/>
                  </a:cubicBezTo>
                  <a:cubicBezTo>
                    <a:pt x="86856" y="55709"/>
                    <a:pt x="86606" y="55459"/>
                    <a:pt x="86606" y="55138"/>
                  </a:cubicBezTo>
                  <a:cubicBezTo>
                    <a:pt x="86606" y="54828"/>
                    <a:pt x="86856" y="54578"/>
                    <a:pt x="87166" y="54578"/>
                  </a:cubicBezTo>
                  <a:close/>
                  <a:moveTo>
                    <a:pt x="90904" y="54578"/>
                  </a:moveTo>
                  <a:cubicBezTo>
                    <a:pt x="91214" y="54578"/>
                    <a:pt x="91464" y="54828"/>
                    <a:pt x="91464" y="55138"/>
                  </a:cubicBezTo>
                  <a:cubicBezTo>
                    <a:pt x="91464" y="55459"/>
                    <a:pt x="91214" y="55709"/>
                    <a:pt x="90904" y="55709"/>
                  </a:cubicBezTo>
                  <a:cubicBezTo>
                    <a:pt x="90595" y="55709"/>
                    <a:pt x="90345" y="55459"/>
                    <a:pt x="90345" y="55138"/>
                  </a:cubicBezTo>
                  <a:cubicBezTo>
                    <a:pt x="90345" y="54828"/>
                    <a:pt x="90595" y="54578"/>
                    <a:pt x="90904" y="54578"/>
                  </a:cubicBezTo>
                  <a:close/>
                  <a:moveTo>
                    <a:pt x="94631" y="54578"/>
                  </a:moveTo>
                  <a:cubicBezTo>
                    <a:pt x="94929" y="54578"/>
                    <a:pt x="95191" y="54828"/>
                    <a:pt x="95191" y="55138"/>
                  </a:cubicBezTo>
                  <a:cubicBezTo>
                    <a:pt x="95191" y="55435"/>
                    <a:pt x="94941" y="55709"/>
                    <a:pt x="94631" y="55709"/>
                  </a:cubicBezTo>
                  <a:cubicBezTo>
                    <a:pt x="94310" y="55709"/>
                    <a:pt x="94060" y="55459"/>
                    <a:pt x="94060" y="55138"/>
                  </a:cubicBezTo>
                  <a:cubicBezTo>
                    <a:pt x="94071" y="54828"/>
                    <a:pt x="94310" y="54578"/>
                    <a:pt x="94631" y="54578"/>
                  </a:cubicBezTo>
                  <a:close/>
                  <a:moveTo>
                    <a:pt x="98346" y="54578"/>
                  </a:moveTo>
                  <a:cubicBezTo>
                    <a:pt x="98655" y="54578"/>
                    <a:pt x="98905" y="54828"/>
                    <a:pt x="98905" y="55138"/>
                  </a:cubicBezTo>
                  <a:cubicBezTo>
                    <a:pt x="98905" y="55459"/>
                    <a:pt x="98655" y="55709"/>
                    <a:pt x="98346" y="55709"/>
                  </a:cubicBezTo>
                  <a:cubicBezTo>
                    <a:pt x="98036" y="55709"/>
                    <a:pt x="97786" y="55459"/>
                    <a:pt x="97786" y="55138"/>
                  </a:cubicBezTo>
                  <a:cubicBezTo>
                    <a:pt x="97786" y="54828"/>
                    <a:pt x="98036" y="54578"/>
                    <a:pt x="98346" y="54578"/>
                  </a:cubicBezTo>
                  <a:close/>
                  <a:moveTo>
                    <a:pt x="102084" y="54578"/>
                  </a:moveTo>
                  <a:cubicBezTo>
                    <a:pt x="102382" y="54578"/>
                    <a:pt x="102644" y="54828"/>
                    <a:pt x="102644" y="55138"/>
                  </a:cubicBezTo>
                  <a:cubicBezTo>
                    <a:pt x="102644" y="55435"/>
                    <a:pt x="102394" y="55709"/>
                    <a:pt x="102084" y="55709"/>
                  </a:cubicBezTo>
                  <a:cubicBezTo>
                    <a:pt x="101787" y="55709"/>
                    <a:pt x="101513" y="55459"/>
                    <a:pt x="101513" y="55138"/>
                  </a:cubicBezTo>
                  <a:cubicBezTo>
                    <a:pt x="101513" y="54828"/>
                    <a:pt x="101775" y="54578"/>
                    <a:pt x="102084" y="54578"/>
                  </a:cubicBezTo>
                  <a:close/>
                  <a:moveTo>
                    <a:pt x="105799" y="54578"/>
                  </a:moveTo>
                  <a:cubicBezTo>
                    <a:pt x="106121" y="54578"/>
                    <a:pt x="106371" y="54828"/>
                    <a:pt x="106371" y="55138"/>
                  </a:cubicBezTo>
                  <a:cubicBezTo>
                    <a:pt x="106371" y="55459"/>
                    <a:pt x="106109" y="55709"/>
                    <a:pt x="105799" y="55709"/>
                  </a:cubicBezTo>
                  <a:cubicBezTo>
                    <a:pt x="105490" y="55709"/>
                    <a:pt x="105239" y="55459"/>
                    <a:pt x="105239" y="55138"/>
                  </a:cubicBezTo>
                  <a:cubicBezTo>
                    <a:pt x="105239" y="54828"/>
                    <a:pt x="105490" y="54578"/>
                    <a:pt x="105799" y="54578"/>
                  </a:cubicBezTo>
                  <a:close/>
                  <a:moveTo>
                    <a:pt x="109538" y="54578"/>
                  </a:moveTo>
                  <a:cubicBezTo>
                    <a:pt x="109835" y="54578"/>
                    <a:pt x="110109" y="54828"/>
                    <a:pt x="110109" y="55138"/>
                  </a:cubicBezTo>
                  <a:cubicBezTo>
                    <a:pt x="110109" y="55435"/>
                    <a:pt x="109847" y="55709"/>
                    <a:pt x="109538" y="55709"/>
                  </a:cubicBezTo>
                  <a:cubicBezTo>
                    <a:pt x="109228" y="55709"/>
                    <a:pt x="108978" y="55459"/>
                    <a:pt x="108978" y="55138"/>
                  </a:cubicBezTo>
                  <a:cubicBezTo>
                    <a:pt x="108978" y="54828"/>
                    <a:pt x="109228" y="54578"/>
                    <a:pt x="109538" y="54578"/>
                  </a:cubicBezTo>
                  <a:close/>
                  <a:moveTo>
                    <a:pt x="113264" y="54578"/>
                  </a:moveTo>
                  <a:cubicBezTo>
                    <a:pt x="113574" y="54578"/>
                    <a:pt x="113824" y="54828"/>
                    <a:pt x="113824" y="55138"/>
                  </a:cubicBezTo>
                  <a:cubicBezTo>
                    <a:pt x="113824" y="55459"/>
                    <a:pt x="113574" y="55709"/>
                    <a:pt x="113264" y="55709"/>
                  </a:cubicBezTo>
                  <a:cubicBezTo>
                    <a:pt x="112943" y="55709"/>
                    <a:pt x="112693" y="55459"/>
                    <a:pt x="112693" y="55138"/>
                  </a:cubicBezTo>
                  <a:cubicBezTo>
                    <a:pt x="112693" y="54828"/>
                    <a:pt x="112943" y="54578"/>
                    <a:pt x="113264" y="54578"/>
                  </a:cubicBezTo>
                  <a:close/>
                  <a:moveTo>
                    <a:pt x="116991" y="54578"/>
                  </a:moveTo>
                  <a:cubicBezTo>
                    <a:pt x="117289" y="54578"/>
                    <a:pt x="117562" y="54828"/>
                    <a:pt x="117562" y="55138"/>
                  </a:cubicBezTo>
                  <a:cubicBezTo>
                    <a:pt x="117562" y="55435"/>
                    <a:pt x="117312" y="55709"/>
                    <a:pt x="116991" y="55709"/>
                  </a:cubicBezTo>
                  <a:cubicBezTo>
                    <a:pt x="116681" y="55709"/>
                    <a:pt x="116431" y="55459"/>
                    <a:pt x="116431" y="55138"/>
                  </a:cubicBezTo>
                  <a:cubicBezTo>
                    <a:pt x="116431" y="54828"/>
                    <a:pt x="116681" y="54578"/>
                    <a:pt x="116991" y="54578"/>
                  </a:cubicBezTo>
                  <a:close/>
                  <a:moveTo>
                    <a:pt x="120718" y="54578"/>
                  </a:moveTo>
                  <a:cubicBezTo>
                    <a:pt x="121027" y="54578"/>
                    <a:pt x="121277" y="54828"/>
                    <a:pt x="121277" y="55138"/>
                  </a:cubicBezTo>
                  <a:cubicBezTo>
                    <a:pt x="121277" y="55459"/>
                    <a:pt x="121027" y="55709"/>
                    <a:pt x="120718" y="55709"/>
                  </a:cubicBezTo>
                  <a:cubicBezTo>
                    <a:pt x="120408" y="55709"/>
                    <a:pt x="120146" y="55459"/>
                    <a:pt x="120146" y="55138"/>
                  </a:cubicBezTo>
                  <a:cubicBezTo>
                    <a:pt x="120146" y="54828"/>
                    <a:pt x="120420" y="54578"/>
                    <a:pt x="120718" y="54578"/>
                  </a:cubicBezTo>
                  <a:close/>
                  <a:moveTo>
                    <a:pt x="124456" y="54578"/>
                  </a:moveTo>
                  <a:cubicBezTo>
                    <a:pt x="124754" y="54578"/>
                    <a:pt x="125016" y="54828"/>
                    <a:pt x="125016" y="55138"/>
                  </a:cubicBezTo>
                  <a:cubicBezTo>
                    <a:pt x="125016" y="55435"/>
                    <a:pt x="124766" y="55709"/>
                    <a:pt x="124456" y="55709"/>
                  </a:cubicBezTo>
                  <a:cubicBezTo>
                    <a:pt x="124135" y="55709"/>
                    <a:pt x="123885" y="55459"/>
                    <a:pt x="123885" y="55138"/>
                  </a:cubicBezTo>
                  <a:cubicBezTo>
                    <a:pt x="123885" y="54828"/>
                    <a:pt x="124135" y="54578"/>
                    <a:pt x="124456" y="54578"/>
                  </a:cubicBezTo>
                  <a:close/>
                  <a:moveTo>
                    <a:pt x="128171" y="54578"/>
                  </a:moveTo>
                  <a:cubicBezTo>
                    <a:pt x="128480" y="54578"/>
                    <a:pt x="128742" y="54828"/>
                    <a:pt x="128742" y="55138"/>
                  </a:cubicBezTo>
                  <a:cubicBezTo>
                    <a:pt x="128742" y="55459"/>
                    <a:pt x="128480" y="55709"/>
                    <a:pt x="128171" y="55709"/>
                  </a:cubicBezTo>
                  <a:cubicBezTo>
                    <a:pt x="127861" y="55709"/>
                    <a:pt x="127611" y="55459"/>
                    <a:pt x="127611" y="55138"/>
                  </a:cubicBezTo>
                  <a:cubicBezTo>
                    <a:pt x="127611" y="54828"/>
                    <a:pt x="127861" y="54578"/>
                    <a:pt x="128171" y="54578"/>
                  </a:cubicBezTo>
                  <a:close/>
                  <a:moveTo>
                    <a:pt x="131898" y="54578"/>
                  </a:moveTo>
                  <a:cubicBezTo>
                    <a:pt x="132195" y="54578"/>
                    <a:pt x="132457" y="54828"/>
                    <a:pt x="132457" y="55138"/>
                  </a:cubicBezTo>
                  <a:cubicBezTo>
                    <a:pt x="132457" y="55435"/>
                    <a:pt x="132207" y="55709"/>
                    <a:pt x="131898" y="55709"/>
                  </a:cubicBezTo>
                  <a:cubicBezTo>
                    <a:pt x="131600" y="55709"/>
                    <a:pt x="131326" y="55459"/>
                    <a:pt x="131326" y="55138"/>
                  </a:cubicBezTo>
                  <a:cubicBezTo>
                    <a:pt x="131338" y="54828"/>
                    <a:pt x="131576" y="54578"/>
                    <a:pt x="131898" y="54578"/>
                  </a:cubicBezTo>
                  <a:close/>
                  <a:moveTo>
                    <a:pt x="135624" y="54578"/>
                  </a:moveTo>
                  <a:cubicBezTo>
                    <a:pt x="135946" y="54578"/>
                    <a:pt x="136196" y="54828"/>
                    <a:pt x="136196" y="55138"/>
                  </a:cubicBezTo>
                  <a:cubicBezTo>
                    <a:pt x="136196" y="55459"/>
                    <a:pt x="135934" y="55709"/>
                    <a:pt x="135624" y="55709"/>
                  </a:cubicBezTo>
                  <a:cubicBezTo>
                    <a:pt x="135315" y="55709"/>
                    <a:pt x="135065" y="55459"/>
                    <a:pt x="135065" y="55138"/>
                  </a:cubicBezTo>
                  <a:cubicBezTo>
                    <a:pt x="135065" y="54828"/>
                    <a:pt x="135315" y="54578"/>
                    <a:pt x="135624" y="54578"/>
                  </a:cubicBezTo>
                  <a:close/>
                  <a:moveTo>
                    <a:pt x="139351" y="54578"/>
                  </a:moveTo>
                  <a:cubicBezTo>
                    <a:pt x="139649" y="54578"/>
                    <a:pt x="139910" y="54828"/>
                    <a:pt x="139910" y="55138"/>
                  </a:cubicBezTo>
                  <a:cubicBezTo>
                    <a:pt x="139910" y="55435"/>
                    <a:pt x="139660" y="55709"/>
                    <a:pt x="139351" y="55709"/>
                  </a:cubicBezTo>
                  <a:cubicBezTo>
                    <a:pt x="139053" y="55709"/>
                    <a:pt x="138779" y="55459"/>
                    <a:pt x="138779" y="55138"/>
                  </a:cubicBezTo>
                  <a:cubicBezTo>
                    <a:pt x="138779" y="54828"/>
                    <a:pt x="139041" y="54578"/>
                    <a:pt x="139351" y="54578"/>
                  </a:cubicBezTo>
                  <a:close/>
                  <a:moveTo>
                    <a:pt x="143089" y="54578"/>
                  </a:moveTo>
                  <a:cubicBezTo>
                    <a:pt x="143399" y="54578"/>
                    <a:pt x="143649" y="54828"/>
                    <a:pt x="143649" y="55138"/>
                  </a:cubicBezTo>
                  <a:cubicBezTo>
                    <a:pt x="143649" y="55459"/>
                    <a:pt x="143399" y="55709"/>
                    <a:pt x="143089" y="55709"/>
                  </a:cubicBezTo>
                  <a:cubicBezTo>
                    <a:pt x="142768" y="55709"/>
                    <a:pt x="142518" y="55459"/>
                    <a:pt x="142518" y="55138"/>
                  </a:cubicBezTo>
                  <a:cubicBezTo>
                    <a:pt x="142518" y="54828"/>
                    <a:pt x="142768" y="54578"/>
                    <a:pt x="143089" y="54578"/>
                  </a:cubicBezTo>
                  <a:close/>
                  <a:moveTo>
                    <a:pt x="146804" y="54578"/>
                  </a:moveTo>
                  <a:cubicBezTo>
                    <a:pt x="147102" y="54578"/>
                    <a:pt x="147376" y="54828"/>
                    <a:pt x="147376" y="55138"/>
                  </a:cubicBezTo>
                  <a:cubicBezTo>
                    <a:pt x="147376" y="55435"/>
                    <a:pt x="147114" y="55709"/>
                    <a:pt x="146804" y="55709"/>
                  </a:cubicBezTo>
                  <a:cubicBezTo>
                    <a:pt x="146495" y="55709"/>
                    <a:pt x="146245" y="55459"/>
                    <a:pt x="146245" y="55138"/>
                  </a:cubicBezTo>
                  <a:cubicBezTo>
                    <a:pt x="146257" y="54828"/>
                    <a:pt x="146495" y="54578"/>
                    <a:pt x="146804" y="54578"/>
                  </a:cubicBezTo>
                  <a:close/>
                  <a:moveTo>
                    <a:pt x="150543" y="54578"/>
                  </a:moveTo>
                  <a:cubicBezTo>
                    <a:pt x="150852" y="54578"/>
                    <a:pt x="151102" y="54828"/>
                    <a:pt x="151102" y="55138"/>
                  </a:cubicBezTo>
                  <a:cubicBezTo>
                    <a:pt x="151102" y="55459"/>
                    <a:pt x="150852" y="55709"/>
                    <a:pt x="150543" y="55709"/>
                  </a:cubicBezTo>
                  <a:cubicBezTo>
                    <a:pt x="150233" y="55709"/>
                    <a:pt x="149971" y="55459"/>
                    <a:pt x="149971" y="55138"/>
                  </a:cubicBezTo>
                  <a:cubicBezTo>
                    <a:pt x="149971" y="54828"/>
                    <a:pt x="150233" y="54578"/>
                    <a:pt x="150543" y="54578"/>
                  </a:cubicBezTo>
                  <a:close/>
                  <a:moveTo>
                    <a:pt x="3405" y="56436"/>
                  </a:moveTo>
                  <a:cubicBezTo>
                    <a:pt x="3703" y="56436"/>
                    <a:pt x="3977" y="56686"/>
                    <a:pt x="3977" y="57007"/>
                  </a:cubicBezTo>
                  <a:cubicBezTo>
                    <a:pt x="3977" y="57305"/>
                    <a:pt x="3727" y="57567"/>
                    <a:pt x="3405" y="57567"/>
                  </a:cubicBezTo>
                  <a:cubicBezTo>
                    <a:pt x="3096" y="57567"/>
                    <a:pt x="2846" y="57317"/>
                    <a:pt x="2846" y="57007"/>
                  </a:cubicBezTo>
                  <a:cubicBezTo>
                    <a:pt x="2858" y="56686"/>
                    <a:pt x="3096" y="56436"/>
                    <a:pt x="3405" y="56436"/>
                  </a:cubicBezTo>
                  <a:close/>
                  <a:moveTo>
                    <a:pt x="7132" y="56436"/>
                  </a:moveTo>
                  <a:cubicBezTo>
                    <a:pt x="7430" y="56436"/>
                    <a:pt x="7692" y="56686"/>
                    <a:pt x="7692" y="57007"/>
                  </a:cubicBezTo>
                  <a:cubicBezTo>
                    <a:pt x="7692" y="57305"/>
                    <a:pt x="7442" y="57567"/>
                    <a:pt x="7132" y="57567"/>
                  </a:cubicBezTo>
                  <a:cubicBezTo>
                    <a:pt x="6834" y="57567"/>
                    <a:pt x="6560" y="57317"/>
                    <a:pt x="6560" y="57007"/>
                  </a:cubicBezTo>
                  <a:cubicBezTo>
                    <a:pt x="6584" y="56686"/>
                    <a:pt x="6822" y="56436"/>
                    <a:pt x="7132" y="56436"/>
                  </a:cubicBezTo>
                  <a:close/>
                  <a:moveTo>
                    <a:pt x="10871" y="56436"/>
                  </a:moveTo>
                  <a:cubicBezTo>
                    <a:pt x="11168" y="56436"/>
                    <a:pt x="11430" y="56686"/>
                    <a:pt x="11430" y="57007"/>
                  </a:cubicBezTo>
                  <a:cubicBezTo>
                    <a:pt x="11430" y="57305"/>
                    <a:pt x="11180" y="57567"/>
                    <a:pt x="10871" y="57567"/>
                  </a:cubicBezTo>
                  <a:cubicBezTo>
                    <a:pt x="10573" y="57567"/>
                    <a:pt x="10299" y="57317"/>
                    <a:pt x="10299" y="57007"/>
                  </a:cubicBezTo>
                  <a:cubicBezTo>
                    <a:pt x="10299" y="56686"/>
                    <a:pt x="10549" y="56436"/>
                    <a:pt x="10871" y="56436"/>
                  </a:cubicBezTo>
                  <a:close/>
                  <a:moveTo>
                    <a:pt x="14585" y="56436"/>
                  </a:moveTo>
                  <a:cubicBezTo>
                    <a:pt x="14883" y="56436"/>
                    <a:pt x="15157" y="56686"/>
                    <a:pt x="15157" y="57007"/>
                  </a:cubicBezTo>
                  <a:cubicBezTo>
                    <a:pt x="15157" y="57305"/>
                    <a:pt x="14895" y="57567"/>
                    <a:pt x="14585" y="57567"/>
                  </a:cubicBezTo>
                  <a:cubicBezTo>
                    <a:pt x="14288" y="57567"/>
                    <a:pt x="14014" y="57317"/>
                    <a:pt x="14014" y="57007"/>
                  </a:cubicBezTo>
                  <a:cubicBezTo>
                    <a:pt x="14038" y="56686"/>
                    <a:pt x="14276" y="56436"/>
                    <a:pt x="14585" y="56436"/>
                  </a:cubicBezTo>
                  <a:close/>
                  <a:moveTo>
                    <a:pt x="18324" y="56436"/>
                  </a:moveTo>
                  <a:cubicBezTo>
                    <a:pt x="18622" y="56436"/>
                    <a:pt x="18883" y="56686"/>
                    <a:pt x="18883" y="57007"/>
                  </a:cubicBezTo>
                  <a:cubicBezTo>
                    <a:pt x="18883" y="57305"/>
                    <a:pt x="18633" y="57567"/>
                    <a:pt x="18324" y="57567"/>
                  </a:cubicBezTo>
                  <a:cubicBezTo>
                    <a:pt x="18026" y="57567"/>
                    <a:pt x="17752" y="57317"/>
                    <a:pt x="17752" y="57007"/>
                  </a:cubicBezTo>
                  <a:cubicBezTo>
                    <a:pt x="17752" y="56686"/>
                    <a:pt x="18014" y="56436"/>
                    <a:pt x="18324" y="56436"/>
                  </a:cubicBezTo>
                  <a:close/>
                  <a:moveTo>
                    <a:pt x="22039" y="56436"/>
                  </a:moveTo>
                  <a:cubicBezTo>
                    <a:pt x="22336" y="56436"/>
                    <a:pt x="22610" y="56686"/>
                    <a:pt x="22610" y="57007"/>
                  </a:cubicBezTo>
                  <a:cubicBezTo>
                    <a:pt x="22610" y="57305"/>
                    <a:pt x="22360" y="57567"/>
                    <a:pt x="22039" y="57567"/>
                  </a:cubicBezTo>
                  <a:cubicBezTo>
                    <a:pt x="21729" y="57567"/>
                    <a:pt x="21479" y="57317"/>
                    <a:pt x="21479" y="57007"/>
                  </a:cubicBezTo>
                  <a:cubicBezTo>
                    <a:pt x="21491" y="56686"/>
                    <a:pt x="21729" y="56436"/>
                    <a:pt x="22039" y="56436"/>
                  </a:cubicBezTo>
                  <a:close/>
                  <a:moveTo>
                    <a:pt x="25777" y="56436"/>
                  </a:moveTo>
                  <a:cubicBezTo>
                    <a:pt x="26075" y="56436"/>
                    <a:pt x="26349" y="56686"/>
                    <a:pt x="26349" y="57007"/>
                  </a:cubicBezTo>
                  <a:cubicBezTo>
                    <a:pt x="26349" y="57305"/>
                    <a:pt x="26087" y="57567"/>
                    <a:pt x="25777" y="57567"/>
                  </a:cubicBezTo>
                  <a:cubicBezTo>
                    <a:pt x="25468" y="57567"/>
                    <a:pt x="25206" y="57317"/>
                    <a:pt x="25206" y="57007"/>
                  </a:cubicBezTo>
                  <a:cubicBezTo>
                    <a:pt x="25218" y="56686"/>
                    <a:pt x="25468" y="56436"/>
                    <a:pt x="25777" y="56436"/>
                  </a:cubicBezTo>
                  <a:close/>
                  <a:moveTo>
                    <a:pt x="29504" y="56436"/>
                  </a:moveTo>
                  <a:cubicBezTo>
                    <a:pt x="29801" y="56436"/>
                    <a:pt x="30063" y="56686"/>
                    <a:pt x="30063" y="57007"/>
                  </a:cubicBezTo>
                  <a:cubicBezTo>
                    <a:pt x="30063" y="57305"/>
                    <a:pt x="29813" y="57567"/>
                    <a:pt x="29504" y="57567"/>
                  </a:cubicBezTo>
                  <a:cubicBezTo>
                    <a:pt x="29182" y="57567"/>
                    <a:pt x="28932" y="57317"/>
                    <a:pt x="28932" y="57007"/>
                  </a:cubicBezTo>
                  <a:cubicBezTo>
                    <a:pt x="28944" y="56686"/>
                    <a:pt x="29182" y="56436"/>
                    <a:pt x="29504" y="56436"/>
                  </a:cubicBezTo>
                  <a:close/>
                  <a:moveTo>
                    <a:pt x="33230" y="56436"/>
                  </a:moveTo>
                  <a:cubicBezTo>
                    <a:pt x="33528" y="56436"/>
                    <a:pt x="33802" y="56686"/>
                    <a:pt x="33802" y="57007"/>
                  </a:cubicBezTo>
                  <a:cubicBezTo>
                    <a:pt x="33802" y="57305"/>
                    <a:pt x="33552" y="57567"/>
                    <a:pt x="33230" y="57567"/>
                  </a:cubicBezTo>
                  <a:cubicBezTo>
                    <a:pt x="32921" y="57567"/>
                    <a:pt x="32671" y="57317"/>
                    <a:pt x="32671" y="57007"/>
                  </a:cubicBezTo>
                  <a:cubicBezTo>
                    <a:pt x="32671" y="56686"/>
                    <a:pt x="32921" y="56436"/>
                    <a:pt x="33230" y="56436"/>
                  </a:cubicBezTo>
                  <a:close/>
                  <a:moveTo>
                    <a:pt x="36957" y="56436"/>
                  </a:moveTo>
                  <a:cubicBezTo>
                    <a:pt x="37255" y="56436"/>
                    <a:pt x="37517" y="56686"/>
                    <a:pt x="37517" y="57007"/>
                  </a:cubicBezTo>
                  <a:cubicBezTo>
                    <a:pt x="37517" y="57305"/>
                    <a:pt x="37267" y="57567"/>
                    <a:pt x="36957" y="57567"/>
                  </a:cubicBezTo>
                  <a:cubicBezTo>
                    <a:pt x="36648" y="57567"/>
                    <a:pt x="36386" y="57317"/>
                    <a:pt x="36386" y="57007"/>
                  </a:cubicBezTo>
                  <a:cubicBezTo>
                    <a:pt x="36409" y="56686"/>
                    <a:pt x="36648" y="56436"/>
                    <a:pt x="36957" y="56436"/>
                  </a:cubicBezTo>
                  <a:close/>
                  <a:moveTo>
                    <a:pt x="40672" y="56436"/>
                  </a:moveTo>
                  <a:cubicBezTo>
                    <a:pt x="40970" y="56436"/>
                    <a:pt x="41243" y="56686"/>
                    <a:pt x="41243" y="57007"/>
                  </a:cubicBezTo>
                  <a:cubicBezTo>
                    <a:pt x="41243" y="57305"/>
                    <a:pt x="40993" y="57567"/>
                    <a:pt x="40672" y="57567"/>
                  </a:cubicBezTo>
                  <a:cubicBezTo>
                    <a:pt x="40374" y="57567"/>
                    <a:pt x="40112" y="57317"/>
                    <a:pt x="40112" y="57007"/>
                  </a:cubicBezTo>
                  <a:cubicBezTo>
                    <a:pt x="40124" y="56686"/>
                    <a:pt x="40362" y="56436"/>
                    <a:pt x="40672" y="56436"/>
                  </a:cubicBezTo>
                  <a:close/>
                  <a:moveTo>
                    <a:pt x="44410" y="56436"/>
                  </a:moveTo>
                  <a:cubicBezTo>
                    <a:pt x="44708" y="56436"/>
                    <a:pt x="44982" y="56686"/>
                    <a:pt x="44982" y="57007"/>
                  </a:cubicBezTo>
                  <a:cubicBezTo>
                    <a:pt x="44982" y="57305"/>
                    <a:pt x="44720" y="57567"/>
                    <a:pt x="44410" y="57567"/>
                  </a:cubicBezTo>
                  <a:cubicBezTo>
                    <a:pt x="44113" y="57567"/>
                    <a:pt x="43851" y="57317"/>
                    <a:pt x="43851" y="57007"/>
                  </a:cubicBezTo>
                  <a:cubicBezTo>
                    <a:pt x="43851" y="56686"/>
                    <a:pt x="44101" y="56436"/>
                    <a:pt x="44410" y="56436"/>
                  </a:cubicBezTo>
                  <a:close/>
                  <a:moveTo>
                    <a:pt x="48137" y="56436"/>
                  </a:moveTo>
                  <a:cubicBezTo>
                    <a:pt x="48435" y="56436"/>
                    <a:pt x="48697" y="56686"/>
                    <a:pt x="48697" y="57007"/>
                  </a:cubicBezTo>
                  <a:cubicBezTo>
                    <a:pt x="48697" y="57305"/>
                    <a:pt x="48447" y="57567"/>
                    <a:pt x="48137" y="57567"/>
                  </a:cubicBezTo>
                  <a:cubicBezTo>
                    <a:pt x="47839" y="57567"/>
                    <a:pt x="47566" y="57317"/>
                    <a:pt x="47566" y="57007"/>
                  </a:cubicBezTo>
                  <a:cubicBezTo>
                    <a:pt x="47578" y="56686"/>
                    <a:pt x="47839" y="56436"/>
                    <a:pt x="48137" y="56436"/>
                  </a:cubicBezTo>
                  <a:close/>
                  <a:moveTo>
                    <a:pt x="51864" y="56436"/>
                  </a:moveTo>
                  <a:cubicBezTo>
                    <a:pt x="52161" y="56436"/>
                    <a:pt x="52435" y="56686"/>
                    <a:pt x="52435" y="57007"/>
                  </a:cubicBezTo>
                  <a:cubicBezTo>
                    <a:pt x="52435" y="57305"/>
                    <a:pt x="52185" y="57567"/>
                    <a:pt x="51864" y="57567"/>
                  </a:cubicBezTo>
                  <a:cubicBezTo>
                    <a:pt x="51566" y="57567"/>
                    <a:pt x="51304" y="57317"/>
                    <a:pt x="51304" y="57007"/>
                  </a:cubicBezTo>
                  <a:cubicBezTo>
                    <a:pt x="51304" y="56686"/>
                    <a:pt x="51554" y="56436"/>
                    <a:pt x="51864" y="56436"/>
                  </a:cubicBezTo>
                  <a:close/>
                  <a:moveTo>
                    <a:pt x="55602" y="56436"/>
                  </a:moveTo>
                  <a:cubicBezTo>
                    <a:pt x="55900" y="56436"/>
                    <a:pt x="56174" y="56686"/>
                    <a:pt x="56174" y="57007"/>
                  </a:cubicBezTo>
                  <a:cubicBezTo>
                    <a:pt x="56174" y="57305"/>
                    <a:pt x="55912" y="57567"/>
                    <a:pt x="55602" y="57567"/>
                  </a:cubicBezTo>
                  <a:cubicBezTo>
                    <a:pt x="55293" y="57567"/>
                    <a:pt x="55043" y="57317"/>
                    <a:pt x="55043" y="57007"/>
                  </a:cubicBezTo>
                  <a:cubicBezTo>
                    <a:pt x="55043" y="56686"/>
                    <a:pt x="55293" y="56436"/>
                    <a:pt x="55602" y="56436"/>
                  </a:cubicBezTo>
                  <a:close/>
                  <a:moveTo>
                    <a:pt x="59329" y="56436"/>
                  </a:moveTo>
                  <a:cubicBezTo>
                    <a:pt x="59627" y="56436"/>
                    <a:pt x="59889" y="56686"/>
                    <a:pt x="59889" y="57007"/>
                  </a:cubicBezTo>
                  <a:cubicBezTo>
                    <a:pt x="59889" y="57305"/>
                    <a:pt x="59639" y="57567"/>
                    <a:pt x="59329" y="57567"/>
                  </a:cubicBezTo>
                  <a:cubicBezTo>
                    <a:pt x="59008" y="57567"/>
                    <a:pt x="58757" y="57317"/>
                    <a:pt x="58757" y="57007"/>
                  </a:cubicBezTo>
                  <a:cubicBezTo>
                    <a:pt x="58757" y="56686"/>
                    <a:pt x="59008" y="56436"/>
                    <a:pt x="59329" y="56436"/>
                  </a:cubicBezTo>
                  <a:close/>
                  <a:moveTo>
                    <a:pt x="63056" y="56436"/>
                  </a:moveTo>
                  <a:cubicBezTo>
                    <a:pt x="63353" y="56436"/>
                    <a:pt x="63627" y="56686"/>
                    <a:pt x="63627" y="57007"/>
                  </a:cubicBezTo>
                  <a:cubicBezTo>
                    <a:pt x="63627" y="57305"/>
                    <a:pt x="63377" y="57567"/>
                    <a:pt x="63056" y="57567"/>
                  </a:cubicBezTo>
                  <a:cubicBezTo>
                    <a:pt x="62746" y="57567"/>
                    <a:pt x="62496" y="57317"/>
                    <a:pt x="62496" y="57007"/>
                  </a:cubicBezTo>
                  <a:cubicBezTo>
                    <a:pt x="62496" y="56686"/>
                    <a:pt x="62746" y="56436"/>
                    <a:pt x="63056" y="56436"/>
                  </a:cubicBezTo>
                  <a:close/>
                  <a:moveTo>
                    <a:pt x="66782" y="56436"/>
                  </a:moveTo>
                  <a:cubicBezTo>
                    <a:pt x="67080" y="56436"/>
                    <a:pt x="67342" y="56686"/>
                    <a:pt x="67342" y="57007"/>
                  </a:cubicBezTo>
                  <a:cubicBezTo>
                    <a:pt x="67342" y="57305"/>
                    <a:pt x="67092" y="57567"/>
                    <a:pt x="66782" y="57567"/>
                  </a:cubicBezTo>
                  <a:cubicBezTo>
                    <a:pt x="66473" y="57567"/>
                    <a:pt x="66211" y="57317"/>
                    <a:pt x="66211" y="57007"/>
                  </a:cubicBezTo>
                  <a:cubicBezTo>
                    <a:pt x="66235" y="56686"/>
                    <a:pt x="66473" y="56436"/>
                    <a:pt x="66782" y="56436"/>
                  </a:cubicBezTo>
                  <a:close/>
                  <a:moveTo>
                    <a:pt x="70509" y="56436"/>
                  </a:moveTo>
                  <a:cubicBezTo>
                    <a:pt x="70807" y="56436"/>
                    <a:pt x="71080" y="56686"/>
                    <a:pt x="71080" y="57007"/>
                  </a:cubicBezTo>
                  <a:cubicBezTo>
                    <a:pt x="71080" y="57305"/>
                    <a:pt x="70830" y="57567"/>
                    <a:pt x="70509" y="57567"/>
                  </a:cubicBezTo>
                  <a:cubicBezTo>
                    <a:pt x="70199" y="57567"/>
                    <a:pt x="69949" y="57317"/>
                    <a:pt x="69949" y="57007"/>
                  </a:cubicBezTo>
                  <a:cubicBezTo>
                    <a:pt x="69949" y="56686"/>
                    <a:pt x="70199" y="56436"/>
                    <a:pt x="70509" y="56436"/>
                  </a:cubicBezTo>
                  <a:close/>
                  <a:moveTo>
                    <a:pt x="74236" y="56436"/>
                  </a:moveTo>
                  <a:cubicBezTo>
                    <a:pt x="74533" y="56436"/>
                    <a:pt x="74795" y="56686"/>
                    <a:pt x="74795" y="57007"/>
                  </a:cubicBezTo>
                  <a:cubicBezTo>
                    <a:pt x="74795" y="57305"/>
                    <a:pt x="74545" y="57567"/>
                    <a:pt x="74236" y="57567"/>
                  </a:cubicBezTo>
                  <a:cubicBezTo>
                    <a:pt x="73938" y="57567"/>
                    <a:pt x="73676" y="57317"/>
                    <a:pt x="73676" y="57007"/>
                  </a:cubicBezTo>
                  <a:cubicBezTo>
                    <a:pt x="73676" y="56686"/>
                    <a:pt x="73926" y="56436"/>
                    <a:pt x="74236" y="56436"/>
                  </a:cubicBezTo>
                  <a:close/>
                  <a:moveTo>
                    <a:pt x="77855" y="56436"/>
                  </a:moveTo>
                  <a:cubicBezTo>
                    <a:pt x="78153" y="56436"/>
                    <a:pt x="78415" y="56686"/>
                    <a:pt x="78415" y="57007"/>
                  </a:cubicBezTo>
                  <a:cubicBezTo>
                    <a:pt x="78415" y="57305"/>
                    <a:pt x="78165" y="57567"/>
                    <a:pt x="77855" y="57567"/>
                  </a:cubicBezTo>
                  <a:cubicBezTo>
                    <a:pt x="77546" y="57567"/>
                    <a:pt x="77284" y="57317"/>
                    <a:pt x="77284" y="57007"/>
                  </a:cubicBezTo>
                  <a:cubicBezTo>
                    <a:pt x="77284" y="56686"/>
                    <a:pt x="77546" y="56436"/>
                    <a:pt x="77855" y="56436"/>
                  </a:cubicBezTo>
                  <a:close/>
                  <a:moveTo>
                    <a:pt x="81570" y="56436"/>
                  </a:moveTo>
                  <a:cubicBezTo>
                    <a:pt x="81868" y="56436"/>
                    <a:pt x="82141" y="56686"/>
                    <a:pt x="82141" y="57007"/>
                  </a:cubicBezTo>
                  <a:cubicBezTo>
                    <a:pt x="82141" y="57305"/>
                    <a:pt x="81879" y="57567"/>
                    <a:pt x="81570" y="57567"/>
                  </a:cubicBezTo>
                  <a:cubicBezTo>
                    <a:pt x="81260" y="57567"/>
                    <a:pt x="81010" y="57317"/>
                    <a:pt x="81010" y="57007"/>
                  </a:cubicBezTo>
                  <a:cubicBezTo>
                    <a:pt x="81022" y="56686"/>
                    <a:pt x="81260" y="56436"/>
                    <a:pt x="81570" y="56436"/>
                  </a:cubicBezTo>
                  <a:close/>
                  <a:moveTo>
                    <a:pt x="85308" y="56436"/>
                  </a:moveTo>
                  <a:cubicBezTo>
                    <a:pt x="85606" y="56436"/>
                    <a:pt x="85880" y="56686"/>
                    <a:pt x="85880" y="57007"/>
                  </a:cubicBezTo>
                  <a:cubicBezTo>
                    <a:pt x="85880" y="57305"/>
                    <a:pt x="85618" y="57567"/>
                    <a:pt x="85308" y="57567"/>
                  </a:cubicBezTo>
                  <a:cubicBezTo>
                    <a:pt x="84999" y="57567"/>
                    <a:pt x="84749" y="57317"/>
                    <a:pt x="84749" y="57007"/>
                  </a:cubicBezTo>
                  <a:cubicBezTo>
                    <a:pt x="84749" y="56686"/>
                    <a:pt x="84999" y="56436"/>
                    <a:pt x="85308" y="56436"/>
                  </a:cubicBezTo>
                  <a:close/>
                  <a:moveTo>
                    <a:pt x="89035" y="56436"/>
                  </a:moveTo>
                  <a:cubicBezTo>
                    <a:pt x="89333" y="56436"/>
                    <a:pt x="89595" y="56686"/>
                    <a:pt x="89595" y="57007"/>
                  </a:cubicBezTo>
                  <a:cubicBezTo>
                    <a:pt x="89595" y="57305"/>
                    <a:pt x="89345" y="57567"/>
                    <a:pt x="89035" y="57567"/>
                  </a:cubicBezTo>
                  <a:cubicBezTo>
                    <a:pt x="88714" y="57567"/>
                    <a:pt x="88464" y="57317"/>
                    <a:pt x="88464" y="57007"/>
                  </a:cubicBezTo>
                  <a:cubicBezTo>
                    <a:pt x="88475" y="56686"/>
                    <a:pt x="88714" y="56436"/>
                    <a:pt x="89035" y="56436"/>
                  </a:cubicBezTo>
                  <a:close/>
                  <a:moveTo>
                    <a:pt x="92762" y="56436"/>
                  </a:moveTo>
                  <a:cubicBezTo>
                    <a:pt x="93059" y="56436"/>
                    <a:pt x="93333" y="56686"/>
                    <a:pt x="93333" y="57007"/>
                  </a:cubicBezTo>
                  <a:cubicBezTo>
                    <a:pt x="93333" y="57305"/>
                    <a:pt x="93071" y="57567"/>
                    <a:pt x="92762" y="57567"/>
                  </a:cubicBezTo>
                  <a:cubicBezTo>
                    <a:pt x="92452" y="57567"/>
                    <a:pt x="92202" y="57317"/>
                    <a:pt x="92202" y="57007"/>
                  </a:cubicBezTo>
                  <a:cubicBezTo>
                    <a:pt x="92202" y="56686"/>
                    <a:pt x="92452" y="56436"/>
                    <a:pt x="92762" y="56436"/>
                  </a:cubicBezTo>
                  <a:close/>
                  <a:moveTo>
                    <a:pt x="96488" y="56436"/>
                  </a:moveTo>
                  <a:cubicBezTo>
                    <a:pt x="96786" y="56436"/>
                    <a:pt x="97048" y="56686"/>
                    <a:pt x="97048" y="57007"/>
                  </a:cubicBezTo>
                  <a:cubicBezTo>
                    <a:pt x="97048" y="57305"/>
                    <a:pt x="96798" y="57567"/>
                    <a:pt x="96488" y="57567"/>
                  </a:cubicBezTo>
                  <a:cubicBezTo>
                    <a:pt x="96191" y="57567"/>
                    <a:pt x="95917" y="57317"/>
                    <a:pt x="95917" y="57007"/>
                  </a:cubicBezTo>
                  <a:cubicBezTo>
                    <a:pt x="95917" y="56686"/>
                    <a:pt x="96179" y="56436"/>
                    <a:pt x="96488" y="56436"/>
                  </a:cubicBezTo>
                  <a:close/>
                  <a:moveTo>
                    <a:pt x="100203" y="56436"/>
                  </a:moveTo>
                  <a:cubicBezTo>
                    <a:pt x="100501" y="56436"/>
                    <a:pt x="100775" y="56686"/>
                    <a:pt x="100775" y="57007"/>
                  </a:cubicBezTo>
                  <a:cubicBezTo>
                    <a:pt x="100775" y="57305"/>
                    <a:pt x="100513" y="57567"/>
                    <a:pt x="100203" y="57567"/>
                  </a:cubicBezTo>
                  <a:cubicBezTo>
                    <a:pt x="99905" y="57567"/>
                    <a:pt x="99644" y="57317"/>
                    <a:pt x="99644" y="57007"/>
                  </a:cubicBezTo>
                  <a:cubicBezTo>
                    <a:pt x="99655" y="56686"/>
                    <a:pt x="99894" y="56436"/>
                    <a:pt x="100203" y="56436"/>
                  </a:cubicBezTo>
                  <a:close/>
                  <a:moveTo>
                    <a:pt x="103942" y="56436"/>
                  </a:moveTo>
                  <a:cubicBezTo>
                    <a:pt x="104239" y="56436"/>
                    <a:pt x="104513" y="56686"/>
                    <a:pt x="104513" y="57007"/>
                  </a:cubicBezTo>
                  <a:cubicBezTo>
                    <a:pt x="104513" y="57305"/>
                    <a:pt x="104251" y="57567"/>
                    <a:pt x="103942" y="57567"/>
                  </a:cubicBezTo>
                  <a:cubicBezTo>
                    <a:pt x="103644" y="57567"/>
                    <a:pt x="103382" y="57317"/>
                    <a:pt x="103382" y="57007"/>
                  </a:cubicBezTo>
                  <a:cubicBezTo>
                    <a:pt x="103382" y="56686"/>
                    <a:pt x="103632" y="56436"/>
                    <a:pt x="103942" y="56436"/>
                  </a:cubicBezTo>
                  <a:close/>
                  <a:moveTo>
                    <a:pt x="107668" y="56436"/>
                  </a:moveTo>
                  <a:cubicBezTo>
                    <a:pt x="107966" y="56436"/>
                    <a:pt x="108228" y="56686"/>
                    <a:pt x="108228" y="57007"/>
                  </a:cubicBezTo>
                  <a:cubicBezTo>
                    <a:pt x="108228" y="57305"/>
                    <a:pt x="107978" y="57567"/>
                    <a:pt x="107668" y="57567"/>
                  </a:cubicBezTo>
                  <a:cubicBezTo>
                    <a:pt x="107371" y="57567"/>
                    <a:pt x="107097" y="57317"/>
                    <a:pt x="107097" y="57007"/>
                  </a:cubicBezTo>
                  <a:cubicBezTo>
                    <a:pt x="107109" y="56686"/>
                    <a:pt x="107347" y="56436"/>
                    <a:pt x="107668" y="56436"/>
                  </a:cubicBezTo>
                  <a:close/>
                  <a:moveTo>
                    <a:pt x="111395" y="56436"/>
                  </a:moveTo>
                  <a:cubicBezTo>
                    <a:pt x="111693" y="56436"/>
                    <a:pt x="111967" y="56686"/>
                    <a:pt x="111967" y="57007"/>
                  </a:cubicBezTo>
                  <a:cubicBezTo>
                    <a:pt x="111967" y="57305"/>
                    <a:pt x="111705" y="57567"/>
                    <a:pt x="111395" y="57567"/>
                  </a:cubicBezTo>
                  <a:cubicBezTo>
                    <a:pt x="111085" y="57567"/>
                    <a:pt x="110835" y="57317"/>
                    <a:pt x="110835" y="57007"/>
                  </a:cubicBezTo>
                  <a:cubicBezTo>
                    <a:pt x="110835" y="56686"/>
                    <a:pt x="111085" y="56436"/>
                    <a:pt x="111395" y="56436"/>
                  </a:cubicBezTo>
                  <a:close/>
                  <a:moveTo>
                    <a:pt x="115122" y="56436"/>
                  </a:moveTo>
                  <a:cubicBezTo>
                    <a:pt x="115419" y="56436"/>
                    <a:pt x="115681" y="56686"/>
                    <a:pt x="115681" y="57007"/>
                  </a:cubicBezTo>
                  <a:cubicBezTo>
                    <a:pt x="115681" y="57305"/>
                    <a:pt x="115431" y="57567"/>
                    <a:pt x="115122" y="57567"/>
                  </a:cubicBezTo>
                  <a:cubicBezTo>
                    <a:pt x="114812" y="57567"/>
                    <a:pt x="114550" y="57317"/>
                    <a:pt x="114550" y="57007"/>
                  </a:cubicBezTo>
                  <a:cubicBezTo>
                    <a:pt x="114574" y="56686"/>
                    <a:pt x="114812" y="56436"/>
                    <a:pt x="115122" y="56436"/>
                  </a:cubicBezTo>
                  <a:close/>
                  <a:moveTo>
                    <a:pt x="118860" y="56436"/>
                  </a:moveTo>
                  <a:cubicBezTo>
                    <a:pt x="119158" y="56436"/>
                    <a:pt x="119420" y="56686"/>
                    <a:pt x="119420" y="57007"/>
                  </a:cubicBezTo>
                  <a:cubicBezTo>
                    <a:pt x="119420" y="57305"/>
                    <a:pt x="119170" y="57567"/>
                    <a:pt x="118860" y="57567"/>
                  </a:cubicBezTo>
                  <a:cubicBezTo>
                    <a:pt x="118539" y="57567"/>
                    <a:pt x="118289" y="57317"/>
                    <a:pt x="118289" y="57007"/>
                  </a:cubicBezTo>
                  <a:cubicBezTo>
                    <a:pt x="118289" y="56686"/>
                    <a:pt x="118539" y="56436"/>
                    <a:pt x="118860" y="56436"/>
                  </a:cubicBezTo>
                  <a:close/>
                  <a:moveTo>
                    <a:pt x="122575" y="56436"/>
                  </a:moveTo>
                  <a:cubicBezTo>
                    <a:pt x="122873" y="56436"/>
                    <a:pt x="123146" y="56686"/>
                    <a:pt x="123146" y="57007"/>
                  </a:cubicBezTo>
                  <a:cubicBezTo>
                    <a:pt x="123146" y="57305"/>
                    <a:pt x="122885" y="57567"/>
                    <a:pt x="122575" y="57567"/>
                  </a:cubicBezTo>
                  <a:cubicBezTo>
                    <a:pt x="122265" y="57567"/>
                    <a:pt x="122015" y="57317"/>
                    <a:pt x="122015" y="57007"/>
                  </a:cubicBezTo>
                  <a:cubicBezTo>
                    <a:pt x="122027" y="56686"/>
                    <a:pt x="122277" y="56436"/>
                    <a:pt x="122575" y="56436"/>
                  </a:cubicBezTo>
                  <a:close/>
                  <a:moveTo>
                    <a:pt x="126314" y="56436"/>
                  </a:moveTo>
                  <a:cubicBezTo>
                    <a:pt x="126611" y="56436"/>
                    <a:pt x="126873" y="56686"/>
                    <a:pt x="126873" y="57007"/>
                  </a:cubicBezTo>
                  <a:cubicBezTo>
                    <a:pt x="126873" y="57305"/>
                    <a:pt x="126623" y="57567"/>
                    <a:pt x="126314" y="57567"/>
                  </a:cubicBezTo>
                  <a:cubicBezTo>
                    <a:pt x="126004" y="57567"/>
                    <a:pt x="125742" y="57317"/>
                    <a:pt x="125742" y="57007"/>
                  </a:cubicBezTo>
                  <a:cubicBezTo>
                    <a:pt x="125742" y="56686"/>
                    <a:pt x="126004" y="56436"/>
                    <a:pt x="126314" y="56436"/>
                  </a:cubicBezTo>
                  <a:close/>
                  <a:moveTo>
                    <a:pt x="130028" y="56436"/>
                  </a:moveTo>
                  <a:cubicBezTo>
                    <a:pt x="130326" y="56436"/>
                    <a:pt x="130600" y="56686"/>
                    <a:pt x="130600" y="57007"/>
                  </a:cubicBezTo>
                  <a:cubicBezTo>
                    <a:pt x="130600" y="57305"/>
                    <a:pt x="130350" y="57567"/>
                    <a:pt x="130028" y="57567"/>
                  </a:cubicBezTo>
                  <a:cubicBezTo>
                    <a:pt x="129731" y="57567"/>
                    <a:pt x="129469" y="57317"/>
                    <a:pt x="129469" y="57007"/>
                  </a:cubicBezTo>
                  <a:cubicBezTo>
                    <a:pt x="129469" y="56686"/>
                    <a:pt x="129719" y="56436"/>
                    <a:pt x="130028" y="56436"/>
                  </a:cubicBezTo>
                  <a:close/>
                  <a:moveTo>
                    <a:pt x="133767" y="56436"/>
                  </a:moveTo>
                  <a:cubicBezTo>
                    <a:pt x="134065" y="56436"/>
                    <a:pt x="134326" y="56686"/>
                    <a:pt x="134326" y="57007"/>
                  </a:cubicBezTo>
                  <a:cubicBezTo>
                    <a:pt x="134326" y="57305"/>
                    <a:pt x="134076" y="57567"/>
                    <a:pt x="133767" y="57567"/>
                  </a:cubicBezTo>
                  <a:cubicBezTo>
                    <a:pt x="133469" y="57567"/>
                    <a:pt x="133207" y="57317"/>
                    <a:pt x="133207" y="57007"/>
                  </a:cubicBezTo>
                  <a:cubicBezTo>
                    <a:pt x="133207" y="56686"/>
                    <a:pt x="133457" y="56436"/>
                    <a:pt x="133767" y="56436"/>
                  </a:cubicBezTo>
                  <a:close/>
                  <a:moveTo>
                    <a:pt x="137494" y="56436"/>
                  </a:moveTo>
                  <a:cubicBezTo>
                    <a:pt x="137791" y="56436"/>
                    <a:pt x="138053" y="56686"/>
                    <a:pt x="138053" y="57007"/>
                  </a:cubicBezTo>
                  <a:cubicBezTo>
                    <a:pt x="138053" y="57305"/>
                    <a:pt x="137803" y="57567"/>
                    <a:pt x="137494" y="57567"/>
                  </a:cubicBezTo>
                  <a:cubicBezTo>
                    <a:pt x="137196" y="57567"/>
                    <a:pt x="136922" y="57317"/>
                    <a:pt x="136922" y="57007"/>
                  </a:cubicBezTo>
                  <a:cubicBezTo>
                    <a:pt x="136934" y="56686"/>
                    <a:pt x="137172" y="56436"/>
                    <a:pt x="137494" y="56436"/>
                  </a:cubicBezTo>
                  <a:close/>
                  <a:moveTo>
                    <a:pt x="141220" y="56436"/>
                  </a:moveTo>
                  <a:cubicBezTo>
                    <a:pt x="141518" y="56436"/>
                    <a:pt x="141792" y="56686"/>
                    <a:pt x="141792" y="57007"/>
                  </a:cubicBezTo>
                  <a:cubicBezTo>
                    <a:pt x="141792" y="57305"/>
                    <a:pt x="141530" y="57567"/>
                    <a:pt x="141220" y="57567"/>
                  </a:cubicBezTo>
                  <a:cubicBezTo>
                    <a:pt x="140911" y="57567"/>
                    <a:pt x="140661" y="57317"/>
                    <a:pt x="140661" y="57007"/>
                  </a:cubicBezTo>
                  <a:cubicBezTo>
                    <a:pt x="140661" y="56686"/>
                    <a:pt x="140911" y="56436"/>
                    <a:pt x="141220" y="56436"/>
                  </a:cubicBezTo>
                  <a:close/>
                  <a:moveTo>
                    <a:pt x="144947" y="56436"/>
                  </a:moveTo>
                  <a:cubicBezTo>
                    <a:pt x="145244" y="56436"/>
                    <a:pt x="145506" y="56686"/>
                    <a:pt x="145506" y="57007"/>
                  </a:cubicBezTo>
                  <a:cubicBezTo>
                    <a:pt x="145506" y="57305"/>
                    <a:pt x="145256" y="57567"/>
                    <a:pt x="144947" y="57567"/>
                  </a:cubicBezTo>
                  <a:cubicBezTo>
                    <a:pt x="144637" y="57567"/>
                    <a:pt x="144375" y="57317"/>
                    <a:pt x="144375" y="57007"/>
                  </a:cubicBezTo>
                  <a:cubicBezTo>
                    <a:pt x="144399" y="56686"/>
                    <a:pt x="144637" y="56436"/>
                    <a:pt x="144947" y="56436"/>
                  </a:cubicBezTo>
                  <a:close/>
                  <a:moveTo>
                    <a:pt x="148685" y="56436"/>
                  </a:moveTo>
                  <a:cubicBezTo>
                    <a:pt x="148983" y="56436"/>
                    <a:pt x="149245" y="56686"/>
                    <a:pt x="149245" y="57007"/>
                  </a:cubicBezTo>
                  <a:cubicBezTo>
                    <a:pt x="149245" y="57305"/>
                    <a:pt x="148995" y="57567"/>
                    <a:pt x="148685" y="57567"/>
                  </a:cubicBezTo>
                  <a:cubicBezTo>
                    <a:pt x="148364" y="57567"/>
                    <a:pt x="148114" y="57317"/>
                    <a:pt x="148114" y="57007"/>
                  </a:cubicBezTo>
                  <a:cubicBezTo>
                    <a:pt x="148114" y="56686"/>
                    <a:pt x="148364" y="56436"/>
                    <a:pt x="148685" y="56436"/>
                  </a:cubicBezTo>
                  <a:close/>
                  <a:moveTo>
                    <a:pt x="152400" y="56436"/>
                  </a:moveTo>
                  <a:cubicBezTo>
                    <a:pt x="152698" y="56436"/>
                    <a:pt x="152972" y="56686"/>
                    <a:pt x="152972" y="57007"/>
                  </a:cubicBezTo>
                  <a:cubicBezTo>
                    <a:pt x="152972" y="57305"/>
                    <a:pt x="152710" y="57567"/>
                    <a:pt x="152400" y="57567"/>
                  </a:cubicBezTo>
                  <a:cubicBezTo>
                    <a:pt x="152091" y="57567"/>
                    <a:pt x="151841" y="57317"/>
                    <a:pt x="151841" y="57007"/>
                  </a:cubicBezTo>
                  <a:cubicBezTo>
                    <a:pt x="151852" y="56686"/>
                    <a:pt x="152091" y="56436"/>
                    <a:pt x="152400" y="56436"/>
                  </a:cubicBezTo>
                  <a:close/>
                  <a:moveTo>
                    <a:pt x="1548" y="58293"/>
                  </a:moveTo>
                  <a:cubicBezTo>
                    <a:pt x="1846" y="58293"/>
                    <a:pt x="2119" y="58555"/>
                    <a:pt x="2119" y="58864"/>
                  </a:cubicBezTo>
                  <a:cubicBezTo>
                    <a:pt x="2119" y="59174"/>
                    <a:pt x="1858" y="59424"/>
                    <a:pt x="1548" y="59424"/>
                  </a:cubicBezTo>
                  <a:cubicBezTo>
                    <a:pt x="1238" y="59424"/>
                    <a:pt x="988" y="59174"/>
                    <a:pt x="988" y="58864"/>
                  </a:cubicBezTo>
                  <a:cubicBezTo>
                    <a:pt x="988" y="58555"/>
                    <a:pt x="1238" y="58293"/>
                    <a:pt x="1548" y="58293"/>
                  </a:cubicBezTo>
                  <a:close/>
                  <a:moveTo>
                    <a:pt x="5287" y="58293"/>
                  </a:moveTo>
                  <a:cubicBezTo>
                    <a:pt x="5596" y="58293"/>
                    <a:pt x="5846" y="58555"/>
                    <a:pt x="5846" y="58864"/>
                  </a:cubicBezTo>
                  <a:cubicBezTo>
                    <a:pt x="5846" y="59174"/>
                    <a:pt x="5596" y="59424"/>
                    <a:pt x="5287" y="59424"/>
                  </a:cubicBezTo>
                  <a:cubicBezTo>
                    <a:pt x="4977" y="59424"/>
                    <a:pt x="4715" y="59174"/>
                    <a:pt x="4715" y="58864"/>
                  </a:cubicBezTo>
                  <a:cubicBezTo>
                    <a:pt x="4715" y="58555"/>
                    <a:pt x="4977" y="58293"/>
                    <a:pt x="5287" y="58293"/>
                  </a:cubicBezTo>
                  <a:close/>
                  <a:moveTo>
                    <a:pt x="9001" y="58293"/>
                  </a:moveTo>
                  <a:cubicBezTo>
                    <a:pt x="9299" y="58293"/>
                    <a:pt x="9573" y="58555"/>
                    <a:pt x="9573" y="58864"/>
                  </a:cubicBezTo>
                  <a:cubicBezTo>
                    <a:pt x="9573" y="59174"/>
                    <a:pt x="9323" y="59424"/>
                    <a:pt x="9001" y="59424"/>
                  </a:cubicBezTo>
                  <a:cubicBezTo>
                    <a:pt x="8704" y="59424"/>
                    <a:pt x="8442" y="59174"/>
                    <a:pt x="8442" y="58864"/>
                  </a:cubicBezTo>
                  <a:cubicBezTo>
                    <a:pt x="8442" y="58555"/>
                    <a:pt x="8692" y="58293"/>
                    <a:pt x="9001" y="58293"/>
                  </a:cubicBezTo>
                  <a:close/>
                  <a:moveTo>
                    <a:pt x="12728" y="58293"/>
                  </a:moveTo>
                  <a:cubicBezTo>
                    <a:pt x="13037" y="58293"/>
                    <a:pt x="13288" y="58555"/>
                    <a:pt x="13288" y="58864"/>
                  </a:cubicBezTo>
                  <a:cubicBezTo>
                    <a:pt x="13288" y="59174"/>
                    <a:pt x="13037" y="59424"/>
                    <a:pt x="12728" y="59424"/>
                  </a:cubicBezTo>
                  <a:cubicBezTo>
                    <a:pt x="12418" y="59424"/>
                    <a:pt x="12156" y="59174"/>
                    <a:pt x="12156" y="58864"/>
                  </a:cubicBezTo>
                  <a:cubicBezTo>
                    <a:pt x="12156" y="58555"/>
                    <a:pt x="12418" y="58293"/>
                    <a:pt x="12728" y="58293"/>
                  </a:cubicBezTo>
                  <a:close/>
                  <a:moveTo>
                    <a:pt x="16466" y="58293"/>
                  </a:moveTo>
                  <a:cubicBezTo>
                    <a:pt x="16764" y="58293"/>
                    <a:pt x="17026" y="58555"/>
                    <a:pt x="17026" y="58864"/>
                  </a:cubicBezTo>
                  <a:cubicBezTo>
                    <a:pt x="17026" y="59174"/>
                    <a:pt x="16776" y="59424"/>
                    <a:pt x="16466" y="59424"/>
                  </a:cubicBezTo>
                  <a:cubicBezTo>
                    <a:pt x="16169" y="59424"/>
                    <a:pt x="15895" y="59174"/>
                    <a:pt x="15895" y="58864"/>
                  </a:cubicBezTo>
                  <a:cubicBezTo>
                    <a:pt x="15895" y="58555"/>
                    <a:pt x="16145" y="58293"/>
                    <a:pt x="16466" y="58293"/>
                  </a:cubicBezTo>
                  <a:close/>
                  <a:moveTo>
                    <a:pt x="20181" y="58293"/>
                  </a:moveTo>
                  <a:cubicBezTo>
                    <a:pt x="20491" y="58293"/>
                    <a:pt x="20753" y="58555"/>
                    <a:pt x="20753" y="58864"/>
                  </a:cubicBezTo>
                  <a:cubicBezTo>
                    <a:pt x="20753" y="59174"/>
                    <a:pt x="20491" y="59424"/>
                    <a:pt x="20181" y="59424"/>
                  </a:cubicBezTo>
                  <a:cubicBezTo>
                    <a:pt x="19872" y="59424"/>
                    <a:pt x="19622" y="59174"/>
                    <a:pt x="19622" y="58864"/>
                  </a:cubicBezTo>
                  <a:cubicBezTo>
                    <a:pt x="19622" y="58555"/>
                    <a:pt x="19872" y="58293"/>
                    <a:pt x="20181" y="58293"/>
                  </a:cubicBezTo>
                  <a:close/>
                  <a:moveTo>
                    <a:pt x="23920" y="58293"/>
                  </a:moveTo>
                  <a:cubicBezTo>
                    <a:pt x="24217" y="58293"/>
                    <a:pt x="24479" y="58555"/>
                    <a:pt x="24479" y="58864"/>
                  </a:cubicBezTo>
                  <a:cubicBezTo>
                    <a:pt x="24479" y="59174"/>
                    <a:pt x="24229" y="59424"/>
                    <a:pt x="23920" y="59424"/>
                  </a:cubicBezTo>
                  <a:cubicBezTo>
                    <a:pt x="23610" y="59424"/>
                    <a:pt x="23348" y="59174"/>
                    <a:pt x="23348" y="58864"/>
                  </a:cubicBezTo>
                  <a:cubicBezTo>
                    <a:pt x="23348" y="58555"/>
                    <a:pt x="23610" y="58293"/>
                    <a:pt x="23920" y="58293"/>
                  </a:cubicBezTo>
                  <a:close/>
                  <a:moveTo>
                    <a:pt x="27635" y="58293"/>
                  </a:moveTo>
                  <a:cubicBezTo>
                    <a:pt x="27956" y="58293"/>
                    <a:pt x="28206" y="58555"/>
                    <a:pt x="28206" y="58864"/>
                  </a:cubicBezTo>
                  <a:cubicBezTo>
                    <a:pt x="28206" y="59174"/>
                    <a:pt x="27956" y="59424"/>
                    <a:pt x="27635" y="59424"/>
                  </a:cubicBezTo>
                  <a:cubicBezTo>
                    <a:pt x="27325" y="59424"/>
                    <a:pt x="27075" y="59174"/>
                    <a:pt x="27075" y="58864"/>
                  </a:cubicBezTo>
                  <a:cubicBezTo>
                    <a:pt x="27075" y="58555"/>
                    <a:pt x="27325" y="58293"/>
                    <a:pt x="27635" y="58293"/>
                  </a:cubicBezTo>
                  <a:close/>
                  <a:moveTo>
                    <a:pt x="31373" y="58293"/>
                  </a:moveTo>
                  <a:cubicBezTo>
                    <a:pt x="31671" y="58293"/>
                    <a:pt x="31945" y="58555"/>
                    <a:pt x="31945" y="58864"/>
                  </a:cubicBezTo>
                  <a:cubicBezTo>
                    <a:pt x="31945" y="59174"/>
                    <a:pt x="31683" y="59424"/>
                    <a:pt x="31373" y="59424"/>
                  </a:cubicBezTo>
                  <a:cubicBezTo>
                    <a:pt x="31064" y="59424"/>
                    <a:pt x="30814" y="59174"/>
                    <a:pt x="30814" y="58864"/>
                  </a:cubicBezTo>
                  <a:cubicBezTo>
                    <a:pt x="30814" y="58555"/>
                    <a:pt x="31064" y="58293"/>
                    <a:pt x="31373" y="58293"/>
                  </a:cubicBezTo>
                  <a:close/>
                  <a:moveTo>
                    <a:pt x="35100" y="58293"/>
                  </a:moveTo>
                  <a:cubicBezTo>
                    <a:pt x="35409" y="58293"/>
                    <a:pt x="35659" y="58555"/>
                    <a:pt x="35659" y="58864"/>
                  </a:cubicBezTo>
                  <a:cubicBezTo>
                    <a:pt x="35659" y="59174"/>
                    <a:pt x="35409" y="59424"/>
                    <a:pt x="35100" y="59424"/>
                  </a:cubicBezTo>
                  <a:cubicBezTo>
                    <a:pt x="34778" y="59424"/>
                    <a:pt x="34528" y="59174"/>
                    <a:pt x="34528" y="58864"/>
                  </a:cubicBezTo>
                  <a:cubicBezTo>
                    <a:pt x="34528" y="58555"/>
                    <a:pt x="34778" y="58293"/>
                    <a:pt x="35100" y="58293"/>
                  </a:cubicBezTo>
                  <a:close/>
                  <a:moveTo>
                    <a:pt x="38815" y="58293"/>
                  </a:moveTo>
                  <a:cubicBezTo>
                    <a:pt x="39112" y="58293"/>
                    <a:pt x="39386" y="58555"/>
                    <a:pt x="39386" y="58864"/>
                  </a:cubicBezTo>
                  <a:cubicBezTo>
                    <a:pt x="39386" y="59174"/>
                    <a:pt x="39124" y="59424"/>
                    <a:pt x="38815" y="59424"/>
                  </a:cubicBezTo>
                  <a:cubicBezTo>
                    <a:pt x="38517" y="59424"/>
                    <a:pt x="38255" y="59174"/>
                    <a:pt x="38255" y="58864"/>
                  </a:cubicBezTo>
                  <a:cubicBezTo>
                    <a:pt x="38255" y="58555"/>
                    <a:pt x="38505" y="58293"/>
                    <a:pt x="38815" y="58293"/>
                  </a:cubicBezTo>
                  <a:close/>
                  <a:moveTo>
                    <a:pt x="42553" y="58293"/>
                  </a:moveTo>
                  <a:cubicBezTo>
                    <a:pt x="42863" y="58293"/>
                    <a:pt x="43113" y="58555"/>
                    <a:pt x="43113" y="58864"/>
                  </a:cubicBezTo>
                  <a:cubicBezTo>
                    <a:pt x="43113" y="59174"/>
                    <a:pt x="42863" y="59424"/>
                    <a:pt x="42553" y="59424"/>
                  </a:cubicBezTo>
                  <a:cubicBezTo>
                    <a:pt x="42232" y="59424"/>
                    <a:pt x="41982" y="59174"/>
                    <a:pt x="41982" y="58864"/>
                  </a:cubicBezTo>
                  <a:cubicBezTo>
                    <a:pt x="41982" y="58555"/>
                    <a:pt x="42244" y="58293"/>
                    <a:pt x="42553" y="58293"/>
                  </a:cubicBezTo>
                  <a:close/>
                  <a:moveTo>
                    <a:pt x="46268" y="58293"/>
                  </a:moveTo>
                  <a:cubicBezTo>
                    <a:pt x="46565" y="58293"/>
                    <a:pt x="46839" y="58555"/>
                    <a:pt x="46839" y="58864"/>
                  </a:cubicBezTo>
                  <a:cubicBezTo>
                    <a:pt x="46839" y="59174"/>
                    <a:pt x="46589" y="59424"/>
                    <a:pt x="46268" y="59424"/>
                  </a:cubicBezTo>
                  <a:cubicBezTo>
                    <a:pt x="45970" y="59424"/>
                    <a:pt x="45708" y="59174"/>
                    <a:pt x="45708" y="58864"/>
                  </a:cubicBezTo>
                  <a:cubicBezTo>
                    <a:pt x="45708" y="58555"/>
                    <a:pt x="45958" y="58293"/>
                    <a:pt x="46268" y="58293"/>
                  </a:cubicBezTo>
                  <a:close/>
                  <a:moveTo>
                    <a:pt x="50006" y="58293"/>
                  </a:moveTo>
                  <a:cubicBezTo>
                    <a:pt x="50316" y="58293"/>
                    <a:pt x="50578" y="58555"/>
                    <a:pt x="50578" y="58864"/>
                  </a:cubicBezTo>
                  <a:cubicBezTo>
                    <a:pt x="50578" y="59174"/>
                    <a:pt x="50316" y="59424"/>
                    <a:pt x="50006" y="59424"/>
                  </a:cubicBezTo>
                  <a:cubicBezTo>
                    <a:pt x="49697" y="59424"/>
                    <a:pt x="49447" y="59174"/>
                    <a:pt x="49447" y="58864"/>
                  </a:cubicBezTo>
                  <a:cubicBezTo>
                    <a:pt x="49447" y="58555"/>
                    <a:pt x="49697" y="58293"/>
                    <a:pt x="50006" y="58293"/>
                  </a:cubicBezTo>
                  <a:close/>
                  <a:moveTo>
                    <a:pt x="53733" y="58293"/>
                  </a:moveTo>
                  <a:cubicBezTo>
                    <a:pt x="54031" y="58293"/>
                    <a:pt x="54293" y="58555"/>
                    <a:pt x="54293" y="58864"/>
                  </a:cubicBezTo>
                  <a:cubicBezTo>
                    <a:pt x="54293" y="59174"/>
                    <a:pt x="54043" y="59424"/>
                    <a:pt x="53733" y="59424"/>
                  </a:cubicBezTo>
                  <a:cubicBezTo>
                    <a:pt x="53412" y="59424"/>
                    <a:pt x="53162" y="59174"/>
                    <a:pt x="53162" y="58864"/>
                  </a:cubicBezTo>
                  <a:cubicBezTo>
                    <a:pt x="53162" y="58555"/>
                    <a:pt x="53412" y="58293"/>
                    <a:pt x="53733" y="58293"/>
                  </a:cubicBezTo>
                  <a:close/>
                  <a:moveTo>
                    <a:pt x="57460" y="58293"/>
                  </a:moveTo>
                  <a:cubicBezTo>
                    <a:pt x="57781" y="58293"/>
                    <a:pt x="58031" y="58555"/>
                    <a:pt x="58031" y="58864"/>
                  </a:cubicBezTo>
                  <a:cubicBezTo>
                    <a:pt x="58031" y="59174"/>
                    <a:pt x="57781" y="59424"/>
                    <a:pt x="57460" y="59424"/>
                  </a:cubicBezTo>
                  <a:cubicBezTo>
                    <a:pt x="57150" y="59424"/>
                    <a:pt x="56900" y="59174"/>
                    <a:pt x="56900" y="58864"/>
                  </a:cubicBezTo>
                  <a:cubicBezTo>
                    <a:pt x="56900" y="58555"/>
                    <a:pt x="57150" y="58293"/>
                    <a:pt x="57460" y="58293"/>
                  </a:cubicBezTo>
                  <a:close/>
                  <a:moveTo>
                    <a:pt x="61186" y="58293"/>
                  </a:moveTo>
                  <a:cubicBezTo>
                    <a:pt x="61484" y="58293"/>
                    <a:pt x="61746" y="58555"/>
                    <a:pt x="61746" y="58864"/>
                  </a:cubicBezTo>
                  <a:cubicBezTo>
                    <a:pt x="61746" y="59174"/>
                    <a:pt x="61496" y="59424"/>
                    <a:pt x="61186" y="59424"/>
                  </a:cubicBezTo>
                  <a:cubicBezTo>
                    <a:pt x="60877" y="59424"/>
                    <a:pt x="60615" y="59174"/>
                    <a:pt x="60615" y="58864"/>
                  </a:cubicBezTo>
                  <a:cubicBezTo>
                    <a:pt x="60615" y="58555"/>
                    <a:pt x="60877" y="58293"/>
                    <a:pt x="61186" y="58293"/>
                  </a:cubicBezTo>
                  <a:close/>
                  <a:moveTo>
                    <a:pt x="64925" y="58293"/>
                  </a:moveTo>
                  <a:cubicBezTo>
                    <a:pt x="65234" y="58293"/>
                    <a:pt x="65485" y="58555"/>
                    <a:pt x="65485" y="58864"/>
                  </a:cubicBezTo>
                  <a:cubicBezTo>
                    <a:pt x="65485" y="59174"/>
                    <a:pt x="65234" y="59424"/>
                    <a:pt x="64925" y="59424"/>
                  </a:cubicBezTo>
                  <a:cubicBezTo>
                    <a:pt x="64603" y="59424"/>
                    <a:pt x="64353" y="59174"/>
                    <a:pt x="64353" y="58864"/>
                  </a:cubicBezTo>
                  <a:cubicBezTo>
                    <a:pt x="64353" y="58555"/>
                    <a:pt x="64603" y="58293"/>
                    <a:pt x="64925" y="58293"/>
                  </a:cubicBezTo>
                  <a:close/>
                  <a:moveTo>
                    <a:pt x="68640" y="58293"/>
                  </a:moveTo>
                  <a:cubicBezTo>
                    <a:pt x="68937" y="58293"/>
                    <a:pt x="69211" y="58555"/>
                    <a:pt x="69211" y="58864"/>
                  </a:cubicBezTo>
                  <a:cubicBezTo>
                    <a:pt x="69211" y="59174"/>
                    <a:pt x="68949" y="59424"/>
                    <a:pt x="68640" y="59424"/>
                  </a:cubicBezTo>
                  <a:cubicBezTo>
                    <a:pt x="68330" y="59424"/>
                    <a:pt x="68080" y="59174"/>
                    <a:pt x="68080" y="58864"/>
                  </a:cubicBezTo>
                  <a:cubicBezTo>
                    <a:pt x="68080" y="58555"/>
                    <a:pt x="68330" y="58293"/>
                    <a:pt x="68640" y="58293"/>
                  </a:cubicBezTo>
                  <a:close/>
                  <a:moveTo>
                    <a:pt x="72366" y="58293"/>
                  </a:moveTo>
                  <a:cubicBezTo>
                    <a:pt x="72676" y="58293"/>
                    <a:pt x="72926" y="58555"/>
                    <a:pt x="72926" y="58864"/>
                  </a:cubicBezTo>
                  <a:cubicBezTo>
                    <a:pt x="72926" y="59174"/>
                    <a:pt x="72676" y="59424"/>
                    <a:pt x="72366" y="59424"/>
                  </a:cubicBezTo>
                  <a:cubicBezTo>
                    <a:pt x="72045" y="59424"/>
                    <a:pt x="71795" y="59174"/>
                    <a:pt x="71795" y="58864"/>
                  </a:cubicBezTo>
                  <a:cubicBezTo>
                    <a:pt x="71795" y="58555"/>
                    <a:pt x="72069" y="58293"/>
                    <a:pt x="72366" y="58293"/>
                  </a:cubicBezTo>
                  <a:close/>
                  <a:moveTo>
                    <a:pt x="76093" y="58293"/>
                  </a:moveTo>
                  <a:cubicBezTo>
                    <a:pt x="76391" y="58293"/>
                    <a:pt x="76664" y="58555"/>
                    <a:pt x="76664" y="58864"/>
                  </a:cubicBezTo>
                  <a:cubicBezTo>
                    <a:pt x="76664" y="59174"/>
                    <a:pt x="76403" y="59424"/>
                    <a:pt x="76093" y="59424"/>
                  </a:cubicBezTo>
                  <a:cubicBezTo>
                    <a:pt x="75795" y="59424"/>
                    <a:pt x="75533" y="59174"/>
                    <a:pt x="75533" y="58864"/>
                  </a:cubicBezTo>
                  <a:cubicBezTo>
                    <a:pt x="75533" y="58555"/>
                    <a:pt x="75783" y="58293"/>
                    <a:pt x="76093" y="58293"/>
                  </a:cubicBezTo>
                  <a:close/>
                  <a:moveTo>
                    <a:pt x="79712" y="58293"/>
                  </a:moveTo>
                  <a:cubicBezTo>
                    <a:pt x="80010" y="58293"/>
                    <a:pt x="80284" y="58555"/>
                    <a:pt x="80284" y="58864"/>
                  </a:cubicBezTo>
                  <a:cubicBezTo>
                    <a:pt x="80284" y="59174"/>
                    <a:pt x="80022" y="59424"/>
                    <a:pt x="79712" y="59424"/>
                  </a:cubicBezTo>
                  <a:cubicBezTo>
                    <a:pt x="79403" y="59424"/>
                    <a:pt x="79153" y="59174"/>
                    <a:pt x="79153" y="58864"/>
                  </a:cubicBezTo>
                  <a:cubicBezTo>
                    <a:pt x="79153" y="58555"/>
                    <a:pt x="79403" y="58293"/>
                    <a:pt x="79712" y="58293"/>
                  </a:cubicBezTo>
                  <a:close/>
                  <a:moveTo>
                    <a:pt x="83451" y="58293"/>
                  </a:moveTo>
                  <a:cubicBezTo>
                    <a:pt x="83761" y="58293"/>
                    <a:pt x="84011" y="58555"/>
                    <a:pt x="84011" y="58864"/>
                  </a:cubicBezTo>
                  <a:cubicBezTo>
                    <a:pt x="84011" y="59174"/>
                    <a:pt x="83761" y="59424"/>
                    <a:pt x="83451" y="59424"/>
                  </a:cubicBezTo>
                  <a:cubicBezTo>
                    <a:pt x="83141" y="59424"/>
                    <a:pt x="82880" y="59174"/>
                    <a:pt x="82880" y="58864"/>
                  </a:cubicBezTo>
                  <a:cubicBezTo>
                    <a:pt x="82880" y="58555"/>
                    <a:pt x="83141" y="58293"/>
                    <a:pt x="83451" y="58293"/>
                  </a:cubicBezTo>
                  <a:close/>
                  <a:moveTo>
                    <a:pt x="87166" y="58293"/>
                  </a:moveTo>
                  <a:cubicBezTo>
                    <a:pt x="87463" y="58293"/>
                    <a:pt x="87737" y="58555"/>
                    <a:pt x="87737" y="58864"/>
                  </a:cubicBezTo>
                  <a:cubicBezTo>
                    <a:pt x="87737" y="59174"/>
                    <a:pt x="87475" y="59424"/>
                    <a:pt x="87166" y="59424"/>
                  </a:cubicBezTo>
                  <a:cubicBezTo>
                    <a:pt x="86856" y="59424"/>
                    <a:pt x="86606" y="59174"/>
                    <a:pt x="86606" y="58864"/>
                  </a:cubicBezTo>
                  <a:cubicBezTo>
                    <a:pt x="86606" y="58555"/>
                    <a:pt x="86856" y="58293"/>
                    <a:pt x="87166" y="58293"/>
                  </a:cubicBezTo>
                  <a:close/>
                  <a:moveTo>
                    <a:pt x="90904" y="58293"/>
                  </a:moveTo>
                  <a:cubicBezTo>
                    <a:pt x="91214" y="58293"/>
                    <a:pt x="91464" y="58555"/>
                    <a:pt x="91464" y="58864"/>
                  </a:cubicBezTo>
                  <a:cubicBezTo>
                    <a:pt x="91464" y="59174"/>
                    <a:pt x="91214" y="59424"/>
                    <a:pt x="90904" y="59424"/>
                  </a:cubicBezTo>
                  <a:cubicBezTo>
                    <a:pt x="90595" y="59424"/>
                    <a:pt x="90345" y="59174"/>
                    <a:pt x="90345" y="58864"/>
                  </a:cubicBezTo>
                  <a:cubicBezTo>
                    <a:pt x="90345" y="58555"/>
                    <a:pt x="90595" y="58293"/>
                    <a:pt x="90904" y="58293"/>
                  </a:cubicBezTo>
                  <a:close/>
                  <a:moveTo>
                    <a:pt x="94631" y="58293"/>
                  </a:moveTo>
                  <a:cubicBezTo>
                    <a:pt x="94929" y="58293"/>
                    <a:pt x="95191" y="58555"/>
                    <a:pt x="95191" y="58864"/>
                  </a:cubicBezTo>
                  <a:cubicBezTo>
                    <a:pt x="95191" y="59174"/>
                    <a:pt x="94941" y="59424"/>
                    <a:pt x="94631" y="59424"/>
                  </a:cubicBezTo>
                  <a:cubicBezTo>
                    <a:pt x="94310" y="59424"/>
                    <a:pt x="94060" y="59174"/>
                    <a:pt x="94060" y="58864"/>
                  </a:cubicBezTo>
                  <a:cubicBezTo>
                    <a:pt x="94060" y="58555"/>
                    <a:pt x="94310" y="58293"/>
                    <a:pt x="94631" y="58293"/>
                  </a:cubicBezTo>
                  <a:close/>
                  <a:moveTo>
                    <a:pt x="98346" y="58293"/>
                  </a:moveTo>
                  <a:cubicBezTo>
                    <a:pt x="98655" y="58293"/>
                    <a:pt x="98905" y="58555"/>
                    <a:pt x="98905" y="58864"/>
                  </a:cubicBezTo>
                  <a:cubicBezTo>
                    <a:pt x="98905" y="59174"/>
                    <a:pt x="98655" y="59424"/>
                    <a:pt x="98346" y="59424"/>
                  </a:cubicBezTo>
                  <a:cubicBezTo>
                    <a:pt x="98036" y="59424"/>
                    <a:pt x="97786" y="59174"/>
                    <a:pt x="97786" y="58864"/>
                  </a:cubicBezTo>
                  <a:cubicBezTo>
                    <a:pt x="97786" y="58555"/>
                    <a:pt x="98036" y="58293"/>
                    <a:pt x="98346" y="58293"/>
                  </a:cubicBezTo>
                  <a:close/>
                  <a:moveTo>
                    <a:pt x="102084" y="58293"/>
                  </a:moveTo>
                  <a:cubicBezTo>
                    <a:pt x="102382" y="58293"/>
                    <a:pt x="102644" y="58555"/>
                    <a:pt x="102644" y="58864"/>
                  </a:cubicBezTo>
                  <a:cubicBezTo>
                    <a:pt x="102644" y="59174"/>
                    <a:pt x="102394" y="59424"/>
                    <a:pt x="102084" y="59424"/>
                  </a:cubicBezTo>
                  <a:cubicBezTo>
                    <a:pt x="101787" y="59424"/>
                    <a:pt x="101513" y="59174"/>
                    <a:pt x="101513" y="58864"/>
                  </a:cubicBezTo>
                  <a:cubicBezTo>
                    <a:pt x="101513" y="58555"/>
                    <a:pt x="101775" y="58293"/>
                    <a:pt x="102084" y="58293"/>
                  </a:cubicBezTo>
                  <a:close/>
                  <a:moveTo>
                    <a:pt x="105799" y="58293"/>
                  </a:moveTo>
                  <a:cubicBezTo>
                    <a:pt x="106121" y="58293"/>
                    <a:pt x="106371" y="58555"/>
                    <a:pt x="106371" y="58864"/>
                  </a:cubicBezTo>
                  <a:cubicBezTo>
                    <a:pt x="106371" y="59174"/>
                    <a:pt x="106109" y="59424"/>
                    <a:pt x="105799" y="59424"/>
                  </a:cubicBezTo>
                  <a:cubicBezTo>
                    <a:pt x="105490" y="59424"/>
                    <a:pt x="105239" y="59174"/>
                    <a:pt x="105239" y="58864"/>
                  </a:cubicBezTo>
                  <a:cubicBezTo>
                    <a:pt x="105239" y="58555"/>
                    <a:pt x="105490" y="58293"/>
                    <a:pt x="105799" y="58293"/>
                  </a:cubicBezTo>
                  <a:close/>
                  <a:moveTo>
                    <a:pt x="109538" y="58293"/>
                  </a:moveTo>
                  <a:cubicBezTo>
                    <a:pt x="109835" y="58293"/>
                    <a:pt x="110109" y="58555"/>
                    <a:pt x="110109" y="58864"/>
                  </a:cubicBezTo>
                  <a:cubicBezTo>
                    <a:pt x="110109" y="59174"/>
                    <a:pt x="109847" y="59424"/>
                    <a:pt x="109538" y="59424"/>
                  </a:cubicBezTo>
                  <a:cubicBezTo>
                    <a:pt x="109228" y="59424"/>
                    <a:pt x="108978" y="59174"/>
                    <a:pt x="108978" y="58864"/>
                  </a:cubicBezTo>
                  <a:cubicBezTo>
                    <a:pt x="108978" y="58555"/>
                    <a:pt x="109228" y="58293"/>
                    <a:pt x="109538" y="58293"/>
                  </a:cubicBezTo>
                  <a:close/>
                  <a:moveTo>
                    <a:pt x="113264" y="58293"/>
                  </a:moveTo>
                  <a:cubicBezTo>
                    <a:pt x="113574" y="58293"/>
                    <a:pt x="113824" y="58555"/>
                    <a:pt x="113824" y="58864"/>
                  </a:cubicBezTo>
                  <a:cubicBezTo>
                    <a:pt x="113824" y="59174"/>
                    <a:pt x="113574" y="59424"/>
                    <a:pt x="113264" y="59424"/>
                  </a:cubicBezTo>
                  <a:cubicBezTo>
                    <a:pt x="112943" y="59424"/>
                    <a:pt x="112693" y="59174"/>
                    <a:pt x="112693" y="58864"/>
                  </a:cubicBezTo>
                  <a:cubicBezTo>
                    <a:pt x="112693" y="58555"/>
                    <a:pt x="112943" y="58293"/>
                    <a:pt x="113264" y="58293"/>
                  </a:cubicBezTo>
                  <a:close/>
                  <a:moveTo>
                    <a:pt x="116991" y="58293"/>
                  </a:moveTo>
                  <a:cubicBezTo>
                    <a:pt x="117289" y="58293"/>
                    <a:pt x="117562" y="58555"/>
                    <a:pt x="117562" y="58864"/>
                  </a:cubicBezTo>
                  <a:cubicBezTo>
                    <a:pt x="117562" y="59174"/>
                    <a:pt x="117312" y="59424"/>
                    <a:pt x="116991" y="59424"/>
                  </a:cubicBezTo>
                  <a:cubicBezTo>
                    <a:pt x="116681" y="59424"/>
                    <a:pt x="116431" y="59174"/>
                    <a:pt x="116431" y="58864"/>
                  </a:cubicBezTo>
                  <a:cubicBezTo>
                    <a:pt x="116431" y="58555"/>
                    <a:pt x="116681" y="58293"/>
                    <a:pt x="116991" y="58293"/>
                  </a:cubicBezTo>
                  <a:close/>
                  <a:moveTo>
                    <a:pt x="120718" y="58293"/>
                  </a:moveTo>
                  <a:cubicBezTo>
                    <a:pt x="121027" y="58293"/>
                    <a:pt x="121277" y="58555"/>
                    <a:pt x="121277" y="58864"/>
                  </a:cubicBezTo>
                  <a:cubicBezTo>
                    <a:pt x="121277" y="59174"/>
                    <a:pt x="121027" y="59424"/>
                    <a:pt x="120718" y="59424"/>
                  </a:cubicBezTo>
                  <a:cubicBezTo>
                    <a:pt x="120408" y="59424"/>
                    <a:pt x="120146" y="59174"/>
                    <a:pt x="120146" y="58864"/>
                  </a:cubicBezTo>
                  <a:cubicBezTo>
                    <a:pt x="120146" y="58555"/>
                    <a:pt x="120420" y="58293"/>
                    <a:pt x="120718" y="58293"/>
                  </a:cubicBezTo>
                  <a:close/>
                  <a:moveTo>
                    <a:pt x="124456" y="58293"/>
                  </a:moveTo>
                  <a:cubicBezTo>
                    <a:pt x="124754" y="58293"/>
                    <a:pt x="125016" y="58555"/>
                    <a:pt x="125016" y="58864"/>
                  </a:cubicBezTo>
                  <a:cubicBezTo>
                    <a:pt x="125016" y="59174"/>
                    <a:pt x="124766" y="59424"/>
                    <a:pt x="124456" y="59424"/>
                  </a:cubicBezTo>
                  <a:cubicBezTo>
                    <a:pt x="124135" y="59424"/>
                    <a:pt x="123885" y="59174"/>
                    <a:pt x="123885" y="58864"/>
                  </a:cubicBezTo>
                  <a:cubicBezTo>
                    <a:pt x="123885" y="58555"/>
                    <a:pt x="124135" y="58293"/>
                    <a:pt x="124456" y="58293"/>
                  </a:cubicBezTo>
                  <a:close/>
                  <a:moveTo>
                    <a:pt x="128171" y="58293"/>
                  </a:moveTo>
                  <a:cubicBezTo>
                    <a:pt x="128480" y="58293"/>
                    <a:pt x="128742" y="58555"/>
                    <a:pt x="128742" y="58864"/>
                  </a:cubicBezTo>
                  <a:cubicBezTo>
                    <a:pt x="128742" y="59174"/>
                    <a:pt x="128480" y="59424"/>
                    <a:pt x="128171" y="59424"/>
                  </a:cubicBezTo>
                  <a:cubicBezTo>
                    <a:pt x="127861" y="59424"/>
                    <a:pt x="127611" y="59174"/>
                    <a:pt x="127611" y="58864"/>
                  </a:cubicBezTo>
                  <a:cubicBezTo>
                    <a:pt x="127611" y="58555"/>
                    <a:pt x="127861" y="58293"/>
                    <a:pt x="128171" y="58293"/>
                  </a:cubicBezTo>
                  <a:close/>
                  <a:moveTo>
                    <a:pt x="131898" y="58293"/>
                  </a:moveTo>
                  <a:cubicBezTo>
                    <a:pt x="132195" y="58293"/>
                    <a:pt x="132457" y="58555"/>
                    <a:pt x="132457" y="58864"/>
                  </a:cubicBezTo>
                  <a:cubicBezTo>
                    <a:pt x="132457" y="59174"/>
                    <a:pt x="132207" y="59424"/>
                    <a:pt x="131898" y="59424"/>
                  </a:cubicBezTo>
                  <a:cubicBezTo>
                    <a:pt x="131600" y="59424"/>
                    <a:pt x="131326" y="59174"/>
                    <a:pt x="131326" y="58864"/>
                  </a:cubicBezTo>
                  <a:cubicBezTo>
                    <a:pt x="131326" y="58555"/>
                    <a:pt x="131576" y="58293"/>
                    <a:pt x="131898" y="58293"/>
                  </a:cubicBezTo>
                  <a:close/>
                  <a:moveTo>
                    <a:pt x="135624" y="58293"/>
                  </a:moveTo>
                  <a:cubicBezTo>
                    <a:pt x="135946" y="58293"/>
                    <a:pt x="136196" y="58555"/>
                    <a:pt x="136196" y="58864"/>
                  </a:cubicBezTo>
                  <a:cubicBezTo>
                    <a:pt x="136196" y="59174"/>
                    <a:pt x="135934" y="59424"/>
                    <a:pt x="135624" y="59424"/>
                  </a:cubicBezTo>
                  <a:cubicBezTo>
                    <a:pt x="135315" y="59424"/>
                    <a:pt x="135065" y="59174"/>
                    <a:pt x="135065" y="58864"/>
                  </a:cubicBezTo>
                  <a:cubicBezTo>
                    <a:pt x="135065" y="58555"/>
                    <a:pt x="135315" y="58293"/>
                    <a:pt x="135624" y="58293"/>
                  </a:cubicBezTo>
                  <a:close/>
                  <a:moveTo>
                    <a:pt x="139351" y="58293"/>
                  </a:moveTo>
                  <a:cubicBezTo>
                    <a:pt x="139649" y="58293"/>
                    <a:pt x="139910" y="58555"/>
                    <a:pt x="139910" y="58864"/>
                  </a:cubicBezTo>
                  <a:cubicBezTo>
                    <a:pt x="139910" y="59174"/>
                    <a:pt x="139660" y="59424"/>
                    <a:pt x="139351" y="59424"/>
                  </a:cubicBezTo>
                  <a:cubicBezTo>
                    <a:pt x="139053" y="59424"/>
                    <a:pt x="138779" y="59174"/>
                    <a:pt x="138779" y="58864"/>
                  </a:cubicBezTo>
                  <a:cubicBezTo>
                    <a:pt x="138779" y="58555"/>
                    <a:pt x="139041" y="58293"/>
                    <a:pt x="139351" y="58293"/>
                  </a:cubicBezTo>
                  <a:close/>
                  <a:moveTo>
                    <a:pt x="143089" y="58293"/>
                  </a:moveTo>
                  <a:cubicBezTo>
                    <a:pt x="143399" y="58293"/>
                    <a:pt x="143649" y="58555"/>
                    <a:pt x="143649" y="58864"/>
                  </a:cubicBezTo>
                  <a:cubicBezTo>
                    <a:pt x="143649" y="59174"/>
                    <a:pt x="143399" y="59424"/>
                    <a:pt x="143089" y="59424"/>
                  </a:cubicBezTo>
                  <a:cubicBezTo>
                    <a:pt x="142768" y="59424"/>
                    <a:pt x="142518" y="59174"/>
                    <a:pt x="142518" y="58864"/>
                  </a:cubicBezTo>
                  <a:cubicBezTo>
                    <a:pt x="142518" y="58555"/>
                    <a:pt x="142768" y="58293"/>
                    <a:pt x="143089" y="58293"/>
                  </a:cubicBezTo>
                  <a:close/>
                  <a:moveTo>
                    <a:pt x="146804" y="58293"/>
                  </a:moveTo>
                  <a:cubicBezTo>
                    <a:pt x="147102" y="58293"/>
                    <a:pt x="147376" y="58555"/>
                    <a:pt x="147376" y="58864"/>
                  </a:cubicBezTo>
                  <a:cubicBezTo>
                    <a:pt x="147376" y="59174"/>
                    <a:pt x="147114" y="59424"/>
                    <a:pt x="146804" y="59424"/>
                  </a:cubicBezTo>
                  <a:cubicBezTo>
                    <a:pt x="146495" y="59424"/>
                    <a:pt x="146245" y="59174"/>
                    <a:pt x="146245" y="58864"/>
                  </a:cubicBezTo>
                  <a:cubicBezTo>
                    <a:pt x="146245" y="58555"/>
                    <a:pt x="146495" y="58293"/>
                    <a:pt x="146804" y="58293"/>
                  </a:cubicBezTo>
                  <a:close/>
                  <a:moveTo>
                    <a:pt x="150543" y="58293"/>
                  </a:moveTo>
                  <a:cubicBezTo>
                    <a:pt x="150852" y="58293"/>
                    <a:pt x="151102" y="58555"/>
                    <a:pt x="151102" y="58864"/>
                  </a:cubicBezTo>
                  <a:cubicBezTo>
                    <a:pt x="151102" y="59174"/>
                    <a:pt x="150852" y="59424"/>
                    <a:pt x="150543" y="59424"/>
                  </a:cubicBezTo>
                  <a:cubicBezTo>
                    <a:pt x="150233" y="59424"/>
                    <a:pt x="149971" y="59174"/>
                    <a:pt x="149971" y="58864"/>
                  </a:cubicBezTo>
                  <a:cubicBezTo>
                    <a:pt x="149971" y="58555"/>
                    <a:pt x="150233" y="58293"/>
                    <a:pt x="150543" y="58293"/>
                  </a:cubicBezTo>
                  <a:close/>
                  <a:moveTo>
                    <a:pt x="154258" y="58293"/>
                  </a:moveTo>
                  <a:cubicBezTo>
                    <a:pt x="154555" y="58293"/>
                    <a:pt x="154829" y="58555"/>
                    <a:pt x="154829" y="58864"/>
                  </a:cubicBezTo>
                  <a:cubicBezTo>
                    <a:pt x="154829" y="59174"/>
                    <a:pt x="154567" y="59424"/>
                    <a:pt x="154258" y="59424"/>
                  </a:cubicBezTo>
                  <a:cubicBezTo>
                    <a:pt x="153948" y="59424"/>
                    <a:pt x="153698" y="59174"/>
                    <a:pt x="153698" y="58864"/>
                  </a:cubicBezTo>
                  <a:cubicBezTo>
                    <a:pt x="153698" y="58555"/>
                    <a:pt x="153948" y="58293"/>
                    <a:pt x="154258" y="58293"/>
                  </a:cubicBezTo>
                  <a:close/>
                  <a:moveTo>
                    <a:pt x="3405" y="60174"/>
                  </a:moveTo>
                  <a:cubicBezTo>
                    <a:pt x="3703" y="60174"/>
                    <a:pt x="3977" y="60424"/>
                    <a:pt x="3977" y="60734"/>
                  </a:cubicBezTo>
                  <a:cubicBezTo>
                    <a:pt x="3977" y="61031"/>
                    <a:pt x="3727" y="61305"/>
                    <a:pt x="3405" y="61305"/>
                  </a:cubicBezTo>
                  <a:cubicBezTo>
                    <a:pt x="3096" y="61305"/>
                    <a:pt x="2846" y="61043"/>
                    <a:pt x="2846" y="60734"/>
                  </a:cubicBezTo>
                  <a:cubicBezTo>
                    <a:pt x="2858" y="60412"/>
                    <a:pt x="3096" y="60174"/>
                    <a:pt x="3405" y="60174"/>
                  </a:cubicBezTo>
                  <a:close/>
                  <a:moveTo>
                    <a:pt x="7132" y="60174"/>
                  </a:moveTo>
                  <a:cubicBezTo>
                    <a:pt x="7430" y="60174"/>
                    <a:pt x="7692" y="60424"/>
                    <a:pt x="7692" y="60734"/>
                  </a:cubicBezTo>
                  <a:cubicBezTo>
                    <a:pt x="7692" y="61031"/>
                    <a:pt x="7442" y="61305"/>
                    <a:pt x="7132" y="61305"/>
                  </a:cubicBezTo>
                  <a:cubicBezTo>
                    <a:pt x="6834" y="61305"/>
                    <a:pt x="6560" y="61043"/>
                    <a:pt x="6560" y="60734"/>
                  </a:cubicBezTo>
                  <a:cubicBezTo>
                    <a:pt x="6584" y="60412"/>
                    <a:pt x="6822" y="60174"/>
                    <a:pt x="7132" y="60174"/>
                  </a:cubicBezTo>
                  <a:close/>
                  <a:moveTo>
                    <a:pt x="10871" y="60174"/>
                  </a:moveTo>
                  <a:cubicBezTo>
                    <a:pt x="11168" y="60174"/>
                    <a:pt x="11430" y="60424"/>
                    <a:pt x="11430" y="60734"/>
                  </a:cubicBezTo>
                  <a:cubicBezTo>
                    <a:pt x="11430" y="61031"/>
                    <a:pt x="11180" y="61305"/>
                    <a:pt x="10871" y="61305"/>
                  </a:cubicBezTo>
                  <a:cubicBezTo>
                    <a:pt x="10573" y="61305"/>
                    <a:pt x="10299" y="61043"/>
                    <a:pt x="10299" y="60734"/>
                  </a:cubicBezTo>
                  <a:cubicBezTo>
                    <a:pt x="10299" y="60412"/>
                    <a:pt x="10549" y="60174"/>
                    <a:pt x="10871" y="60174"/>
                  </a:cubicBezTo>
                  <a:close/>
                  <a:moveTo>
                    <a:pt x="14585" y="60174"/>
                  </a:moveTo>
                  <a:cubicBezTo>
                    <a:pt x="14883" y="60174"/>
                    <a:pt x="15157" y="60424"/>
                    <a:pt x="15157" y="60734"/>
                  </a:cubicBezTo>
                  <a:cubicBezTo>
                    <a:pt x="15157" y="61031"/>
                    <a:pt x="14895" y="61305"/>
                    <a:pt x="14585" y="61305"/>
                  </a:cubicBezTo>
                  <a:cubicBezTo>
                    <a:pt x="14288" y="61305"/>
                    <a:pt x="14014" y="61043"/>
                    <a:pt x="14014" y="60734"/>
                  </a:cubicBezTo>
                  <a:cubicBezTo>
                    <a:pt x="14038" y="60412"/>
                    <a:pt x="14276" y="60174"/>
                    <a:pt x="14585" y="60174"/>
                  </a:cubicBezTo>
                  <a:close/>
                  <a:moveTo>
                    <a:pt x="18324" y="60174"/>
                  </a:moveTo>
                  <a:cubicBezTo>
                    <a:pt x="18622" y="60174"/>
                    <a:pt x="18883" y="60424"/>
                    <a:pt x="18883" y="60734"/>
                  </a:cubicBezTo>
                  <a:cubicBezTo>
                    <a:pt x="18883" y="61031"/>
                    <a:pt x="18633" y="61305"/>
                    <a:pt x="18324" y="61305"/>
                  </a:cubicBezTo>
                  <a:cubicBezTo>
                    <a:pt x="18026" y="61305"/>
                    <a:pt x="17752" y="61043"/>
                    <a:pt x="17752" y="60734"/>
                  </a:cubicBezTo>
                  <a:cubicBezTo>
                    <a:pt x="17752" y="60412"/>
                    <a:pt x="18014" y="60174"/>
                    <a:pt x="18324" y="60174"/>
                  </a:cubicBezTo>
                  <a:close/>
                  <a:moveTo>
                    <a:pt x="22039" y="60174"/>
                  </a:moveTo>
                  <a:cubicBezTo>
                    <a:pt x="22336" y="60174"/>
                    <a:pt x="22610" y="60424"/>
                    <a:pt x="22610" y="60734"/>
                  </a:cubicBezTo>
                  <a:cubicBezTo>
                    <a:pt x="22610" y="61031"/>
                    <a:pt x="22360" y="61305"/>
                    <a:pt x="22039" y="61305"/>
                  </a:cubicBezTo>
                  <a:cubicBezTo>
                    <a:pt x="21729" y="61305"/>
                    <a:pt x="21479" y="61043"/>
                    <a:pt x="21479" y="60734"/>
                  </a:cubicBezTo>
                  <a:cubicBezTo>
                    <a:pt x="21491" y="60412"/>
                    <a:pt x="21729" y="60174"/>
                    <a:pt x="22039" y="60174"/>
                  </a:cubicBezTo>
                  <a:close/>
                  <a:moveTo>
                    <a:pt x="25777" y="60174"/>
                  </a:moveTo>
                  <a:cubicBezTo>
                    <a:pt x="26075" y="60174"/>
                    <a:pt x="26349" y="60424"/>
                    <a:pt x="26349" y="60734"/>
                  </a:cubicBezTo>
                  <a:cubicBezTo>
                    <a:pt x="26349" y="61031"/>
                    <a:pt x="26087" y="61305"/>
                    <a:pt x="25777" y="61305"/>
                  </a:cubicBezTo>
                  <a:cubicBezTo>
                    <a:pt x="25468" y="61305"/>
                    <a:pt x="25206" y="61043"/>
                    <a:pt x="25206" y="60734"/>
                  </a:cubicBezTo>
                  <a:cubicBezTo>
                    <a:pt x="25218" y="60412"/>
                    <a:pt x="25468" y="60174"/>
                    <a:pt x="25777" y="60174"/>
                  </a:cubicBezTo>
                  <a:close/>
                  <a:moveTo>
                    <a:pt x="29504" y="60174"/>
                  </a:moveTo>
                  <a:cubicBezTo>
                    <a:pt x="29801" y="60174"/>
                    <a:pt x="30063" y="60424"/>
                    <a:pt x="30063" y="60734"/>
                  </a:cubicBezTo>
                  <a:cubicBezTo>
                    <a:pt x="30063" y="61031"/>
                    <a:pt x="29813" y="61305"/>
                    <a:pt x="29504" y="61305"/>
                  </a:cubicBezTo>
                  <a:cubicBezTo>
                    <a:pt x="29182" y="61305"/>
                    <a:pt x="28932" y="61043"/>
                    <a:pt x="28932" y="60734"/>
                  </a:cubicBezTo>
                  <a:cubicBezTo>
                    <a:pt x="28944" y="60412"/>
                    <a:pt x="29182" y="60174"/>
                    <a:pt x="29504" y="60174"/>
                  </a:cubicBezTo>
                  <a:close/>
                  <a:moveTo>
                    <a:pt x="33230" y="60174"/>
                  </a:moveTo>
                  <a:cubicBezTo>
                    <a:pt x="33528" y="60174"/>
                    <a:pt x="33802" y="60424"/>
                    <a:pt x="33802" y="60734"/>
                  </a:cubicBezTo>
                  <a:cubicBezTo>
                    <a:pt x="33802" y="61031"/>
                    <a:pt x="33552" y="61305"/>
                    <a:pt x="33230" y="61305"/>
                  </a:cubicBezTo>
                  <a:cubicBezTo>
                    <a:pt x="32921" y="61305"/>
                    <a:pt x="32671" y="61043"/>
                    <a:pt x="32671" y="60734"/>
                  </a:cubicBezTo>
                  <a:cubicBezTo>
                    <a:pt x="32671" y="60412"/>
                    <a:pt x="32921" y="60174"/>
                    <a:pt x="33230" y="60174"/>
                  </a:cubicBezTo>
                  <a:close/>
                  <a:moveTo>
                    <a:pt x="36957" y="60174"/>
                  </a:moveTo>
                  <a:cubicBezTo>
                    <a:pt x="37255" y="60174"/>
                    <a:pt x="37517" y="60424"/>
                    <a:pt x="37517" y="60734"/>
                  </a:cubicBezTo>
                  <a:cubicBezTo>
                    <a:pt x="37517" y="61031"/>
                    <a:pt x="37267" y="61305"/>
                    <a:pt x="36957" y="61305"/>
                  </a:cubicBezTo>
                  <a:cubicBezTo>
                    <a:pt x="36648" y="61305"/>
                    <a:pt x="36386" y="61043"/>
                    <a:pt x="36386" y="60734"/>
                  </a:cubicBezTo>
                  <a:cubicBezTo>
                    <a:pt x="36409" y="60412"/>
                    <a:pt x="36648" y="60174"/>
                    <a:pt x="36957" y="60174"/>
                  </a:cubicBezTo>
                  <a:close/>
                  <a:moveTo>
                    <a:pt x="40672" y="60174"/>
                  </a:moveTo>
                  <a:cubicBezTo>
                    <a:pt x="40970" y="60174"/>
                    <a:pt x="41243" y="60424"/>
                    <a:pt x="41243" y="60734"/>
                  </a:cubicBezTo>
                  <a:cubicBezTo>
                    <a:pt x="41243" y="61031"/>
                    <a:pt x="40993" y="61305"/>
                    <a:pt x="40672" y="61305"/>
                  </a:cubicBezTo>
                  <a:cubicBezTo>
                    <a:pt x="40374" y="61305"/>
                    <a:pt x="40112" y="61043"/>
                    <a:pt x="40112" y="60734"/>
                  </a:cubicBezTo>
                  <a:cubicBezTo>
                    <a:pt x="40124" y="60412"/>
                    <a:pt x="40362" y="60174"/>
                    <a:pt x="40672" y="60174"/>
                  </a:cubicBezTo>
                  <a:close/>
                  <a:moveTo>
                    <a:pt x="44410" y="60174"/>
                  </a:moveTo>
                  <a:cubicBezTo>
                    <a:pt x="44708" y="60174"/>
                    <a:pt x="44982" y="60424"/>
                    <a:pt x="44982" y="60734"/>
                  </a:cubicBezTo>
                  <a:cubicBezTo>
                    <a:pt x="44982" y="61031"/>
                    <a:pt x="44720" y="61305"/>
                    <a:pt x="44410" y="61305"/>
                  </a:cubicBezTo>
                  <a:cubicBezTo>
                    <a:pt x="44113" y="61305"/>
                    <a:pt x="43851" y="61043"/>
                    <a:pt x="43851" y="60734"/>
                  </a:cubicBezTo>
                  <a:cubicBezTo>
                    <a:pt x="43851" y="60412"/>
                    <a:pt x="44101" y="60174"/>
                    <a:pt x="44410" y="60174"/>
                  </a:cubicBezTo>
                  <a:close/>
                  <a:moveTo>
                    <a:pt x="48137" y="60174"/>
                  </a:moveTo>
                  <a:cubicBezTo>
                    <a:pt x="48435" y="60174"/>
                    <a:pt x="48697" y="60424"/>
                    <a:pt x="48697" y="60734"/>
                  </a:cubicBezTo>
                  <a:cubicBezTo>
                    <a:pt x="48697" y="61031"/>
                    <a:pt x="48447" y="61305"/>
                    <a:pt x="48137" y="61305"/>
                  </a:cubicBezTo>
                  <a:cubicBezTo>
                    <a:pt x="47839" y="61305"/>
                    <a:pt x="47566" y="61043"/>
                    <a:pt x="47566" y="60734"/>
                  </a:cubicBezTo>
                  <a:cubicBezTo>
                    <a:pt x="47578" y="60412"/>
                    <a:pt x="47839" y="60174"/>
                    <a:pt x="48137" y="60174"/>
                  </a:cubicBezTo>
                  <a:close/>
                  <a:moveTo>
                    <a:pt x="51864" y="60174"/>
                  </a:moveTo>
                  <a:cubicBezTo>
                    <a:pt x="52161" y="60174"/>
                    <a:pt x="52435" y="60424"/>
                    <a:pt x="52435" y="60734"/>
                  </a:cubicBezTo>
                  <a:cubicBezTo>
                    <a:pt x="52435" y="61031"/>
                    <a:pt x="52185" y="61305"/>
                    <a:pt x="51864" y="61305"/>
                  </a:cubicBezTo>
                  <a:cubicBezTo>
                    <a:pt x="51566" y="61305"/>
                    <a:pt x="51304" y="61043"/>
                    <a:pt x="51304" y="60734"/>
                  </a:cubicBezTo>
                  <a:cubicBezTo>
                    <a:pt x="51304" y="60412"/>
                    <a:pt x="51554" y="60174"/>
                    <a:pt x="51864" y="60174"/>
                  </a:cubicBezTo>
                  <a:close/>
                  <a:moveTo>
                    <a:pt x="55602" y="60174"/>
                  </a:moveTo>
                  <a:cubicBezTo>
                    <a:pt x="55900" y="60174"/>
                    <a:pt x="56174" y="60424"/>
                    <a:pt x="56174" y="60734"/>
                  </a:cubicBezTo>
                  <a:cubicBezTo>
                    <a:pt x="56174" y="61031"/>
                    <a:pt x="55912" y="61305"/>
                    <a:pt x="55602" y="61305"/>
                  </a:cubicBezTo>
                  <a:cubicBezTo>
                    <a:pt x="55293" y="61305"/>
                    <a:pt x="55043" y="61043"/>
                    <a:pt x="55043" y="60734"/>
                  </a:cubicBezTo>
                  <a:cubicBezTo>
                    <a:pt x="55043" y="60412"/>
                    <a:pt x="55293" y="60174"/>
                    <a:pt x="55602" y="60174"/>
                  </a:cubicBezTo>
                  <a:close/>
                  <a:moveTo>
                    <a:pt x="59329" y="60174"/>
                  </a:moveTo>
                  <a:cubicBezTo>
                    <a:pt x="59627" y="60174"/>
                    <a:pt x="59889" y="60424"/>
                    <a:pt x="59889" y="60734"/>
                  </a:cubicBezTo>
                  <a:cubicBezTo>
                    <a:pt x="59889" y="61031"/>
                    <a:pt x="59639" y="61305"/>
                    <a:pt x="59329" y="61305"/>
                  </a:cubicBezTo>
                  <a:cubicBezTo>
                    <a:pt x="59008" y="61305"/>
                    <a:pt x="58757" y="61043"/>
                    <a:pt x="58757" y="60734"/>
                  </a:cubicBezTo>
                  <a:cubicBezTo>
                    <a:pt x="58757" y="60412"/>
                    <a:pt x="59008" y="60174"/>
                    <a:pt x="59329" y="60174"/>
                  </a:cubicBezTo>
                  <a:close/>
                  <a:moveTo>
                    <a:pt x="63056" y="60174"/>
                  </a:moveTo>
                  <a:cubicBezTo>
                    <a:pt x="63353" y="60174"/>
                    <a:pt x="63627" y="60424"/>
                    <a:pt x="63627" y="60734"/>
                  </a:cubicBezTo>
                  <a:cubicBezTo>
                    <a:pt x="63627" y="61031"/>
                    <a:pt x="63377" y="61305"/>
                    <a:pt x="63056" y="61305"/>
                  </a:cubicBezTo>
                  <a:cubicBezTo>
                    <a:pt x="62746" y="61305"/>
                    <a:pt x="62496" y="61043"/>
                    <a:pt x="62496" y="60734"/>
                  </a:cubicBezTo>
                  <a:cubicBezTo>
                    <a:pt x="62496" y="60412"/>
                    <a:pt x="62746" y="60174"/>
                    <a:pt x="63056" y="60174"/>
                  </a:cubicBezTo>
                  <a:close/>
                  <a:moveTo>
                    <a:pt x="66782" y="60174"/>
                  </a:moveTo>
                  <a:cubicBezTo>
                    <a:pt x="67080" y="60174"/>
                    <a:pt x="67342" y="60424"/>
                    <a:pt x="67342" y="60734"/>
                  </a:cubicBezTo>
                  <a:cubicBezTo>
                    <a:pt x="67342" y="61031"/>
                    <a:pt x="67092" y="61305"/>
                    <a:pt x="66782" y="61305"/>
                  </a:cubicBezTo>
                  <a:cubicBezTo>
                    <a:pt x="66473" y="61305"/>
                    <a:pt x="66211" y="61043"/>
                    <a:pt x="66211" y="60734"/>
                  </a:cubicBezTo>
                  <a:cubicBezTo>
                    <a:pt x="66235" y="60412"/>
                    <a:pt x="66473" y="60174"/>
                    <a:pt x="66782" y="60174"/>
                  </a:cubicBezTo>
                  <a:close/>
                  <a:moveTo>
                    <a:pt x="70509" y="60174"/>
                  </a:moveTo>
                  <a:cubicBezTo>
                    <a:pt x="70807" y="60174"/>
                    <a:pt x="71080" y="60424"/>
                    <a:pt x="71080" y="60734"/>
                  </a:cubicBezTo>
                  <a:cubicBezTo>
                    <a:pt x="71080" y="61031"/>
                    <a:pt x="70830" y="61305"/>
                    <a:pt x="70509" y="61305"/>
                  </a:cubicBezTo>
                  <a:cubicBezTo>
                    <a:pt x="70199" y="61305"/>
                    <a:pt x="69949" y="61043"/>
                    <a:pt x="69949" y="60734"/>
                  </a:cubicBezTo>
                  <a:cubicBezTo>
                    <a:pt x="69949" y="60412"/>
                    <a:pt x="70199" y="60174"/>
                    <a:pt x="70509" y="60174"/>
                  </a:cubicBezTo>
                  <a:close/>
                  <a:moveTo>
                    <a:pt x="74236" y="60174"/>
                  </a:moveTo>
                  <a:cubicBezTo>
                    <a:pt x="74533" y="60174"/>
                    <a:pt x="74795" y="60424"/>
                    <a:pt x="74795" y="60734"/>
                  </a:cubicBezTo>
                  <a:cubicBezTo>
                    <a:pt x="74795" y="61031"/>
                    <a:pt x="74545" y="61305"/>
                    <a:pt x="74236" y="61305"/>
                  </a:cubicBezTo>
                  <a:cubicBezTo>
                    <a:pt x="73938" y="61305"/>
                    <a:pt x="73676" y="61043"/>
                    <a:pt x="73676" y="60734"/>
                  </a:cubicBezTo>
                  <a:cubicBezTo>
                    <a:pt x="73676" y="60412"/>
                    <a:pt x="73926" y="60174"/>
                    <a:pt x="74236" y="60174"/>
                  </a:cubicBezTo>
                  <a:close/>
                  <a:moveTo>
                    <a:pt x="77855" y="60174"/>
                  </a:moveTo>
                  <a:cubicBezTo>
                    <a:pt x="78153" y="60174"/>
                    <a:pt x="78415" y="60424"/>
                    <a:pt x="78415" y="60734"/>
                  </a:cubicBezTo>
                  <a:cubicBezTo>
                    <a:pt x="78415" y="61031"/>
                    <a:pt x="78165" y="61305"/>
                    <a:pt x="77855" y="61305"/>
                  </a:cubicBezTo>
                  <a:cubicBezTo>
                    <a:pt x="77546" y="61305"/>
                    <a:pt x="77284" y="61043"/>
                    <a:pt x="77284" y="60734"/>
                  </a:cubicBezTo>
                  <a:cubicBezTo>
                    <a:pt x="77284" y="60412"/>
                    <a:pt x="77546" y="60174"/>
                    <a:pt x="77855" y="60174"/>
                  </a:cubicBezTo>
                  <a:close/>
                  <a:moveTo>
                    <a:pt x="81570" y="60174"/>
                  </a:moveTo>
                  <a:cubicBezTo>
                    <a:pt x="81868" y="60174"/>
                    <a:pt x="82141" y="60424"/>
                    <a:pt x="82141" y="60734"/>
                  </a:cubicBezTo>
                  <a:cubicBezTo>
                    <a:pt x="82141" y="61031"/>
                    <a:pt x="81879" y="61305"/>
                    <a:pt x="81570" y="61305"/>
                  </a:cubicBezTo>
                  <a:cubicBezTo>
                    <a:pt x="81260" y="61305"/>
                    <a:pt x="81010" y="61043"/>
                    <a:pt x="81010" y="60734"/>
                  </a:cubicBezTo>
                  <a:cubicBezTo>
                    <a:pt x="81022" y="60412"/>
                    <a:pt x="81260" y="60174"/>
                    <a:pt x="81570" y="60174"/>
                  </a:cubicBezTo>
                  <a:close/>
                  <a:moveTo>
                    <a:pt x="85308" y="60174"/>
                  </a:moveTo>
                  <a:cubicBezTo>
                    <a:pt x="85606" y="60174"/>
                    <a:pt x="85880" y="60424"/>
                    <a:pt x="85880" y="60734"/>
                  </a:cubicBezTo>
                  <a:cubicBezTo>
                    <a:pt x="85880" y="61031"/>
                    <a:pt x="85618" y="61305"/>
                    <a:pt x="85308" y="61305"/>
                  </a:cubicBezTo>
                  <a:cubicBezTo>
                    <a:pt x="84999" y="61305"/>
                    <a:pt x="84749" y="61043"/>
                    <a:pt x="84749" y="60734"/>
                  </a:cubicBezTo>
                  <a:cubicBezTo>
                    <a:pt x="84749" y="60412"/>
                    <a:pt x="84999" y="60174"/>
                    <a:pt x="85308" y="60174"/>
                  </a:cubicBezTo>
                  <a:close/>
                  <a:moveTo>
                    <a:pt x="89035" y="60174"/>
                  </a:moveTo>
                  <a:cubicBezTo>
                    <a:pt x="89333" y="60174"/>
                    <a:pt x="89595" y="60424"/>
                    <a:pt x="89595" y="60734"/>
                  </a:cubicBezTo>
                  <a:cubicBezTo>
                    <a:pt x="89595" y="61031"/>
                    <a:pt x="89345" y="61305"/>
                    <a:pt x="89035" y="61305"/>
                  </a:cubicBezTo>
                  <a:cubicBezTo>
                    <a:pt x="88714" y="61305"/>
                    <a:pt x="88464" y="61043"/>
                    <a:pt x="88464" y="60734"/>
                  </a:cubicBezTo>
                  <a:cubicBezTo>
                    <a:pt x="88475" y="60412"/>
                    <a:pt x="88714" y="60174"/>
                    <a:pt x="89035" y="60174"/>
                  </a:cubicBezTo>
                  <a:close/>
                  <a:moveTo>
                    <a:pt x="92762" y="60174"/>
                  </a:moveTo>
                  <a:cubicBezTo>
                    <a:pt x="93059" y="60174"/>
                    <a:pt x="93333" y="60424"/>
                    <a:pt x="93333" y="60734"/>
                  </a:cubicBezTo>
                  <a:cubicBezTo>
                    <a:pt x="93333" y="61031"/>
                    <a:pt x="93071" y="61305"/>
                    <a:pt x="92762" y="61305"/>
                  </a:cubicBezTo>
                  <a:cubicBezTo>
                    <a:pt x="92452" y="61305"/>
                    <a:pt x="92202" y="61043"/>
                    <a:pt x="92202" y="60734"/>
                  </a:cubicBezTo>
                  <a:cubicBezTo>
                    <a:pt x="92202" y="60412"/>
                    <a:pt x="92452" y="60174"/>
                    <a:pt x="92762" y="60174"/>
                  </a:cubicBezTo>
                  <a:close/>
                  <a:moveTo>
                    <a:pt x="96488" y="60174"/>
                  </a:moveTo>
                  <a:cubicBezTo>
                    <a:pt x="96786" y="60174"/>
                    <a:pt x="97048" y="60424"/>
                    <a:pt x="97048" y="60734"/>
                  </a:cubicBezTo>
                  <a:cubicBezTo>
                    <a:pt x="97048" y="61031"/>
                    <a:pt x="96798" y="61305"/>
                    <a:pt x="96488" y="61305"/>
                  </a:cubicBezTo>
                  <a:cubicBezTo>
                    <a:pt x="96191" y="61305"/>
                    <a:pt x="95917" y="61043"/>
                    <a:pt x="95917" y="60734"/>
                  </a:cubicBezTo>
                  <a:cubicBezTo>
                    <a:pt x="95917" y="60412"/>
                    <a:pt x="96179" y="60174"/>
                    <a:pt x="96488" y="60174"/>
                  </a:cubicBezTo>
                  <a:close/>
                  <a:moveTo>
                    <a:pt x="100203" y="60174"/>
                  </a:moveTo>
                  <a:cubicBezTo>
                    <a:pt x="100501" y="60174"/>
                    <a:pt x="100775" y="60424"/>
                    <a:pt x="100775" y="60734"/>
                  </a:cubicBezTo>
                  <a:cubicBezTo>
                    <a:pt x="100775" y="61031"/>
                    <a:pt x="100513" y="61305"/>
                    <a:pt x="100203" y="61305"/>
                  </a:cubicBezTo>
                  <a:cubicBezTo>
                    <a:pt x="99905" y="61305"/>
                    <a:pt x="99644" y="61043"/>
                    <a:pt x="99644" y="60734"/>
                  </a:cubicBezTo>
                  <a:cubicBezTo>
                    <a:pt x="99655" y="60412"/>
                    <a:pt x="99894" y="60174"/>
                    <a:pt x="100203" y="60174"/>
                  </a:cubicBezTo>
                  <a:close/>
                  <a:moveTo>
                    <a:pt x="103942" y="60174"/>
                  </a:moveTo>
                  <a:cubicBezTo>
                    <a:pt x="104239" y="60174"/>
                    <a:pt x="104513" y="60424"/>
                    <a:pt x="104513" y="60734"/>
                  </a:cubicBezTo>
                  <a:cubicBezTo>
                    <a:pt x="104513" y="61031"/>
                    <a:pt x="104251" y="61305"/>
                    <a:pt x="103942" y="61305"/>
                  </a:cubicBezTo>
                  <a:cubicBezTo>
                    <a:pt x="103644" y="61305"/>
                    <a:pt x="103382" y="61043"/>
                    <a:pt x="103382" y="60734"/>
                  </a:cubicBezTo>
                  <a:cubicBezTo>
                    <a:pt x="103382" y="60412"/>
                    <a:pt x="103632" y="60174"/>
                    <a:pt x="103942" y="60174"/>
                  </a:cubicBezTo>
                  <a:close/>
                  <a:moveTo>
                    <a:pt x="107668" y="60174"/>
                  </a:moveTo>
                  <a:cubicBezTo>
                    <a:pt x="107966" y="60174"/>
                    <a:pt x="108228" y="60424"/>
                    <a:pt x="108228" y="60734"/>
                  </a:cubicBezTo>
                  <a:cubicBezTo>
                    <a:pt x="108228" y="61031"/>
                    <a:pt x="107978" y="61305"/>
                    <a:pt x="107668" y="61305"/>
                  </a:cubicBezTo>
                  <a:cubicBezTo>
                    <a:pt x="107371" y="61305"/>
                    <a:pt x="107097" y="61043"/>
                    <a:pt x="107097" y="60734"/>
                  </a:cubicBezTo>
                  <a:cubicBezTo>
                    <a:pt x="107109" y="60412"/>
                    <a:pt x="107347" y="60174"/>
                    <a:pt x="107668" y="60174"/>
                  </a:cubicBezTo>
                  <a:close/>
                  <a:moveTo>
                    <a:pt x="111395" y="60174"/>
                  </a:moveTo>
                  <a:cubicBezTo>
                    <a:pt x="111693" y="60174"/>
                    <a:pt x="111967" y="60424"/>
                    <a:pt x="111967" y="60734"/>
                  </a:cubicBezTo>
                  <a:cubicBezTo>
                    <a:pt x="111967" y="61031"/>
                    <a:pt x="111705" y="61305"/>
                    <a:pt x="111395" y="61305"/>
                  </a:cubicBezTo>
                  <a:cubicBezTo>
                    <a:pt x="111085" y="61305"/>
                    <a:pt x="110835" y="61043"/>
                    <a:pt x="110835" y="60734"/>
                  </a:cubicBezTo>
                  <a:cubicBezTo>
                    <a:pt x="110835" y="60412"/>
                    <a:pt x="111085" y="60174"/>
                    <a:pt x="111395" y="60174"/>
                  </a:cubicBezTo>
                  <a:close/>
                  <a:moveTo>
                    <a:pt x="115122" y="60174"/>
                  </a:moveTo>
                  <a:cubicBezTo>
                    <a:pt x="115419" y="60174"/>
                    <a:pt x="115681" y="60424"/>
                    <a:pt x="115681" y="60734"/>
                  </a:cubicBezTo>
                  <a:cubicBezTo>
                    <a:pt x="115681" y="61031"/>
                    <a:pt x="115431" y="61305"/>
                    <a:pt x="115122" y="61305"/>
                  </a:cubicBezTo>
                  <a:cubicBezTo>
                    <a:pt x="114812" y="61305"/>
                    <a:pt x="114550" y="61043"/>
                    <a:pt x="114550" y="60734"/>
                  </a:cubicBezTo>
                  <a:cubicBezTo>
                    <a:pt x="114574" y="60412"/>
                    <a:pt x="114812" y="60174"/>
                    <a:pt x="115122" y="60174"/>
                  </a:cubicBezTo>
                  <a:close/>
                  <a:moveTo>
                    <a:pt x="118860" y="60174"/>
                  </a:moveTo>
                  <a:cubicBezTo>
                    <a:pt x="119158" y="60174"/>
                    <a:pt x="119420" y="60424"/>
                    <a:pt x="119420" y="60734"/>
                  </a:cubicBezTo>
                  <a:cubicBezTo>
                    <a:pt x="119420" y="61031"/>
                    <a:pt x="119170" y="61305"/>
                    <a:pt x="118860" y="61305"/>
                  </a:cubicBezTo>
                  <a:cubicBezTo>
                    <a:pt x="118539" y="61305"/>
                    <a:pt x="118289" y="61043"/>
                    <a:pt x="118289" y="60734"/>
                  </a:cubicBezTo>
                  <a:cubicBezTo>
                    <a:pt x="118289" y="60412"/>
                    <a:pt x="118539" y="60174"/>
                    <a:pt x="118860" y="60174"/>
                  </a:cubicBezTo>
                  <a:close/>
                  <a:moveTo>
                    <a:pt x="122575" y="60174"/>
                  </a:moveTo>
                  <a:cubicBezTo>
                    <a:pt x="122873" y="60174"/>
                    <a:pt x="123146" y="60424"/>
                    <a:pt x="123146" y="60734"/>
                  </a:cubicBezTo>
                  <a:cubicBezTo>
                    <a:pt x="123146" y="61031"/>
                    <a:pt x="122885" y="61305"/>
                    <a:pt x="122575" y="61305"/>
                  </a:cubicBezTo>
                  <a:cubicBezTo>
                    <a:pt x="122265" y="61305"/>
                    <a:pt x="122015" y="61043"/>
                    <a:pt x="122015" y="60734"/>
                  </a:cubicBezTo>
                  <a:cubicBezTo>
                    <a:pt x="122027" y="60412"/>
                    <a:pt x="122277" y="60174"/>
                    <a:pt x="122575" y="60174"/>
                  </a:cubicBezTo>
                  <a:close/>
                  <a:moveTo>
                    <a:pt x="126314" y="60174"/>
                  </a:moveTo>
                  <a:cubicBezTo>
                    <a:pt x="126611" y="60174"/>
                    <a:pt x="126873" y="60424"/>
                    <a:pt x="126873" y="60734"/>
                  </a:cubicBezTo>
                  <a:cubicBezTo>
                    <a:pt x="126873" y="61031"/>
                    <a:pt x="126623" y="61305"/>
                    <a:pt x="126314" y="61305"/>
                  </a:cubicBezTo>
                  <a:cubicBezTo>
                    <a:pt x="126004" y="61305"/>
                    <a:pt x="125742" y="61043"/>
                    <a:pt x="125742" y="60734"/>
                  </a:cubicBezTo>
                  <a:cubicBezTo>
                    <a:pt x="125742" y="60412"/>
                    <a:pt x="126004" y="60174"/>
                    <a:pt x="126314" y="60174"/>
                  </a:cubicBezTo>
                  <a:close/>
                  <a:moveTo>
                    <a:pt x="130028" y="60174"/>
                  </a:moveTo>
                  <a:cubicBezTo>
                    <a:pt x="130326" y="60174"/>
                    <a:pt x="130600" y="60424"/>
                    <a:pt x="130600" y="60734"/>
                  </a:cubicBezTo>
                  <a:cubicBezTo>
                    <a:pt x="130600" y="61031"/>
                    <a:pt x="130350" y="61305"/>
                    <a:pt x="130028" y="61305"/>
                  </a:cubicBezTo>
                  <a:cubicBezTo>
                    <a:pt x="129731" y="61305"/>
                    <a:pt x="129469" y="61043"/>
                    <a:pt x="129469" y="60734"/>
                  </a:cubicBezTo>
                  <a:cubicBezTo>
                    <a:pt x="129469" y="60412"/>
                    <a:pt x="129719" y="60174"/>
                    <a:pt x="130028" y="60174"/>
                  </a:cubicBezTo>
                  <a:close/>
                  <a:moveTo>
                    <a:pt x="133767" y="60174"/>
                  </a:moveTo>
                  <a:cubicBezTo>
                    <a:pt x="134065" y="60174"/>
                    <a:pt x="134326" y="60424"/>
                    <a:pt x="134326" y="60734"/>
                  </a:cubicBezTo>
                  <a:cubicBezTo>
                    <a:pt x="134326" y="61031"/>
                    <a:pt x="134076" y="61305"/>
                    <a:pt x="133767" y="61305"/>
                  </a:cubicBezTo>
                  <a:cubicBezTo>
                    <a:pt x="133469" y="61305"/>
                    <a:pt x="133207" y="61043"/>
                    <a:pt x="133207" y="60734"/>
                  </a:cubicBezTo>
                  <a:cubicBezTo>
                    <a:pt x="133207" y="60412"/>
                    <a:pt x="133457" y="60174"/>
                    <a:pt x="133767" y="60174"/>
                  </a:cubicBezTo>
                  <a:close/>
                  <a:moveTo>
                    <a:pt x="137494" y="60174"/>
                  </a:moveTo>
                  <a:cubicBezTo>
                    <a:pt x="137791" y="60174"/>
                    <a:pt x="138053" y="60424"/>
                    <a:pt x="138053" y="60734"/>
                  </a:cubicBezTo>
                  <a:cubicBezTo>
                    <a:pt x="138053" y="61031"/>
                    <a:pt x="137803" y="61305"/>
                    <a:pt x="137494" y="61305"/>
                  </a:cubicBezTo>
                  <a:cubicBezTo>
                    <a:pt x="137196" y="61305"/>
                    <a:pt x="136922" y="61043"/>
                    <a:pt x="136922" y="60734"/>
                  </a:cubicBezTo>
                  <a:cubicBezTo>
                    <a:pt x="136934" y="60412"/>
                    <a:pt x="137172" y="60174"/>
                    <a:pt x="137494" y="60174"/>
                  </a:cubicBezTo>
                  <a:close/>
                  <a:moveTo>
                    <a:pt x="141220" y="60174"/>
                  </a:moveTo>
                  <a:cubicBezTo>
                    <a:pt x="141518" y="60174"/>
                    <a:pt x="141792" y="60424"/>
                    <a:pt x="141792" y="60734"/>
                  </a:cubicBezTo>
                  <a:cubicBezTo>
                    <a:pt x="141792" y="61031"/>
                    <a:pt x="141530" y="61305"/>
                    <a:pt x="141220" y="61305"/>
                  </a:cubicBezTo>
                  <a:cubicBezTo>
                    <a:pt x="140911" y="61305"/>
                    <a:pt x="140661" y="61043"/>
                    <a:pt x="140661" y="60734"/>
                  </a:cubicBezTo>
                  <a:cubicBezTo>
                    <a:pt x="140661" y="60412"/>
                    <a:pt x="140911" y="60174"/>
                    <a:pt x="141220" y="60174"/>
                  </a:cubicBezTo>
                  <a:close/>
                  <a:moveTo>
                    <a:pt x="144947" y="60174"/>
                  </a:moveTo>
                  <a:cubicBezTo>
                    <a:pt x="145244" y="60174"/>
                    <a:pt x="145506" y="60424"/>
                    <a:pt x="145506" y="60734"/>
                  </a:cubicBezTo>
                  <a:cubicBezTo>
                    <a:pt x="145506" y="61031"/>
                    <a:pt x="145256" y="61305"/>
                    <a:pt x="144947" y="61305"/>
                  </a:cubicBezTo>
                  <a:cubicBezTo>
                    <a:pt x="144637" y="61305"/>
                    <a:pt x="144375" y="61043"/>
                    <a:pt x="144375" y="60734"/>
                  </a:cubicBezTo>
                  <a:cubicBezTo>
                    <a:pt x="144399" y="60412"/>
                    <a:pt x="144637" y="60174"/>
                    <a:pt x="144947" y="60174"/>
                  </a:cubicBezTo>
                  <a:close/>
                  <a:moveTo>
                    <a:pt x="148685" y="60174"/>
                  </a:moveTo>
                  <a:cubicBezTo>
                    <a:pt x="148983" y="60174"/>
                    <a:pt x="149245" y="60424"/>
                    <a:pt x="149245" y="60734"/>
                  </a:cubicBezTo>
                  <a:cubicBezTo>
                    <a:pt x="149245" y="61031"/>
                    <a:pt x="148995" y="61305"/>
                    <a:pt x="148685" y="61305"/>
                  </a:cubicBezTo>
                  <a:cubicBezTo>
                    <a:pt x="148364" y="61305"/>
                    <a:pt x="148114" y="61043"/>
                    <a:pt x="148114" y="60734"/>
                  </a:cubicBezTo>
                  <a:cubicBezTo>
                    <a:pt x="148114" y="60412"/>
                    <a:pt x="148364" y="60174"/>
                    <a:pt x="148685" y="60174"/>
                  </a:cubicBezTo>
                  <a:close/>
                  <a:moveTo>
                    <a:pt x="152400" y="60174"/>
                  </a:moveTo>
                  <a:cubicBezTo>
                    <a:pt x="152698" y="60174"/>
                    <a:pt x="152972" y="60424"/>
                    <a:pt x="152972" y="60734"/>
                  </a:cubicBezTo>
                  <a:cubicBezTo>
                    <a:pt x="152972" y="61031"/>
                    <a:pt x="152710" y="61305"/>
                    <a:pt x="152400" y="61305"/>
                  </a:cubicBezTo>
                  <a:cubicBezTo>
                    <a:pt x="152091" y="61305"/>
                    <a:pt x="151841" y="61043"/>
                    <a:pt x="151841" y="60734"/>
                  </a:cubicBezTo>
                  <a:cubicBezTo>
                    <a:pt x="151852" y="60412"/>
                    <a:pt x="152091" y="60174"/>
                    <a:pt x="152400" y="60174"/>
                  </a:cubicBezTo>
                  <a:close/>
                  <a:moveTo>
                    <a:pt x="156139" y="60174"/>
                  </a:moveTo>
                  <a:cubicBezTo>
                    <a:pt x="156436" y="60174"/>
                    <a:pt x="156698" y="60424"/>
                    <a:pt x="156698" y="60734"/>
                  </a:cubicBezTo>
                  <a:cubicBezTo>
                    <a:pt x="156698" y="61031"/>
                    <a:pt x="156448" y="61305"/>
                    <a:pt x="156139" y="61305"/>
                  </a:cubicBezTo>
                  <a:cubicBezTo>
                    <a:pt x="155829" y="61305"/>
                    <a:pt x="155567" y="61043"/>
                    <a:pt x="155567" y="60734"/>
                  </a:cubicBezTo>
                  <a:cubicBezTo>
                    <a:pt x="155567" y="60412"/>
                    <a:pt x="155829" y="60174"/>
                    <a:pt x="156139" y="60174"/>
                  </a:cubicBezTo>
                  <a:close/>
                  <a:moveTo>
                    <a:pt x="1548" y="61841"/>
                  </a:moveTo>
                  <a:cubicBezTo>
                    <a:pt x="1846" y="61841"/>
                    <a:pt x="2119" y="62091"/>
                    <a:pt x="2119" y="62401"/>
                  </a:cubicBezTo>
                  <a:cubicBezTo>
                    <a:pt x="2119" y="62722"/>
                    <a:pt x="1858" y="62972"/>
                    <a:pt x="1548" y="62972"/>
                  </a:cubicBezTo>
                  <a:cubicBezTo>
                    <a:pt x="1238" y="62972"/>
                    <a:pt x="988" y="62722"/>
                    <a:pt x="988" y="62401"/>
                  </a:cubicBezTo>
                  <a:cubicBezTo>
                    <a:pt x="988" y="62091"/>
                    <a:pt x="1238" y="61841"/>
                    <a:pt x="1548" y="61841"/>
                  </a:cubicBezTo>
                  <a:close/>
                  <a:moveTo>
                    <a:pt x="5287" y="61841"/>
                  </a:moveTo>
                  <a:cubicBezTo>
                    <a:pt x="5596" y="61841"/>
                    <a:pt x="5846" y="62091"/>
                    <a:pt x="5846" y="62401"/>
                  </a:cubicBezTo>
                  <a:cubicBezTo>
                    <a:pt x="5846" y="62722"/>
                    <a:pt x="5596" y="62972"/>
                    <a:pt x="5287" y="62972"/>
                  </a:cubicBezTo>
                  <a:cubicBezTo>
                    <a:pt x="4977" y="62972"/>
                    <a:pt x="4715" y="62722"/>
                    <a:pt x="4715" y="62401"/>
                  </a:cubicBezTo>
                  <a:cubicBezTo>
                    <a:pt x="4715" y="62079"/>
                    <a:pt x="4977" y="61841"/>
                    <a:pt x="5287" y="61841"/>
                  </a:cubicBezTo>
                  <a:close/>
                  <a:moveTo>
                    <a:pt x="9001" y="61841"/>
                  </a:moveTo>
                  <a:cubicBezTo>
                    <a:pt x="9299" y="61841"/>
                    <a:pt x="9573" y="62091"/>
                    <a:pt x="9573" y="62401"/>
                  </a:cubicBezTo>
                  <a:cubicBezTo>
                    <a:pt x="9573" y="62722"/>
                    <a:pt x="9323" y="62972"/>
                    <a:pt x="9001" y="62972"/>
                  </a:cubicBezTo>
                  <a:cubicBezTo>
                    <a:pt x="8704" y="62972"/>
                    <a:pt x="8442" y="62722"/>
                    <a:pt x="8442" y="62401"/>
                  </a:cubicBezTo>
                  <a:cubicBezTo>
                    <a:pt x="8442" y="62091"/>
                    <a:pt x="8692" y="61841"/>
                    <a:pt x="9001" y="61841"/>
                  </a:cubicBezTo>
                  <a:close/>
                  <a:moveTo>
                    <a:pt x="12728" y="61841"/>
                  </a:moveTo>
                  <a:cubicBezTo>
                    <a:pt x="13037" y="61841"/>
                    <a:pt x="13288" y="62091"/>
                    <a:pt x="13288" y="62401"/>
                  </a:cubicBezTo>
                  <a:cubicBezTo>
                    <a:pt x="13288" y="62722"/>
                    <a:pt x="13037" y="62972"/>
                    <a:pt x="12728" y="62972"/>
                  </a:cubicBezTo>
                  <a:cubicBezTo>
                    <a:pt x="12418" y="62972"/>
                    <a:pt x="12156" y="62722"/>
                    <a:pt x="12156" y="62401"/>
                  </a:cubicBezTo>
                  <a:cubicBezTo>
                    <a:pt x="12180" y="62079"/>
                    <a:pt x="12418" y="61841"/>
                    <a:pt x="12728" y="61841"/>
                  </a:cubicBezTo>
                  <a:close/>
                  <a:moveTo>
                    <a:pt x="16466" y="61841"/>
                  </a:moveTo>
                  <a:cubicBezTo>
                    <a:pt x="16764" y="61841"/>
                    <a:pt x="17026" y="62091"/>
                    <a:pt x="17026" y="62401"/>
                  </a:cubicBezTo>
                  <a:cubicBezTo>
                    <a:pt x="17026" y="62722"/>
                    <a:pt x="16776" y="62972"/>
                    <a:pt x="16466" y="62972"/>
                  </a:cubicBezTo>
                  <a:cubicBezTo>
                    <a:pt x="16169" y="62972"/>
                    <a:pt x="15895" y="62722"/>
                    <a:pt x="15895" y="62401"/>
                  </a:cubicBezTo>
                  <a:cubicBezTo>
                    <a:pt x="15895" y="62091"/>
                    <a:pt x="16145" y="61841"/>
                    <a:pt x="16466" y="61841"/>
                  </a:cubicBezTo>
                  <a:close/>
                  <a:moveTo>
                    <a:pt x="20181" y="61841"/>
                  </a:moveTo>
                  <a:cubicBezTo>
                    <a:pt x="20491" y="61841"/>
                    <a:pt x="20753" y="62091"/>
                    <a:pt x="20753" y="62401"/>
                  </a:cubicBezTo>
                  <a:cubicBezTo>
                    <a:pt x="20753" y="62722"/>
                    <a:pt x="20491" y="62972"/>
                    <a:pt x="20181" y="62972"/>
                  </a:cubicBezTo>
                  <a:cubicBezTo>
                    <a:pt x="19872" y="62972"/>
                    <a:pt x="19622" y="62722"/>
                    <a:pt x="19622" y="62401"/>
                  </a:cubicBezTo>
                  <a:cubicBezTo>
                    <a:pt x="19634" y="62079"/>
                    <a:pt x="19872" y="61841"/>
                    <a:pt x="20181" y="61841"/>
                  </a:cubicBezTo>
                  <a:close/>
                  <a:moveTo>
                    <a:pt x="23920" y="61841"/>
                  </a:moveTo>
                  <a:cubicBezTo>
                    <a:pt x="24217" y="61841"/>
                    <a:pt x="24479" y="62091"/>
                    <a:pt x="24479" y="62401"/>
                  </a:cubicBezTo>
                  <a:cubicBezTo>
                    <a:pt x="24479" y="62722"/>
                    <a:pt x="24229" y="62972"/>
                    <a:pt x="23920" y="62972"/>
                  </a:cubicBezTo>
                  <a:cubicBezTo>
                    <a:pt x="23610" y="62972"/>
                    <a:pt x="23348" y="62722"/>
                    <a:pt x="23348" y="62401"/>
                  </a:cubicBezTo>
                  <a:cubicBezTo>
                    <a:pt x="23348" y="62091"/>
                    <a:pt x="23610" y="61841"/>
                    <a:pt x="23920" y="61841"/>
                  </a:cubicBezTo>
                  <a:close/>
                  <a:moveTo>
                    <a:pt x="27635" y="61841"/>
                  </a:moveTo>
                  <a:cubicBezTo>
                    <a:pt x="27956" y="61841"/>
                    <a:pt x="28206" y="62091"/>
                    <a:pt x="28206" y="62401"/>
                  </a:cubicBezTo>
                  <a:cubicBezTo>
                    <a:pt x="28206" y="62722"/>
                    <a:pt x="27956" y="62972"/>
                    <a:pt x="27635" y="62972"/>
                  </a:cubicBezTo>
                  <a:cubicBezTo>
                    <a:pt x="27325" y="62972"/>
                    <a:pt x="27075" y="62722"/>
                    <a:pt x="27075" y="62401"/>
                  </a:cubicBezTo>
                  <a:cubicBezTo>
                    <a:pt x="27087" y="62079"/>
                    <a:pt x="27325" y="61841"/>
                    <a:pt x="27635" y="61841"/>
                  </a:cubicBezTo>
                  <a:close/>
                  <a:moveTo>
                    <a:pt x="31373" y="61841"/>
                  </a:moveTo>
                  <a:cubicBezTo>
                    <a:pt x="31671" y="61841"/>
                    <a:pt x="31945" y="62091"/>
                    <a:pt x="31945" y="62401"/>
                  </a:cubicBezTo>
                  <a:cubicBezTo>
                    <a:pt x="31945" y="62722"/>
                    <a:pt x="31683" y="62972"/>
                    <a:pt x="31373" y="62972"/>
                  </a:cubicBezTo>
                  <a:cubicBezTo>
                    <a:pt x="31064" y="62972"/>
                    <a:pt x="30814" y="62722"/>
                    <a:pt x="30814" y="62401"/>
                  </a:cubicBezTo>
                  <a:cubicBezTo>
                    <a:pt x="30814" y="62091"/>
                    <a:pt x="31064" y="61841"/>
                    <a:pt x="31373" y="61841"/>
                  </a:cubicBezTo>
                  <a:close/>
                  <a:moveTo>
                    <a:pt x="35100" y="61841"/>
                  </a:moveTo>
                  <a:cubicBezTo>
                    <a:pt x="35409" y="61841"/>
                    <a:pt x="35659" y="62091"/>
                    <a:pt x="35659" y="62401"/>
                  </a:cubicBezTo>
                  <a:cubicBezTo>
                    <a:pt x="35659" y="62722"/>
                    <a:pt x="35409" y="62972"/>
                    <a:pt x="35100" y="62972"/>
                  </a:cubicBezTo>
                  <a:cubicBezTo>
                    <a:pt x="34778" y="62972"/>
                    <a:pt x="34528" y="62722"/>
                    <a:pt x="34528" y="62401"/>
                  </a:cubicBezTo>
                  <a:cubicBezTo>
                    <a:pt x="34540" y="62079"/>
                    <a:pt x="34778" y="61841"/>
                    <a:pt x="35100" y="61841"/>
                  </a:cubicBezTo>
                  <a:close/>
                  <a:moveTo>
                    <a:pt x="38815" y="61841"/>
                  </a:moveTo>
                  <a:cubicBezTo>
                    <a:pt x="39112" y="61841"/>
                    <a:pt x="39386" y="62091"/>
                    <a:pt x="39386" y="62401"/>
                  </a:cubicBezTo>
                  <a:cubicBezTo>
                    <a:pt x="39386" y="62722"/>
                    <a:pt x="39124" y="62972"/>
                    <a:pt x="38815" y="62972"/>
                  </a:cubicBezTo>
                  <a:cubicBezTo>
                    <a:pt x="38517" y="62972"/>
                    <a:pt x="38255" y="62722"/>
                    <a:pt x="38255" y="62401"/>
                  </a:cubicBezTo>
                  <a:cubicBezTo>
                    <a:pt x="38267" y="62091"/>
                    <a:pt x="38505" y="61841"/>
                    <a:pt x="38815" y="61841"/>
                  </a:cubicBezTo>
                  <a:close/>
                  <a:moveTo>
                    <a:pt x="42553" y="61841"/>
                  </a:moveTo>
                  <a:cubicBezTo>
                    <a:pt x="42863" y="61841"/>
                    <a:pt x="43113" y="62091"/>
                    <a:pt x="43113" y="62401"/>
                  </a:cubicBezTo>
                  <a:cubicBezTo>
                    <a:pt x="43113" y="62722"/>
                    <a:pt x="42863" y="62972"/>
                    <a:pt x="42553" y="62972"/>
                  </a:cubicBezTo>
                  <a:cubicBezTo>
                    <a:pt x="42232" y="62972"/>
                    <a:pt x="41982" y="62722"/>
                    <a:pt x="41982" y="62401"/>
                  </a:cubicBezTo>
                  <a:cubicBezTo>
                    <a:pt x="41982" y="62079"/>
                    <a:pt x="42244" y="61841"/>
                    <a:pt x="42553" y="61841"/>
                  </a:cubicBezTo>
                  <a:close/>
                  <a:moveTo>
                    <a:pt x="46268" y="61841"/>
                  </a:moveTo>
                  <a:cubicBezTo>
                    <a:pt x="46565" y="61841"/>
                    <a:pt x="46839" y="62091"/>
                    <a:pt x="46839" y="62401"/>
                  </a:cubicBezTo>
                  <a:cubicBezTo>
                    <a:pt x="46839" y="62722"/>
                    <a:pt x="46589" y="62972"/>
                    <a:pt x="46268" y="62972"/>
                  </a:cubicBezTo>
                  <a:cubicBezTo>
                    <a:pt x="45970" y="62972"/>
                    <a:pt x="45708" y="62722"/>
                    <a:pt x="45708" y="62401"/>
                  </a:cubicBezTo>
                  <a:cubicBezTo>
                    <a:pt x="45720" y="62091"/>
                    <a:pt x="45958" y="61841"/>
                    <a:pt x="46268" y="61841"/>
                  </a:cubicBezTo>
                  <a:close/>
                  <a:moveTo>
                    <a:pt x="50006" y="61841"/>
                  </a:moveTo>
                  <a:cubicBezTo>
                    <a:pt x="50316" y="61841"/>
                    <a:pt x="50578" y="62091"/>
                    <a:pt x="50578" y="62401"/>
                  </a:cubicBezTo>
                  <a:cubicBezTo>
                    <a:pt x="50578" y="62722"/>
                    <a:pt x="50316" y="62972"/>
                    <a:pt x="50006" y="62972"/>
                  </a:cubicBezTo>
                  <a:cubicBezTo>
                    <a:pt x="49697" y="62972"/>
                    <a:pt x="49447" y="62722"/>
                    <a:pt x="49447" y="62401"/>
                  </a:cubicBezTo>
                  <a:cubicBezTo>
                    <a:pt x="49447" y="62079"/>
                    <a:pt x="49697" y="61841"/>
                    <a:pt x="50006" y="61841"/>
                  </a:cubicBezTo>
                  <a:close/>
                  <a:moveTo>
                    <a:pt x="53733" y="61841"/>
                  </a:moveTo>
                  <a:cubicBezTo>
                    <a:pt x="54031" y="61841"/>
                    <a:pt x="54293" y="62091"/>
                    <a:pt x="54293" y="62401"/>
                  </a:cubicBezTo>
                  <a:cubicBezTo>
                    <a:pt x="54293" y="62722"/>
                    <a:pt x="54043" y="62972"/>
                    <a:pt x="53733" y="62972"/>
                  </a:cubicBezTo>
                  <a:cubicBezTo>
                    <a:pt x="53412" y="62972"/>
                    <a:pt x="53162" y="62722"/>
                    <a:pt x="53162" y="62401"/>
                  </a:cubicBezTo>
                  <a:cubicBezTo>
                    <a:pt x="53173" y="62091"/>
                    <a:pt x="53412" y="61841"/>
                    <a:pt x="53733" y="61841"/>
                  </a:cubicBezTo>
                  <a:close/>
                  <a:moveTo>
                    <a:pt x="57460" y="61841"/>
                  </a:moveTo>
                  <a:cubicBezTo>
                    <a:pt x="57781" y="61841"/>
                    <a:pt x="58031" y="62091"/>
                    <a:pt x="58031" y="62401"/>
                  </a:cubicBezTo>
                  <a:cubicBezTo>
                    <a:pt x="58031" y="62722"/>
                    <a:pt x="57781" y="62972"/>
                    <a:pt x="57460" y="62972"/>
                  </a:cubicBezTo>
                  <a:cubicBezTo>
                    <a:pt x="57150" y="62972"/>
                    <a:pt x="56900" y="62722"/>
                    <a:pt x="56900" y="62401"/>
                  </a:cubicBezTo>
                  <a:cubicBezTo>
                    <a:pt x="56900" y="62079"/>
                    <a:pt x="57150" y="61841"/>
                    <a:pt x="57460" y="61841"/>
                  </a:cubicBezTo>
                  <a:close/>
                  <a:moveTo>
                    <a:pt x="61186" y="61841"/>
                  </a:moveTo>
                  <a:cubicBezTo>
                    <a:pt x="61484" y="61841"/>
                    <a:pt x="61746" y="62091"/>
                    <a:pt x="61746" y="62401"/>
                  </a:cubicBezTo>
                  <a:cubicBezTo>
                    <a:pt x="61746" y="62722"/>
                    <a:pt x="61496" y="62972"/>
                    <a:pt x="61186" y="62972"/>
                  </a:cubicBezTo>
                  <a:cubicBezTo>
                    <a:pt x="60877" y="62972"/>
                    <a:pt x="60615" y="62722"/>
                    <a:pt x="60615" y="62401"/>
                  </a:cubicBezTo>
                  <a:cubicBezTo>
                    <a:pt x="60639" y="62091"/>
                    <a:pt x="60877" y="61841"/>
                    <a:pt x="61186" y="61841"/>
                  </a:cubicBezTo>
                  <a:close/>
                  <a:moveTo>
                    <a:pt x="64925" y="61841"/>
                  </a:moveTo>
                  <a:cubicBezTo>
                    <a:pt x="65234" y="61841"/>
                    <a:pt x="65485" y="62091"/>
                    <a:pt x="65485" y="62401"/>
                  </a:cubicBezTo>
                  <a:cubicBezTo>
                    <a:pt x="65485" y="62722"/>
                    <a:pt x="65234" y="62972"/>
                    <a:pt x="64925" y="62972"/>
                  </a:cubicBezTo>
                  <a:cubicBezTo>
                    <a:pt x="64603" y="62972"/>
                    <a:pt x="64353" y="62722"/>
                    <a:pt x="64353" y="62401"/>
                  </a:cubicBezTo>
                  <a:cubicBezTo>
                    <a:pt x="64353" y="62079"/>
                    <a:pt x="64603" y="61841"/>
                    <a:pt x="64925" y="61841"/>
                  </a:cubicBezTo>
                  <a:close/>
                  <a:moveTo>
                    <a:pt x="68640" y="61841"/>
                  </a:moveTo>
                  <a:cubicBezTo>
                    <a:pt x="68937" y="61841"/>
                    <a:pt x="69211" y="62091"/>
                    <a:pt x="69211" y="62401"/>
                  </a:cubicBezTo>
                  <a:cubicBezTo>
                    <a:pt x="69211" y="62722"/>
                    <a:pt x="68949" y="62972"/>
                    <a:pt x="68640" y="62972"/>
                  </a:cubicBezTo>
                  <a:cubicBezTo>
                    <a:pt x="68330" y="62972"/>
                    <a:pt x="68080" y="62722"/>
                    <a:pt x="68080" y="62401"/>
                  </a:cubicBezTo>
                  <a:cubicBezTo>
                    <a:pt x="68092" y="62091"/>
                    <a:pt x="68330" y="61841"/>
                    <a:pt x="68640" y="61841"/>
                  </a:cubicBezTo>
                  <a:close/>
                  <a:moveTo>
                    <a:pt x="72366" y="61841"/>
                  </a:moveTo>
                  <a:cubicBezTo>
                    <a:pt x="72676" y="61841"/>
                    <a:pt x="72926" y="62091"/>
                    <a:pt x="72926" y="62401"/>
                  </a:cubicBezTo>
                  <a:cubicBezTo>
                    <a:pt x="72926" y="62722"/>
                    <a:pt x="72676" y="62972"/>
                    <a:pt x="72366" y="62972"/>
                  </a:cubicBezTo>
                  <a:cubicBezTo>
                    <a:pt x="72045" y="62972"/>
                    <a:pt x="71795" y="62722"/>
                    <a:pt x="71795" y="62401"/>
                  </a:cubicBezTo>
                  <a:cubicBezTo>
                    <a:pt x="71807" y="62079"/>
                    <a:pt x="72069" y="61841"/>
                    <a:pt x="72366" y="61841"/>
                  </a:cubicBezTo>
                  <a:close/>
                  <a:moveTo>
                    <a:pt x="76093" y="61841"/>
                  </a:moveTo>
                  <a:cubicBezTo>
                    <a:pt x="76391" y="61841"/>
                    <a:pt x="76664" y="62091"/>
                    <a:pt x="76664" y="62401"/>
                  </a:cubicBezTo>
                  <a:cubicBezTo>
                    <a:pt x="76664" y="62722"/>
                    <a:pt x="76403" y="62972"/>
                    <a:pt x="76093" y="62972"/>
                  </a:cubicBezTo>
                  <a:cubicBezTo>
                    <a:pt x="75795" y="62972"/>
                    <a:pt x="75533" y="62722"/>
                    <a:pt x="75533" y="62401"/>
                  </a:cubicBezTo>
                  <a:cubicBezTo>
                    <a:pt x="75533" y="62091"/>
                    <a:pt x="75783" y="61841"/>
                    <a:pt x="76093" y="61841"/>
                  </a:cubicBezTo>
                  <a:close/>
                  <a:moveTo>
                    <a:pt x="79712" y="61841"/>
                  </a:moveTo>
                  <a:cubicBezTo>
                    <a:pt x="80010" y="61841"/>
                    <a:pt x="80284" y="62091"/>
                    <a:pt x="80284" y="62401"/>
                  </a:cubicBezTo>
                  <a:cubicBezTo>
                    <a:pt x="80284" y="62722"/>
                    <a:pt x="80022" y="62972"/>
                    <a:pt x="79712" y="62972"/>
                  </a:cubicBezTo>
                  <a:cubicBezTo>
                    <a:pt x="79403" y="62972"/>
                    <a:pt x="79153" y="62722"/>
                    <a:pt x="79153" y="62401"/>
                  </a:cubicBezTo>
                  <a:cubicBezTo>
                    <a:pt x="79165" y="62091"/>
                    <a:pt x="79403" y="61841"/>
                    <a:pt x="79712" y="61841"/>
                  </a:cubicBezTo>
                  <a:close/>
                  <a:moveTo>
                    <a:pt x="83451" y="61841"/>
                  </a:moveTo>
                  <a:cubicBezTo>
                    <a:pt x="83761" y="61841"/>
                    <a:pt x="84011" y="62091"/>
                    <a:pt x="84011" y="62401"/>
                  </a:cubicBezTo>
                  <a:cubicBezTo>
                    <a:pt x="84011" y="62722"/>
                    <a:pt x="83761" y="62972"/>
                    <a:pt x="83451" y="62972"/>
                  </a:cubicBezTo>
                  <a:cubicBezTo>
                    <a:pt x="83141" y="62972"/>
                    <a:pt x="82880" y="62722"/>
                    <a:pt x="82880" y="62401"/>
                  </a:cubicBezTo>
                  <a:cubicBezTo>
                    <a:pt x="82880" y="62079"/>
                    <a:pt x="83141" y="61841"/>
                    <a:pt x="83451" y="61841"/>
                  </a:cubicBezTo>
                  <a:close/>
                  <a:moveTo>
                    <a:pt x="87166" y="61841"/>
                  </a:moveTo>
                  <a:cubicBezTo>
                    <a:pt x="87463" y="61841"/>
                    <a:pt x="87737" y="62091"/>
                    <a:pt x="87737" y="62401"/>
                  </a:cubicBezTo>
                  <a:cubicBezTo>
                    <a:pt x="87737" y="62722"/>
                    <a:pt x="87475" y="62972"/>
                    <a:pt x="87166" y="62972"/>
                  </a:cubicBezTo>
                  <a:cubicBezTo>
                    <a:pt x="86856" y="62972"/>
                    <a:pt x="86606" y="62722"/>
                    <a:pt x="86606" y="62401"/>
                  </a:cubicBezTo>
                  <a:cubicBezTo>
                    <a:pt x="86618" y="62091"/>
                    <a:pt x="86856" y="61841"/>
                    <a:pt x="87166" y="61841"/>
                  </a:cubicBezTo>
                  <a:close/>
                  <a:moveTo>
                    <a:pt x="90904" y="61841"/>
                  </a:moveTo>
                  <a:cubicBezTo>
                    <a:pt x="91214" y="61841"/>
                    <a:pt x="91464" y="62091"/>
                    <a:pt x="91464" y="62401"/>
                  </a:cubicBezTo>
                  <a:cubicBezTo>
                    <a:pt x="91464" y="62722"/>
                    <a:pt x="91214" y="62972"/>
                    <a:pt x="90904" y="62972"/>
                  </a:cubicBezTo>
                  <a:cubicBezTo>
                    <a:pt x="90595" y="62972"/>
                    <a:pt x="90345" y="62722"/>
                    <a:pt x="90345" y="62401"/>
                  </a:cubicBezTo>
                  <a:cubicBezTo>
                    <a:pt x="90345" y="62079"/>
                    <a:pt x="90595" y="61841"/>
                    <a:pt x="90904" y="61841"/>
                  </a:cubicBezTo>
                  <a:close/>
                  <a:moveTo>
                    <a:pt x="94631" y="61841"/>
                  </a:moveTo>
                  <a:cubicBezTo>
                    <a:pt x="94929" y="61841"/>
                    <a:pt x="95191" y="62091"/>
                    <a:pt x="95191" y="62401"/>
                  </a:cubicBezTo>
                  <a:cubicBezTo>
                    <a:pt x="95191" y="62722"/>
                    <a:pt x="94941" y="62972"/>
                    <a:pt x="94631" y="62972"/>
                  </a:cubicBezTo>
                  <a:cubicBezTo>
                    <a:pt x="94310" y="62972"/>
                    <a:pt x="94060" y="62722"/>
                    <a:pt x="94060" y="62401"/>
                  </a:cubicBezTo>
                  <a:cubicBezTo>
                    <a:pt x="94071" y="62091"/>
                    <a:pt x="94310" y="61841"/>
                    <a:pt x="94631" y="61841"/>
                  </a:cubicBezTo>
                  <a:close/>
                  <a:moveTo>
                    <a:pt x="98346" y="61841"/>
                  </a:moveTo>
                  <a:cubicBezTo>
                    <a:pt x="98655" y="61841"/>
                    <a:pt x="98905" y="62091"/>
                    <a:pt x="98905" y="62401"/>
                  </a:cubicBezTo>
                  <a:cubicBezTo>
                    <a:pt x="98905" y="62722"/>
                    <a:pt x="98655" y="62972"/>
                    <a:pt x="98346" y="62972"/>
                  </a:cubicBezTo>
                  <a:cubicBezTo>
                    <a:pt x="98036" y="62972"/>
                    <a:pt x="97786" y="62722"/>
                    <a:pt x="97786" y="62401"/>
                  </a:cubicBezTo>
                  <a:cubicBezTo>
                    <a:pt x="97798" y="62079"/>
                    <a:pt x="98036" y="61841"/>
                    <a:pt x="98346" y="61841"/>
                  </a:cubicBezTo>
                  <a:close/>
                  <a:moveTo>
                    <a:pt x="102084" y="61841"/>
                  </a:moveTo>
                  <a:cubicBezTo>
                    <a:pt x="102382" y="61841"/>
                    <a:pt x="102644" y="62091"/>
                    <a:pt x="102644" y="62401"/>
                  </a:cubicBezTo>
                  <a:cubicBezTo>
                    <a:pt x="102644" y="62722"/>
                    <a:pt x="102394" y="62972"/>
                    <a:pt x="102084" y="62972"/>
                  </a:cubicBezTo>
                  <a:cubicBezTo>
                    <a:pt x="101787" y="62972"/>
                    <a:pt x="101513" y="62722"/>
                    <a:pt x="101513" y="62401"/>
                  </a:cubicBezTo>
                  <a:cubicBezTo>
                    <a:pt x="101513" y="62091"/>
                    <a:pt x="101775" y="61841"/>
                    <a:pt x="102084" y="61841"/>
                  </a:cubicBezTo>
                  <a:close/>
                  <a:moveTo>
                    <a:pt x="105799" y="61841"/>
                  </a:moveTo>
                  <a:cubicBezTo>
                    <a:pt x="106121" y="61841"/>
                    <a:pt x="106371" y="62091"/>
                    <a:pt x="106371" y="62401"/>
                  </a:cubicBezTo>
                  <a:cubicBezTo>
                    <a:pt x="106371" y="62722"/>
                    <a:pt x="106109" y="62972"/>
                    <a:pt x="105799" y="62972"/>
                  </a:cubicBezTo>
                  <a:cubicBezTo>
                    <a:pt x="105490" y="62972"/>
                    <a:pt x="105239" y="62722"/>
                    <a:pt x="105239" y="62401"/>
                  </a:cubicBezTo>
                  <a:cubicBezTo>
                    <a:pt x="105251" y="62079"/>
                    <a:pt x="105490" y="61841"/>
                    <a:pt x="105799" y="61841"/>
                  </a:cubicBezTo>
                  <a:close/>
                  <a:moveTo>
                    <a:pt x="109538" y="61841"/>
                  </a:moveTo>
                  <a:cubicBezTo>
                    <a:pt x="109835" y="61841"/>
                    <a:pt x="110109" y="62091"/>
                    <a:pt x="110109" y="62401"/>
                  </a:cubicBezTo>
                  <a:cubicBezTo>
                    <a:pt x="110109" y="62722"/>
                    <a:pt x="109847" y="62972"/>
                    <a:pt x="109538" y="62972"/>
                  </a:cubicBezTo>
                  <a:cubicBezTo>
                    <a:pt x="109228" y="62972"/>
                    <a:pt x="108978" y="62722"/>
                    <a:pt x="108978" y="62401"/>
                  </a:cubicBezTo>
                  <a:cubicBezTo>
                    <a:pt x="108978" y="62091"/>
                    <a:pt x="109228" y="61841"/>
                    <a:pt x="109538" y="61841"/>
                  </a:cubicBezTo>
                  <a:close/>
                  <a:moveTo>
                    <a:pt x="113264" y="61841"/>
                  </a:moveTo>
                  <a:cubicBezTo>
                    <a:pt x="113574" y="61841"/>
                    <a:pt x="113824" y="62091"/>
                    <a:pt x="113824" y="62401"/>
                  </a:cubicBezTo>
                  <a:cubicBezTo>
                    <a:pt x="113824" y="62722"/>
                    <a:pt x="113574" y="62972"/>
                    <a:pt x="113264" y="62972"/>
                  </a:cubicBezTo>
                  <a:cubicBezTo>
                    <a:pt x="112943" y="62972"/>
                    <a:pt x="112693" y="62722"/>
                    <a:pt x="112693" y="62401"/>
                  </a:cubicBezTo>
                  <a:cubicBezTo>
                    <a:pt x="112705" y="62079"/>
                    <a:pt x="112943" y="61841"/>
                    <a:pt x="113264" y="61841"/>
                  </a:cubicBezTo>
                  <a:close/>
                  <a:moveTo>
                    <a:pt x="116991" y="61841"/>
                  </a:moveTo>
                  <a:cubicBezTo>
                    <a:pt x="117289" y="61841"/>
                    <a:pt x="117562" y="62091"/>
                    <a:pt x="117562" y="62401"/>
                  </a:cubicBezTo>
                  <a:cubicBezTo>
                    <a:pt x="117562" y="62722"/>
                    <a:pt x="117312" y="62972"/>
                    <a:pt x="116991" y="62972"/>
                  </a:cubicBezTo>
                  <a:cubicBezTo>
                    <a:pt x="116681" y="62972"/>
                    <a:pt x="116431" y="62722"/>
                    <a:pt x="116431" y="62401"/>
                  </a:cubicBezTo>
                  <a:cubicBezTo>
                    <a:pt x="116431" y="62091"/>
                    <a:pt x="116681" y="61841"/>
                    <a:pt x="116991" y="61841"/>
                  </a:cubicBezTo>
                  <a:close/>
                  <a:moveTo>
                    <a:pt x="120718" y="61841"/>
                  </a:moveTo>
                  <a:cubicBezTo>
                    <a:pt x="121027" y="61841"/>
                    <a:pt x="121277" y="62091"/>
                    <a:pt x="121277" y="62401"/>
                  </a:cubicBezTo>
                  <a:cubicBezTo>
                    <a:pt x="121277" y="62722"/>
                    <a:pt x="121027" y="62972"/>
                    <a:pt x="120718" y="62972"/>
                  </a:cubicBezTo>
                  <a:cubicBezTo>
                    <a:pt x="120408" y="62972"/>
                    <a:pt x="120146" y="62722"/>
                    <a:pt x="120146" y="62401"/>
                  </a:cubicBezTo>
                  <a:cubicBezTo>
                    <a:pt x="120170" y="62079"/>
                    <a:pt x="120420" y="61841"/>
                    <a:pt x="120718" y="61841"/>
                  </a:cubicBezTo>
                  <a:close/>
                  <a:moveTo>
                    <a:pt x="124456" y="61841"/>
                  </a:moveTo>
                  <a:cubicBezTo>
                    <a:pt x="124754" y="61841"/>
                    <a:pt x="125016" y="62091"/>
                    <a:pt x="125016" y="62401"/>
                  </a:cubicBezTo>
                  <a:cubicBezTo>
                    <a:pt x="125016" y="62722"/>
                    <a:pt x="124766" y="62972"/>
                    <a:pt x="124456" y="62972"/>
                  </a:cubicBezTo>
                  <a:cubicBezTo>
                    <a:pt x="124135" y="62972"/>
                    <a:pt x="123885" y="62722"/>
                    <a:pt x="123885" y="62401"/>
                  </a:cubicBezTo>
                  <a:cubicBezTo>
                    <a:pt x="123885" y="62091"/>
                    <a:pt x="124135" y="61841"/>
                    <a:pt x="124456" y="61841"/>
                  </a:cubicBezTo>
                  <a:close/>
                  <a:moveTo>
                    <a:pt x="128171" y="61841"/>
                  </a:moveTo>
                  <a:cubicBezTo>
                    <a:pt x="128480" y="61841"/>
                    <a:pt x="128742" y="62091"/>
                    <a:pt x="128742" y="62401"/>
                  </a:cubicBezTo>
                  <a:cubicBezTo>
                    <a:pt x="128742" y="62722"/>
                    <a:pt x="128480" y="62972"/>
                    <a:pt x="128171" y="62972"/>
                  </a:cubicBezTo>
                  <a:cubicBezTo>
                    <a:pt x="127861" y="62972"/>
                    <a:pt x="127611" y="62722"/>
                    <a:pt x="127611" y="62401"/>
                  </a:cubicBezTo>
                  <a:cubicBezTo>
                    <a:pt x="127611" y="62079"/>
                    <a:pt x="127861" y="61841"/>
                    <a:pt x="128171" y="61841"/>
                  </a:cubicBezTo>
                  <a:close/>
                  <a:moveTo>
                    <a:pt x="131898" y="61841"/>
                  </a:moveTo>
                  <a:cubicBezTo>
                    <a:pt x="132195" y="61841"/>
                    <a:pt x="132457" y="62091"/>
                    <a:pt x="132457" y="62401"/>
                  </a:cubicBezTo>
                  <a:cubicBezTo>
                    <a:pt x="132457" y="62722"/>
                    <a:pt x="132207" y="62972"/>
                    <a:pt x="131898" y="62972"/>
                  </a:cubicBezTo>
                  <a:cubicBezTo>
                    <a:pt x="131600" y="62972"/>
                    <a:pt x="131326" y="62722"/>
                    <a:pt x="131326" y="62401"/>
                  </a:cubicBezTo>
                  <a:cubicBezTo>
                    <a:pt x="131338" y="62091"/>
                    <a:pt x="131576" y="61841"/>
                    <a:pt x="131898" y="61841"/>
                  </a:cubicBezTo>
                  <a:close/>
                  <a:moveTo>
                    <a:pt x="135624" y="61841"/>
                  </a:moveTo>
                  <a:cubicBezTo>
                    <a:pt x="135946" y="61841"/>
                    <a:pt x="136196" y="62091"/>
                    <a:pt x="136196" y="62401"/>
                  </a:cubicBezTo>
                  <a:cubicBezTo>
                    <a:pt x="136196" y="62722"/>
                    <a:pt x="135934" y="62972"/>
                    <a:pt x="135624" y="62972"/>
                  </a:cubicBezTo>
                  <a:cubicBezTo>
                    <a:pt x="135315" y="62972"/>
                    <a:pt x="135065" y="62722"/>
                    <a:pt x="135065" y="62401"/>
                  </a:cubicBezTo>
                  <a:cubicBezTo>
                    <a:pt x="135065" y="62079"/>
                    <a:pt x="135315" y="61841"/>
                    <a:pt x="135624" y="61841"/>
                  </a:cubicBezTo>
                  <a:close/>
                  <a:moveTo>
                    <a:pt x="139351" y="61841"/>
                  </a:moveTo>
                  <a:cubicBezTo>
                    <a:pt x="139649" y="61841"/>
                    <a:pt x="139910" y="62091"/>
                    <a:pt x="139910" y="62401"/>
                  </a:cubicBezTo>
                  <a:cubicBezTo>
                    <a:pt x="139910" y="62722"/>
                    <a:pt x="139660" y="62972"/>
                    <a:pt x="139351" y="62972"/>
                  </a:cubicBezTo>
                  <a:cubicBezTo>
                    <a:pt x="139053" y="62972"/>
                    <a:pt x="138779" y="62722"/>
                    <a:pt x="138779" y="62401"/>
                  </a:cubicBezTo>
                  <a:cubicBezTo>
                    <a:pt x="138803" y="62091"/>
                    <a:pt x="139041" y="61841"/>
                    <a:pt x="139351" y="61841"/>
                  </a:cubicBezTo>
                  <a:close/>
                  <a:moveTo>
                    <a:pt x="143089" y="61841"/>
                  </a:moveTo>
                  <a:cubicBezTo>
                    <a:pt x="143399" y="61841"/>
                    <a:pt x="143649" y="62091"/>
                    <a:pt x="143649" y="62401"/>
                  </a:cubicBezTo>
                  <a:cubicBezTo>
                    <a:pt x="143649" y="62722"/>
                    <a:pt x="143399" y="62972"/>
                    <a:pt x="143089" y="62972"/>
                  </a:cubicBezTo>
                  <a:cubicBezTo>
                    <a:pt x="142768" y="62972"/>
                    <a:pt x="142518" y="62722"/>
                    <a:pt x="142518" y="62401"/>
                  </a:cubicBezTo>
                  <a:cubicBezTo>
                    <a:pt x="142518" y="62079"/>
                    <a:pt x="142768" y="61841"/>
                    <a:pt x="143089" y="61841"/>
                  </a:cubicBezTo>
                  <a:close/>
                  <a:moveTo>
                    <a:pt x="146804" y="61841"/>
                  </a:moveTo>
                  <a:cubicBezTo>
                    <a:pt x="147102" y="61841"/>
                    <a:pt x="147376" y="62091"/>
                    <a:pt x="147376" y="62401"/>
                  </a:cubicBezTo>
                  <a:cubicBezTo>
                    <a:pt x="147376" y="62722"/>
                    <a:pt x="147114" y="62972"/>
                    <a:pt x="146804" y="62972"/>
                  </a:cubicBezTo>
                  <a:cubicBezTo>
                    <a:pt x="146495" y="62972"/>
                    <a:pt x="146245" y="62722"/>
                    <a:pt x="146245" y="62401"/>
                  </a:cubicBezTo>
                  <a:cubicBezTo>
                    <a:pt x="146257" y="62091"/>
                    <a:pt x="146495" y="61841"/>
                    <a:pt x="146804" y="61841"/>
                  </a:cubicBezTo>
                  <a:close/>
                  <a:moveTo>
                    <a:pt x="150543" y="61841"/>
                  </a:moveTo>
                  <a:cubicBezTo>
                    <a:pt x="150852" y="61841"/>
                    <a:pt x="151102" y="62091"/>
                    <a:pt x="151102" y="62401"/>
                  </a:cubicBezTo>
                  <a:cubicBezTo>
                    <a:pt x="151102" y="62722"/>
                    <a:pt x="150852" y="62972"/>
                    <a:pt x="150543" y="62972"/>
                  </a:cubicBezTo>
                  <a:cubicBezTo>
                    <a:pt x="150233" y="62972"/>
                    <a:pt x="149971" y="62722"/>
                    <a:pt x="149971" y="62401"/>
                  </a:cubicBezTo>
                  <a:cubicBezTo>
                    <a:pt x="149971" y="62079"/>
                    <a:pt x="150233" y="61841"/>
                    <a:pt x="150543" y="61841"/>
                  </a:cubicBezTo>
                  <a:close/>
                  <a:moveTo>
                    <a:pt x="154258" y="61841"/>
                  </a:moveTo>
                  <a:cubicBezTo>
                    <a:pt x="154555" y="61841"/>
                    <a:pt x="154829" y="62091"/>
                    <a:pt x="154829" y="62401"/>
                  </a:cubicBezTo>
                  <a:cubicBezTo>
                    <a:pt x="154829" y="62722"/>
                    <a:pt x="154567" y="62972"/>
                    <a:pt x="154258" y="62972"/>
                  </a:cubicBezTo>
                  <a:cubicBezTo>
                    <a:pt x="153948" y="62972"/>
                    <a:pt x="153698" y="62722"/>
                    <a:pt x="153698" y="62401"/>
                  </a:cubicBezTo>
                  <a:cubicBezTo>
                    <a:pt x="153710" y="62091"/>
                    <a:pt x="153948" y="61841"/>
                    <a:pt x="154258" y="61841"/>
                  </a:cubicBezTo>
                  <a:close/>
                  <a:moveTo>
                    <a:pt x="3405" y="63698"/>
                  </a:moveTo>
                  <a:cubicBezTo>
                    <a:pt x="3703" y="63698"/>
                    <a:pt x="3977" y="63948"/>
                    <a:pt x="3977" y="64270"/>
                  </a:cubicBezTo>
                  <a:cubicBezTo>
                    <a:pt x="3977" y="64568"/>
                    <a:pt x="3727" y="64829"/>
                    <a:pt x="3405" y="64829"/>
                  </a:cubicBezTo>
                  <a:cubicBezTo>
                    <a:pt x="3096" y="64829"/>
                    <a:pt x="2846" y="64579"/>
                    <a:pt x="2846" y="64270"/>
                  </a:cubicBezTo>
                  <a:cubicBezTo>
                    <a:pt x="2858" y="63937"/>
                    <a:pt x="3096" y="63698"/>
                    <a:pt x="3405" y="63698"/>
                  </a:cubicBezTo>
                  <a:close/>
                  <a:moveTo>
                    <a:pt x="7132" y="63698"/>
                  </a:moveTo>
                  <a:cubicBezTo>
                    <a:pt x="7430" y="63698"/>
                    <a:pt x="7692" y="63948"/>
                    <a:pt x="7692" y="64270"/>
                  </a:cubicBezTo>
                  <a:cubicBezTo>
                    <a:pt x="7692" y="64568"/>
                    <a:pt x="7442" y="64829"/>
                    <a:pt x="7132" y="64829"/>
                  </a:cubicBezTo>
                  <a:cubicBezTo>
                    <a:pt x="6834" y="64829"/>
                    <a:pt x="6560" y="64579"/>
                    <a:pt x="6560" y="64270"/>
                  </a:cubicBezTo>
                  <a:cubicBezTo>
                    <a:pt x="6584" y="63937"/>
                    <a:pt x="6822" y="63698"/>
                    <a:pt x="7132" y="63698"/>
                  </a:cubicBezTo>
                  <a:close/>
                  <a:moveTo>
                    <a:pt x="10871" y="63698"/>
                  </a:moveTo>
                  <a:cubicBezTo>
                    <a:pt x="11168" y="63698"/>
                    <a:pt x="11430" y="63948"/>
                    <a:pt x="11430" y="64270"/>
                  </a:cubicBezTo>
                  <a:cubicBezTo>
                    <a:pt x="11430" y="64568"/>
                    <a:pt x="11180" y="64829"/>
                    <a:pt x="10871" y="64829"/>
                  </a:cubicBezTo>
                  <a:cubicBezTo>
                    <a:pt x="10573" y="64829"/>
                    <a:pt x="10299" y="64579"/>
                    <a:pt x="10299" y="64270"/>
                  </a:cubicBezTo>
                  <a:cubicBezTo>
                    <a:pt x="10299" y="63937"/>
                    <a:pt x="10549" y="63698"/>
                    <a:pt x="10871" y="63698"/>
                  </a:cubicBezTo>
                  <a:close/>
                  <a:moveTo>
                    <a:pt x="14585" y="63698"/>
                  </a:moveTo>
                  <a:cubicBezTo>
                    <a:pt x="14883" y="63698"/>
                    <a:pt x="15157" y="63948"/>
                    <a:pt x="15157" y="64270"/>
                  </a:cubicBezTo>
                  <a:cubicBezTo>
                    <a:pt x="15157" y="64568"/>
                    <a:pt x="14895" y="64829"/>
                    <a:pt x="14585" y="64829"/>
                  </a:cubicBezTo>
                  <a:cubicBezTo>
                    <a:pt x="14288" y="64829"/>
                    <a:pt x="14014" y="64579"/>
                    <a:pt x="14014" y="64270"/>
                  </a:cubicBezTo>
                  <a:cubicBezTo>
                    <a:pt x="14038" y="63937"/>
                    <a:pt x="14276" y="63698"/>
                    <a:pt x="14585" y="63698"/>
                  </a:cubicBezTo>
                  <a:close/>
                  <a:moveTo>
                    <a:pt x="18324" y="63698"/>
                  </a:moveTo>
                  <a:cubicBezTo>
                    <a:pt x="18622" y="63698"/>
                    <a:pt x="18883" y="63948"/>
                    <a:pt x="18883" y="64270"/>
                  </a:cubicBezTo>
                  <a:cubicBezTo>
                    <a:pt x="18883" y="64568"/>
                    <a:pt x="18633" y="64829"/>
                    <a:pt x="18324" y="64829"/>
                  </a:cubicBezTo>
                  <a:cubicBezTo>
                    <a:pt x="18026" y="64829"/>
                    <a:pt x="17752" y="64579"/>
                    <a:pt x="17752" y="64270"/>
                  </a:cubicBezTo>
                  <a:cubicBezTo>
                    <a:pt x="17752" y="63937"/>
                    <a:pt x="18014" y="63698"/>
                    <a:pt x="18324" y="63698"/>
                  </a:cubicBezTo>
                  <a:close/>
                  <a:moveTo>
                    <a:pt x="22039" y="63698"/>
                  </a:moveTo>
                  <a:cubicBezTo>
                    <a:pt x="22336" y="63698"/>
                    <a:pt x="22610" y="63948"/>
                    <a:pt x="22610" y="64270"/>
                  </a:cubicBezTo>
                  <a:cubicBezTo>
                    <a:pt x="22610" y="64568"/>
                    <a:pt x="22360" y="64829"/>
                    <a:pt x="22039" y="64829"/>
                  </a:cubicBezTo>
                  <a:cubicBezTo>
                    <a:pt x="21729" y="64829"/>
                    <a:pt x="21479" y="64579"/>
                    <a:pt x="21479" y="64270"/>
                  </a:cubicBezTo>
                  <a:cubicBezTo>
                    <a:pt x="21491" y="63937"/>
                    <a:pt x="21729" y="63698"/>
                    <a:pt x="22039" y="63698"/>
                  </a:cubicBezTo>
                  <a:close/>
                  <a:moveTo>
                    <a:pt x="25777" y="63698"/>
                  </a:moveTo>
                  <a:cubicBezTo>
                    <a:pt x="26075" y="63698"/>
                    <a:pt x="26349" y="63948"/>
                    <a:pt x="26349" y="64270"/>
                  </a:cubicBezTo>
                  <a:cubicBezTo>
                    <a:pt x="26349" y="64568"/>
                    <a:pt x="26087" y="64829"/>
                    <a:pt x="25777" y="64829"/>
                  </a:cubicBezTo>
                  <a:cubicBezTo>
                    <a:pt x="25468" y="64829"/>
                    <a:pt x="25206" y="64579"/>
                    <a:pt x="25206" y="64270"/>
                  </a:cubicBezTo>
                  <a:cubicBezTo>
                    <a:pt x="25218" y="63937"/>
                    <a:pt x="25468" y="63698"/>
                    <a:pt x="25777" y="63698"/>
                  </a:cubicBezTo>
                  <a:close/>
                  <a:moveTo>
                    <a:pt x="29504" y="63698"/>
                  </a:moveTo>
                  <a:cubicBezTo>
                    <a:pt x="29801" y="63698"/>
                    <a:pt x="30063" y="63948"/>
                    <a:pt x="30063" y="64270"/>
                  </a:cubicBezTo>
                  <a:cubicBezTo>
                    <a:pt x="30063" y="64568"/>
                    <a:pt x="29813" y="64829"/>
                    <a:pt x="29504" y="64829"/>
                  </a:cubicBezTo>
                  <a:cubicBezTo>
                    <a:pt x="29182" y="64829"/>
                    <a:pt x="28932" y="64579"/>
                    <a:pt x="28932" y="64270"/>
                  </a:cubicBezTo>
                  <a:cubicBezTo>
                    <a:pt x="28944" y="63937"/>
                    <a:pt x="29182" y="63698"/>
                    <a:pt x="29504" y="63698"/>
                  </a:cubicBezTo>
                  <a:close/>
                  <a:moveTo>
                    <a:pt x="33230" y="63698"/>
                  </a:moveTo>
                  <a:cubicBezTo>
                    <a:pt x="33528" y="63698"/>
                    <a:pt x="33802" y="63948"/>
                    <a:pt x="33802" y="64270"/>
                  </a:cubicBezTo>
                  <a:cubicBezTo>
                    <a:pt x="33802" y="64568"/>
                    <a:pt x="33552" y="64829"/>
                    <a:pt x="33230" y="64829"/>
                  </a:cubicBezTo>
                  <a:cubicBezTo>
                    <a:pt x="32921" y="64829"/>
                    <a:pt x="32671" y="64579"/>
                    <a:pt x="32671" y="64270"/>
                  </a:cubicBezTo>
                  <a:cubicBezTo>
                    <a:pt x="32671" y="63937"/>
                    <a:pt x="32921" y="63698"/>
                    <a:pt x="33230" y="63698"/>
                  </a:cubicBezTo>
                  <a:close/>
                  <a:moveTo>
                    <a:pt x="36957" y="63698"/>
                  </a:moveTo>
                  <a:cubicBezTo>
                    <a:pt x="37255" y="63698"/>
                    <a:pt x="37517" y="63948"/>
                    <a:pt x="37517" y="64270"/>
                  </a:cubicBezTo>
                  <a:cubicBezTo>
                    <a:pt x="37517" y="64568"/>
                    <a:pt x="37267" y="64829"/>
                    <a:pt x="36957" y="64829"/>
                  </a:cubicBezTo>
                  <a:cubicBezTo>
                    <a:pt x="36648" y="64829"/>
                    <a:pt x="36386" y="64579"/>
                    <a:pt x="36386" y="64270"/>
                  </a:cubicBezTo>
                  <a:cubicBezTo>
                    <a:pt x="36409" y="63937"/>
                    <a:pt x="36648" y="63698"/>
                    <a:pt x="36957" y="63698"/>
                  </a:cubicBezTo>
                  <a:close/>
                  <a:moveTo>
                    <a:pt x="40672" y="63698"/>
                  </a:moveTo>
                  <a:cubicBezTo>
                    <a:pt x="40970" y="63698"/>
                    <a:pt x="41243" y="63948"/>
                    <a:pt x="41243" y="64270"/>
                  </a:cubicBezTo>
                  <a:cubicBezTo>
                    <a:pt x="41243" y="64568"/>
                    <a:pt x="40993" y="64829"/>
                    <a:pt x="40672" y="64829"/>
                  </a:cubicBezTo>
                  <a:cubicBezTo>
                    <a:pt x="40374" y="64829"/>
                    <a:pt x="40112" y="64579"/>
                    <a:pt x="40112" y="64270"/>
                  </a:cubicBezTo>
                  <a:cubicBezTo>
                    <a:pt x="40124" y="63937"/>
                    <a:pt x="40362" y="63698"/>
                    <a:pt x="40672" y="63698"/>
                  </a:cubicBezTo>
                  <a:close/>
                  <a:moveTo>
                    <a:pt x="44410" y="63698"/>
                  </a:moveTo>
                  <a:cubicBezTo>
                    <a:pt x="44708" y="63698"/>
                    <a:pt x="44982" y="63948"/>
                    <a:pt x="44982" y="64270"/>
                  </a:cubicBezTo>
                  <a:cubicBezTo>
                    <a:pt x="44982" y="64568"/>
                    <a:pt x="44720" y="64829"/>
                    <a:pt x="44410" y="64829"/>
                  </a:cubicBezTo>
                  <a:cubicBezTo>
                    <a:pt x="44113" y="64829"/>
                    <a:pt x="43851" y="64579"/>
                    <a:pt x="43851" y="64270"/>
                  </a:cubicBezTo>
                  <a:cubicBezTo>
                    <a:pt x="43851" y="63937"/>
                    <a:pt x="44101" y="63698"/>
                    <a:pt x="44410" y="63698"/>
                  </a:cubicBezTo>
                  <a:close/>
                  <a:moveTo>
                    <a:pt x="48137" y="63698"/>
                  </a:moveTo>
                  <a:cubicBezTo>
                    <a:pt x="48435" y="63698"/>
                    <a:pt x="48697" y="63948"/>
                    <a:pt x="48697" y="64270"/>
                  </a:cubicBezTo>
                  <a:cubicBezTo>
                    <a:pt x="48697" y="64568"/>
                    <a:pt x="48447" y="64829"/>
                    <a:pt x="48137" y="64829"/>
                  </a:cubicBezTo>
                  <a:cubicBezTo>
                    <a:pt x="47839" y="64829"/>
                    <a:pt x="47566" y="64579"/>
                    <a:pt x="47566" y="64270"/>
                  </a:cubicBezTo>
                  <a:cubicBezTo>
                    <a:pt x="47578" y="63937"/>
                    <a:pt x="47839" y="63698"/>
                    <a:pt x="48137" y="63698"/>
                  </a:cubicBezTo>
                  <a:close/>
                  <a:moveTo>
                    <a:pt x="51864" y="63698"/>
                  </a:moveTo>
                  <a:cubicBezTo>
                    <a:pt x="52161" y="63698"/>
                    <a:pt x="52435" y="63948"/>
                    <a:pt x="52435" y="64270"/>
                  </a:cubicBezTo>
                  <a:cubicBezTo>
                    <a:pt x="52435" y="64568"/>
                    <a:pt x="52185" y="64829"/>
                    <a:pt x="51864" y="64829"/>
                  </a:cubicBezTo>
                  <a:cubicBezTo>
                    <a:pt x="51566" y="64829"/>
                    <a:pt x="51304" y="64579"/>
                    <a:pt x="51304" y="64270"/>
                  </a:cubicBezTo>
                  <a:cubicBezTo>
                    <a:pt x="51304" y="63937"/>
                    <a:pt x="51554" y="63698"/>
                    <a:pt x="51864" y="63698"/>
                  </a:cubicBezTo>
                  <a:close/>
                  <a:moveTo>
                    <a:pt x="55602" y="63698"/>
                  </a:moveTo>
                  <a:cubicBezTo>
                    <a:pt x="55900" y="63698"/>
                    <a:pt x="56174" y="63948"/>
                    <a:pt x="56174" y="64270"/>
                  </a:cubicBezTo>
                  <a:cubicBezTo>
                    <a:pt x="56174" y="64568"/>
                    <a:pt x="55912" y="64829"/>
                    <a:pt x="55602" y="64829"/>
                  </a:cubicBezTo>
                  <a:cubicBezTo>
                    <a:pt x="55293" y="64829"/>
                    <a:pt x="55043" y="64579"/>
                    <a:pt x="55043" y="64270"/>
                  </a:cubicBezTo>
                  <a:cubicBezTo>
                    <a:pt x="55043" y="63937"/>
                    <a:pt x="55293" y="63698"/>
                    <a:pt x="55602" y="63698"/>
                  </a:cubicBezTo>
                  <a:close/>
                  <a:moveTo>
                    <a:pt x="59329" y="63698"/>
                  </a:moveTo>
                  <a:cubicBezTo>
                    <a:pt x="59627" y="63698"/>
                    <a:pt x="59889" y="63948"/>
                    <a:pt x="59889" y="64270"/>
                  </a:cubicBezTo>
                  <a:cubicBezTo>
                    <a:pt x="59889" y="64568"/>
                    <a:pt x="59639" y="64829"/>
                    <a:pt x="59329" y="64829"/>
                  </a:cubicBezTo>
                  <a:cubicBezTo>
                    <a:pt x="59008" y="64829"/>
                    <a:pt x="58757" y="64579"/>
                    <a:pt x="58757" y="64270"/>
                  </a:cubicBezTo>
                  <a:cubicBezTo>
                    <a:pt x="58757" y="63937"/>
                    <a:pt x="59008" y="63698"/>
                    <a:pt x="59329" y="63698"/>
                  </a:cubicBezTo>
                  <a:close/>
                  <a:moveTo>
                    <a:pt x="63056" y="63698"/>
                  </a:moveTo>
                  <a:cubicBezTo>
                    <a:pt x="63353" y="63698"/>
                    <a:pt x="63627" y="63948"/>
                    <a:pt x="63627" y="64270"/>
                  </a:cubicBezTo>
                  <a:cubicBezTo>
                    <a:pt x="63627" y="64568"/>
                    <a:pt x="63377" y="64829"/>
                    <a:pt x="63056" y="64829"/>
                  </a:cubicBezTo>
                  <a:cubicBezTo>
                    <a:pt x="62746" y="64829"/>
                    <a:pt x="62496" y="64579"/>
                    <a:pt x="62496" y="64270"/>
                  </a:cubicBezTo>
                  <a:cubicBezTo>
                    <a:pt x="62496" y="63937"/>
                    <a:pt x="62746" y="63698"/>
                    <a:pt x="63056" y="63698"/>
                  </a:cubicBezTo>
                  <a:close/>
                  <a:moveTo>
                    <a:pt x="66782" y="63698"/>
                  </a:moveTo>
                  <a:cubicBezTo>
                    <a:pt x="67080" y="63698"/>
                    <a:pt x="67342" y="63948"/>
                    <a:pt x="67342" y="64270"/>
                  </a:cubicBezTo>
                  <a:cubicBezTo>
                    <a:pt x="67342" y="64568"/>
                    <a:pt x="67092" y="64829"/>
                    <a:pt x="66782" y="64829"/>
                  </a:cubicBezTo>
                  <a:cubicBezTo>
                    <a:pt x="66473" y="64829"/>
                    <a:pt x="66211" y="64579"/>
                    <a:pt x="66211" y="64270"/>
                  </a:cubicBezTo>
                  <a:cubicBezTo>
                    <a:pt x="66235" y="63937"/>
                    <a:pt x="66473" y="63698"/>
                    <a:pt x="66782" y="63698"/>
                  </a:cubicBezTo>
                  <a:close/>
                  <a:moveTo>
                    <a:pt x="70509" y="63698"/>
                  </a:moveTo>
                  <a:cubicBezTo>
                    <a:pt x="70807" y="63698"/>
                    <a:pt x="71080" y="63948"/>
                    <a:pt x="71080" y="64270"/>
                  </a:cubicBezTo>
                  <a:cubicBezTo>
                    <a:pt x="71080" y="64568"/>
                    <a:pt x="70830" y="64829"/>
                    <a:pt x="70509" y="64829"/>
                  </a:cubicBezTo>
                  <a:cubicBezTo>
                    <a:pt x="70199" y="64829"/>
                    <a:pt x="69949" y="64579"/>
                    <a:pt x="69949" y="64270"/>
                  </a:cubicBezTo>
                  <a:cubicBezTo>
                    <a:pt x="69949" y="63937"/>
                    <a:pt x="70199" y="63698"/>
                    <a:pt x="70509" y="63698"/>
                  </a:cubicBezTo>
                  <a:close/>
                  <a:moveTo>
                    <a:pt x="74236" y="63698"/>
                  </a:moveTo>
                  <a:cubicBezTo>
                    <a:pt x="74533" y="63698"/>
                    <a:pt x="74795" y="63948"/>
                    <a:pt x="74795" y="64270"/>
                  </a:cubicBezTo>
                  <a:cubicBezTo>
                    <a:pt x="74795" y="64568"/>
                    <a:pt x="74545" y="64829"/>
                    <a:pt x="74236" y="64829"/>
                  </a:cubicBezTo>
                  <a:cubicBezTo>
                    <a:pt x="73938" y="64829"/>
                    <a:pt x="73676" y="64579"/>
                    <a:pt x="73676" y="64270"/>
                  </a:cubicBezTo>
                  <a:cubicBezTo>
                    <a:pt x="73676" y="63937"/>
                    <a:pt x="73926" y="63698"/>
                    <a:pt x="74236" y="63698"/>
                  </a:cubicBezTo>
                  <a:close/>
                  <a:moveTo>
                    <a:pt x="77855" y="63698"/>
                  </a:moveTo>
                  <a:cubicBezTo>
                    <a:pt x="78153" y="63698"/>
                    <a:pt x="78415" y="63948"/>
                    <a:pt x="78415" y="64270"/>
                  </a:cubicBezTo>
                  <a:cubicBezTo>
                    <a:pt x="78415" y="64568"/>
                    <a:pt x="78165" y="64829"/>
                    <a:pt x="77855" y="64829"/>
                  </a:cubicBezTo>
                  <a:cubicBezTo>
                    <a:pt x="77546" y="64829"/>
                    <a:pt x="77284" y="64579"/>
                    <a:pt x="77284" y="64270"/>
                  </a:cubicBezTo>
                  <a:cubicBezTo>
                    <a:pt x="77284" y="63937"/>
                    <a:pt x="77546" y="63698"/>
                    <a:pt x="77855" y="63698"/>
                  </a:cubicBezTo>
                  <a:close/>
                  <a:moveTo>
                    <a:pt x="81570" y="63698"/>
                  </a:moveTo>
                  <a:cubicBezTo>
                    <a:pt x="81868" y="63698"/>
                    <a:pt x="82141" y="63948"/>
                    <a:pt x="82141" y="64270"/>
                  </a:cubicBezTo>
                  <a:cubicBezTo>
                    <a:pt x="82141" y="64568"/>
                    <a:pt x="81879" y="64829"/>
                    <a:pt x="81570" y="64829"/>
                  </a:cubicBezTo>
                  <a:cubicBezTo>
                    <a:pt x="81260" y="64829"/>
                    <a:pt x="81010" y="64579"/>
                    <a:pt x="81010" y="64270"/>
                  </a:cubicBezTo>
                  <a:cubicBezTo>
                    <a:pt x="81022" y="63937"/>
                    <a:pt x="81260" y="63698"/>
                    <a:pt x="81570" y="63698"/>
                  </a:cubicBezTo>
                  <a:close/>
                  <a:moveTo>
                    <a:pt x="85308" y="63698"/>
                  </a:moveTo>
                  <a:cubicBezTo>
                    <a:pt x="85606" y="63698"/>
                    <a:pt x="85880" y="63948"/>
                    <a:pt x="85880" y="64270"/>
                  </a:cubicBezTo>
                  <a:cubicBezTo>
                    <a:pt x="85880" y="64568"/>
                    <a:pt x="85618" y="64829"/>
                    <a:pt x="85308" y="64829"/>
                  </a:cubicBezTo>
                  <a:cubicBezTo>
                    <a:pt x="84999" y="64829"/>
                    <a:pt x="84749" y="64579"/>
                    <a:pt x="84749" y="64270"/>
                  </a:cubicBezTo>
                  <a:cubicBezTo>
                    <a:pt x="84749" y="63937"/>
                    <a:pt x="84999" y="63698"/>
                    <a:pt x="85308" y="63698"/>
                  </a:cubicBezTo>
                  <a:close/>
                  <a:moveTo>
                    <a:pt x="89035" y="63698"/>
                  </a:moveTo>
                  <a:cubicBezTo>
                    <a:pt x="89333" y="63698"/>
                    <a:pt x="89595" y="63948"/>
                    <a:pt x="89595" y="64270"/>
                  </a:cubicBezTo>
                  <a:cubicBezTo>
                    <a:pt x="89595" y="64568"/>
                    <a:pt x="89345" y="64829"/>
                    <a:pt x="89035" y="64829"/>
                  </a:cubicBezTo>
                  <a:cubicBezTo>
                    <a:pt x="88714" y="64829"/>
                    <a:pt x="88464" y="64579"/>
                    <a:pt x="88464" y="64270"/>
                  </a:cubicBezTo>
                  <a:cubicBezTo>
                    <a:pt x="88475" y="63937"/>
                    <a:pt x="88714" y="63698"/>
                    <a:pt x="89035" y="63698"/>
                  </a:cubicBezTo>
                  <a:close/>
                  <a:moveTo>
                    <a:pt x="92762" y="63698"/>
                  </a:moveTo>
                  <a:cubicBezTo>
                    <a:pt x="93059" y="63698"/>
                    <a:pt x="93333" y="63948"/>
                    <a:pt x="93333" y="64270"/>
                  </a:cubicBezTo>
                  <a:cubicBezTo>
                    <a:pt x="93333" y="64568"/>
                    <a:pt x="93071" y="64829"/>
                    <a:pt x="92762" y="64829"/>
                  </a:cubicBezTo>
                  <a:cubicBezTo>
                    <a:pt x="92452" y="64829"/>
                    <a:pt x="92202" y="64579"/>
                    <a:pt x="92202" y="64270"/>
                  </a:cubicBezTo>
                  <a:cubicBezTo>
                    <a:pt x="92202" y="63937"/>
                    <a:pt x="92452" y="63698"/>
                    <a:pt x="92762" y="63698"/>
                  </a:cubicBezTo>
                  <a:close/>
                  <a:moveTo>
                    <a:pt x="96488" y="63698"/>
                  </a:moveTo>
                  <a:cubicBezTo>
                    <a:pt x="96786" y="63698"/>
                    <a:pt x="97048" y="63948"/>
                    <a:pt x="97048" y="64270"/>
                  </a:cubicBezTo>
                  <a:cubicBezTo>
                    <a:pt x="97048" y="64568"/>
                    <a:pt x="96798" y="64829"/>
                    <a:pt x="96488" y="64829"/>
                  </a:cubicBezTo>
                  <a:cubicBezTo>
                    <a:pt x="96191" y="64829"/>
                    <a:pt x="95917" y="64579"/>
                    <a:pt x="95917" y="64270"/>
                  </a:cubicBezTo>
                  <a:cubicBezTo>
                    <a:pt x="95917" y="63937"/>
                    <a:pt x="96179" y="63698"/>
                    <a:pt x="96488" y="63698"/>
                  </a:cubicBezTo>
                  <a:close/>
                  <a:moveTo>
                    <a:pt x="100203" y="63698"/>
                  </a:moveTo>
                  <a:cubicBezTo>
                    <a:pt x="100501" y="63698"/>
                    <a:pt x="100775" y="63948"/>
                    <a:pt x="100775" y="64270"/>
                  </a:cubicBezTo>
                  <a:cubicBezTo>
                    <a:pt x="100775" y="64568"/>
                    <a:pt x="100513" y="64829"/>
                    <a:pt x="100203" y="64829"/>
                  </a:cubicBezTo>
                  <a:cubicBezTo>
                    <a:pt x="99905" y="64829"/>
                    <a:pt x="99644" y="64579"/>
                    <a:pt x="99644" y="64270"/>
                  </a:cubicBezTo>
                  <a:cubicBezTo>
                    <a:pt x="99655" y="63937"/>
                    <a:pt x="99894" y="63698"/>
                    <a:pt x="100203" y="63698"/>
                  </a:cubicBezTo>
                  <a:close/>
                  <a:moveTo>
                    <a:pt x="103942" y="63698"/>
                  </a:moveTo>
                  <a:cubicBezTo>
                    <a:pt x="104239" y="63698"/>
                    <a:pt x="104513" y="63948"/>
                    <a:pt x="104513" y="64270"/>
                  </a:cubicBezTo>
                  <a:cubicBezTo>
                    <a:pt x="104513" y="64568"/>
                    <a:pt x="104251" y="64829"/>
                    <a:pt x="103942" y="64829"/>
                  </a:cubicBezTo>
                  <a:cubicBezTo>
                    <a:pt x="103644" y="64829"/>
                    <a:pt x="103382" y="64579"/>
                    <a:pt x="103382" y="64270"/>
                  </a:cubicBezTo>
                  <a:cubicBezTo>
                    <a:pt x="103382" y="63937"/>
                    <a:pt x="103632" y="63698"/>
                    <a:pt x="103942" y="63698"/>
                  </a:cubicBezTo>
                  <a:close/>
                  <a:moveTo>
                    <a:pt x="107668" y="63698"/>
                  </a:moveTo>
                  <a:cubicBezTo>
                    <a:pt x="107966" y="63698"/>
                    <a:pt x="108228" y="63948"/>
                    <a:pt x="108228" y="64270"/>
                  </a:cubicBezTo>
                  <a:cubicBezTo>
                    <a:pt x="108228" y="64568"/>
                    <a:pt x="107978" y="64829"/>
                    <a:pt x="107668" y="64829"/>
                  </a:cubicBezTo>
                  <a:cubicBezTo>
                    <a:pt x="107371" y="64829"/>
                    <a:pt x="107097" y="64579"/>
                    <a:pt x="107097" y="64270"/>
                  </a:cubicBezTo>
                  <a:cubicBezTo>
                    <a:pt x="107109" y="63937"/>
                    <a:pt x="107347" y="63698"/>
                    <a:pt x="107668" y="63698"/>
                  </a:cubicBezTo>
                  <a:close/>
                  <a:moveTo>
                    <a:pt x="111395" y="63698"/>
                  </a:moveTo>
                  <a:cubicBezTo>
                    <a:pt x="111693" y="63698"/>
                    <a:pt x="111967" y="63948"/>
                    <a:pt x="111967" y="64270"/>
                  </a:cubicBezTo>
                  <a:cubicBezTo>
                    <a:pt x="111967" y="64568"/>
                    <a:pt x="111705" y="64829"/>
                    <a:pt x="111395" y="64829"/>
                  </a:cubicBezTo>
                  <a:cubicBezTo>
                    <a:pt x="111085" y="64829"/>
                    <a:pt x="110835" y="64579"/>
                    <a:pt x="110835" y="64270"/>
                  </a:cubicBezTo>
                  <a:cubicBezTo>
                    <a:pt x="110835" y="63937"/>
                    <a:pt x="111085" y="63698"/>
                    <a:pt x="111395" y="63698"/>
                  </a:cubicBezTo>
                  <a:close/>
                  <a:moveTo>
                    <a:pt x="115122" y="63698"/>
                  </a:moveTo>
                  <a:cubicBezTo>
                    <a:pt x="115419" y="63698"/>
                    <a:pt x="115681" y="63948"/>
                    <a:pt x="115681" y="64270"/>
                  </a:cubicBezTo>
                  <a:cubicBezTo>
                    <a:pt x="115681" y="64568"/>
                    <a:pt x="115431" y="64829"/>
                    <a:pt x="115122" y="64829"/>
                  </a:cubicBezTo>
                  <a:cubicBezTo>
                    <a:pt x="114812" y="64829"/>
                    <a:pt x="114550" y="64579"/>
                    <a:pt x="114550" y="64270"/>
                  </a:cubicBezTo>
                  <a:cubicBezTo>
                    <a:pt x="114574" y="63937"/>
                    <a:pt x="114812" y="63698"/>
                    <a:pt x="115122" y="63698"/>
                  </a:cubicBezTo>
                  <a:close/>
                  <a:moveTo>
                    <a:pt x="118860" y="63698"/>
                  </a:moveTo>
                  <a:cubicBezTo>
                    <a:pt x="119158" y="63698"/>
                    <a:pt x="119420" y="63948"/>
                    <a:pt x="119420" y="64270"/>
                  </a:cubicBezTo>
                  <a:cubicBezTo>
                    <a:pt x="119420" y="64568"/>
                    <a:pt x="119170" y="64829"/>
                    <a:pt x="118860" y="64829"/>
                  </a:cubicBezTo>
                  <a:cubicBezTo>
                    <a:pt x="118539" y="64829"/>
                    <a:pt x="118289" y="64579"/>
                    <a:pt x="118289" y="64270"/>
                  </a:cubicBezTo>
                  <a:cubicBezTo>
                    <a:pt x="118289" y="63937"/>
                    <a:pt x="118539" y="63698"/>
                    <a:pt x="118860" y="63698"/>
                  </a:cubicBezTo>
                  <a:close/>
                  <a:moveTo>
                    <a:pt x="122575" y="63698"/>
                  </a:moveTo>
                  <a:cubicBezTo>
                    <a:pt x="122873" y="63698"/>
                    <a:pt x="123146" y="63948"/>
                    <a:pt x="123146" y="64270"/>
                  </a:cubicBezTo>
                  <a:cubicBezTo>
                    <a:pt x="123146" y="64568"/>
                    <a:pt x="122885" y="64829"/>
                    <a:pt x="122575" y="64829"/>
                  </a:cubicBezTo>
                  <a:cubicBezTo>
                    <a:pt x="122265" y="64829"/>
                    <a:pt x="122015" y="64579"/>
                    <a:pt x="122015" y="64270"/>
                  </a:cubicBezTo>
                  <a:cubicBezTo>
                    <a:pt x="122027" y="63937"/>
                    <a:pt x="122277" y="63698"/>
                    <a:pt x="122575" y="63698"/>
                  </a:cubicBezTo>
                  <a:close/>
                  <a:moveTo>
                    <a:pt x="126314" y="63698"/>
                  </a:moveTo>
                  <a:cubicBezTo>
                    <a:pt x="126611" y="63698"/>
                    <a:pt x="126873" y="63948"/>
                    <a:pt x="126873" y="64270"/>
                  </a:cubicBezTo>
                  <a:cubicBezTo>
                    <a:pt x="126873" y="64568"/>
                    <a:pt x="126623" y="64829"/>
                    <a:pt x="126314" y="64829"/>
                  </a:cubicBezTo>
                  <a:cubicBezTo>
                    <a:pt x="126004" y="64829"/>
                    <a:pt x="125742" y="64579"/>
                    <a:pt x="125742" y="64270"/>
                  </a:cubicBezTo>
                  <a:cubicBezTo>
                    <a:pt x="125742" y="63937"/>
                    <a:pt x="126004" y="63698"/>
                    <a:pt x="126314" y="63698"/>
                  </a:cubicBezTo>
                  <a:close/>
                  <a:moveTo>
                    <a:pt x="130028" y="63698"/>
                  </a:moveTo>
                  <a:cubicBezTo>
                    <a:pt x="130326" y="63698"/>
                    <a:pt x="130600" y="63948"/>
                    <a:pt x="130600" y="64270"/>
                  </a:cubicBezTo>
                  <a:cubicBezTo>
                    <a:pt x="130600" y="64568"/>
                    <a:pt x="130350" y="64829"/>
                    <a:pt x="130028" y="64829"/>
                  </a:cubicBezTo>
                  <a:cubicBezTo>
                    <a:pt x="129731" y="64829"/>
                    <a:pt x="129469" y="64579"/>
                    <a:pt x="129469" y="64270"/>
                  </a:cubicBezTo>
                  <a:cubicBezTo>
                    <a:pt x="129469" y="63937"/>
                    <a:pt x="129719" y="63698"/>
                    <a:pt x="130028" y="63698"/>
                  </a:cubicBezTo>
                  <a:close/>
                  <a:moveTo>
                    <a:pt x="133767" y="63698"/>
                  </a:moveTo>
                  <a:cubicBezTo>
                    <a:pt x="134065" y="63698"/>
                    <a:pt x="134326" y="63948"/>
                    <a:pt x="134326" y="64270"/>
                  </a:cubicBezTo>
                  <a:cubicBezTo>
                    <a:pt x="134326" y="64568"/>
                    <a:pt x="134076" y="64829"/>
                    <a:pt x="133767" y="64829"/>
                  </a:cubicBezTo>
                  <a:cubicBezTo>
                    <a:pt x="133469" y="64829"/>
                    <a:pt x="133207" y="64579"/>
                    <a:pt x="133207" y="64270"/>
                  </a:cubicBezTo>
                  <a:cubicBezTo>
                    <a:pt x="133207" y="63937"/>
                    <a:pt x="133457" y="63698"/>
                    <a:pt x="133767" y="63698"/>
                  </a:cubicBezTo>
                  <a:close/>
                  <a:moveTo>
                    <a:pt x="137494" y="63698"/>
                  </a:moveTo>
                  <a:cubicBezTo>
                    <a:pt x="137791" y="63698"/>
                    <a:pt x="138053" y="63948"/>
                    <a:pt x="138053" y="64270"/>
                  </a:cubicBezTo>
                  <a:cubicBezTo>
                    <a:pt x="138053" y="64568"/>
                    <a:pt x="137803" y="64829"/>
                    <a:pt x="137494" y="64829"/>
                  </a:cubicBezTo>
                  <a:cubicBezTo>
                    <a:pt x="137196" y="64829"/>
                    <a:pt x="136922" y="64579"/>
                    <a:pt x="136922" y="64270"/>
                  </a:cubicBezTo>
                  <a:cubicBezTo>
                    <a:pt x="136934" y="63937"/>
                    <a:pt x="137172" y="63698"/>
                    <a:pt x="137494" y="63698"/>
                  </a:cubicBezTo>
                  <a:close/>
                  <a:moveTo>
                    <a:pt x="141220" y="63698"/>
                  </a:moveTo>
                  <a:cubicBezTo>
                    <a:pt x="141518" y="63698"/>
                    <a:pt x="141792" y="63948"/>
                    <a:pt x="141792" y="64270"/>
                  </a:cubicBezTo>
                  <a:cubicBezTo>
                    <a:pt x="141792" y="64568"/>
                    <a:pt x="141530" y="64829"/>
                    <a:pt x="141220" y="64829"/>
                  </a:cubicBezTo>
                  <a:cubicBezTo>
                    <a:pt x="140911" y="64829"/>
                    <a:pt x="140661" y="64579"/>
                    <a:pt x="140661" y="64270"/>
                  </a:cubicBezTo>
                  <a:cubicBezTo>
                    <a:pt x="140661" y="63937"/>
                    <a:pt x="140911" y="63698"/>
                    <a:pt x="141220" y="63698"/>
                  </a:cubicBezTo>
                  <a:close/>
                  <a:moveTo>
                    <a:pt x="144947" y="63698"/>
                  </a:moveTo>
                  <a:cubicBezTo>
                    <a:pt x="145244" y="63698"/>
                    <a:pt x="145506" y="63948"/>
                    <a:pt x="145506" y="64270"/>
                  </a:cubicBezTo>
                  <a:cubicBezTo>
                    <a:pt x="145506" y="64568"/>
                    <a:pt x="145256" y="64829"/>
                    <a:pt x="144947" y="64829"/>
                  </a:cubicBezTo>
                  <a:cubicBezTo>
                    <a:pt x="144637" y="64829"/>
                    <a:pt x="144375" y="64579"/>
                    <a:pt x="144375" y="64270"/>
                  </a:cubicBezTo>
                  <a:cubicBezTo>
                    <a:pt x="144399" y="63937"/>
                    <a:pt x="144637" y="63698"/>
                    <a:pt x="144947" y="63698"/>
                  </a:cubicBezTo>
                  <a:close/>
                  <a:moveTo>
                    <a:pt x="148685" y="63698"/>
                  </a:moveTo>
                  <a:cubicBezTo>
                    <a:pt x="148983" y="63698"/>
                    <a:pt x="149245" y="63948"/>
                    <a:pt x="149245" y="64270"/>
                  </a:cubicBezTo>
                  <a:cubicBezTo>
                    <a:pt x="149245" y="64568"/>
                    <a:pt x="148995" y="64829"/>
                    <a:pt x="148685" y="64829"/>
                  </a:cubicBezTo>
                  <a:cubicBezTo>
                    <a:pt x="148364" y="64829"/>
                    <a:pt x="148114" y="64579"/>
                    <a:pt x="148114" y="64270"/>
                  </a:cubicBezTo>
                  <a:cubicBezTo>
                    <a:pt x="148114" y="63937"/>
                    <a:pt x="148364" y="63698"/>
                    <a:pt x="148685" y="63698"/>
                  </a:cubicBezTo>
                  <a:close/>
                  <a:moveTo>
                    <a:pt x="152400" y="63698"/>
                  </a:moveTo>
                  <a:cubicBezTo>
                    <a:pt x="152698" y="63698"/>
                    <a:pt x="152972" y="63948"/>
                    <a:pt x="152972" y="64270"/>
                  </a:cubicBezTo>
                  <a:cubicBezTo>
                    <a:pt x="152972" y="64568"/>
                    <a:pt x="152710" y="64829"/>
                    <a:pt x="152400" y="64829"/>
                  </a:cubicBezTo>
                  <a:cubicBezTo>
                    <a:pt x="152091" y="64829"/>
                    <a:pt x="151841" y="64579"/>
                    <a:pt x="151841" y="64270"/>
                  </a:cubicBezTo>
                  <a:cubicBezTo>
                    <a:pt x="151852" y="63937"/>
                    <a:pt x="152091" y="63698"/>
                    <a:pt x="152400" y="63698"/>
                  </a:cubicBezTo>
                  <a:close/>
                  <a:moveTo>
                    <a:pt x="156139" y="63698"/>
                  </a:moveTo>
                  <a:cubicBezTo>
                    <a:pt x="156436" y="63698"/>
                    <a:pt x="156698" y="63948"/>
                    <a:pt x="156698" y="64270"/>
                  </a:cubicBezTo>
                  <a:cubicBezTo>
                    <a:pt x="156698" y="64568"/>
                    <a:pt x="156448" y="64829"/>
                    <a:pt x="156139" y="64829"/>
                  </a:cubicBezTo>
                  <a:cubicBezTo>
                    <a:pt x="155829" y="64829"/>
                    <a:pt x="155567" y="64579"/>
                    <a:pt x="155567" y="64270"/>
                  </a:cubicBezTo>
                  <a:cubicBezTo>
                    <a:pt x="155567" y="63937"/>
                    <a:pt x="155829" y="63698"/>
                    <a:pt x="156139" y="63698"/>
                  </a:cubicBezTo>
                  <a:close/>
                  <a:moveTo>
                    <a:pt x="1548" y="65556"/>
                  </a:moveTo>
                  <a:cubicBezTo>
                    <a:pt x="1846" y="65556"/>
                    <a:pt x="2119" y="65818"/>
                    <a:pt x="2119" y="66127"/>
                  </a:cubicBezTo>
                  <a:cubicBezTo>
                    <a:pt x="2119" y="66425"/>
                    <a:pt x="1858" y="66687"/>
                    <a:pt x="1548" y="66687"/>
                  </a:cubicBezTo>
                  <a:cubicBezTo>
                    <a:pt x="1238" y="66687"/>
                    <a:pt x="988" y="66437"/>
                    <a:pt x="988" y="66127"/>
                  </a:cubicBezTo>
                  <a:cubicBezTo>
                    <a:pt x="988" y="65818"/>
                    <a:pt x="1238" y="65556"/>
                    <a:pt x="1548" y="65556"/>
                  </a:cubicBezTo>
                  <a:close/>
                  <a:moveTo>
                    <a:pt x="5287" y="65556"/>
                  </a:moveTo>
                  <a:cubicBezTo>
                    <a:pt x="5596" y="65556"/>
                    <a:pt x="5846" y="65818"/>
                    <a:pt x="5846" y="66127"/>
                  </a:cubicBezTo>
                  <a:cubicBezTo>
                    <a:pt x="5846" y="66437"/>
                    <a:pt x="5596" y="66687"/>
                    <a:pt x="5287" y="66687"/>
                  </a:cubicBezTo>
                  <a:cubicBezTo>
                    <a:pt x="4977" y="66687"/>
                    <a:pt x="4715" y="66437"/>
                    <a:pt x="4715" y="66127"/>
                  </a:cubicBezTo>
                  <a:cubicBezTo>
                    <a:pt x="4715" y="65818"/>
                    <a:pt x="4977" y="65556"/>
                    <a:pt x="5287" y="65556"/>
                  </a:cubicBezTo>
                  <a:close/>
                  <a:moveTo>
                    <a:pt x="9001" y="65556"/>
                  </a:moveTo>
                  <a:cubicBezTo>
                    <a:pt x="9299" y="65556"/>
                    <a:pt x="9573" y="65818"/>
                    <a:pt x="9573" y="66127"/>
                  </a:cubicBezTo>
                  <a:cubicBezTo>
                    <a:pt x="9573" y="66425"/>
                    <a:pt x="9323" y="66687"/>
                    <a:pt x="9001" y="66687"/>
                  </a:cubicBezTo>
                  <a:cubicBezTo>
                    <a:pt x="8704" y="66687"/>
                    <a:pt x="8442" y="66437"/>
                    <a:pt x="8442" y="66127"/>
                  </a:cubicBezTo>
                  <a:cubicBezTo>
                    <a:pt x="8442" y="65818"/>
                    <a:pt x="8692" y="65556"/>
                    <a:pt x="9001" y="65556"/>
                  </a:cubicBezTo>
                  <a:close/>
                  <a:moveTo>
                    <a:pt x="12728" y="65556"/>
                  </a:moveTo>
                  <a:cubicBezTo>
                    <a:pt x="13037" y="65556"/>
                    <a:pt x="13288" y="65818"/>
                    <a:pt x="13288" y="66127"/>
                  </a:cubicBezTo>
                  <a:cubicBezTo>
                    <a:pt x="13288" y="66437"/>
                    <a:pt x="13037" y="66687"/>
                    <a:pt x="12728" y="66687"/>
                  </a:cubicBezTo>
                  <a:cubicBezTo>
                    <a:pt x="12418" y="66687"/>
                    <a:pt x="12156" y="66437"/>
                    <a:pt x="12156" y="66127"/>
                  </a:cubicBezTo>
                  <a:cubicBezTo>
                    <a:pt x="12156" y="65818"/>
                    <a:pt x="12418" y="65556"/>
                    <a:pt x="12728" y="65556"/>
                  </a:cubicBezTo>
                  <a:close/>
                  <a:moveTo>
                    <a:pt x="16466" y="65556"/>
                  </a:moveTo>
                  <a:cubicBezTo>
                    <a:pt x="16764" y="65556"/>
                    <a:pt x="17026" y="65818"/>
                    <a:pt x="17026" y="66127"/>
                  </a:cubicBezTo>
                  <a:cubicBezTo>
                    <a:pt x="17026" y="66425"/>
                    <a:pt x="16776" y="66687"/>
                    <a:pt x="16466" y="66687"/>
                  </a:cubicBezTo>
                  <a:cubicBezTo>
                    <a:pt x="16169" y="66687"/>
                    <a:pt x="15895" y="66437"/>
                    <a:pt x="15895" y="66127"/>
                  </a:cubicBezTo>
                  <a:cubicBezTo>
                    <a:pt x="15895" y="65818"/>
                    <a:pt x="16145" y="65556"/>
                    <a:pt x="16466" y="65556"/>
                  </a:cubicBezTo>
                  <a:close/>
                  <a:moveTo>
                    <a:pt x="20181" y="65556"/>
                  </a:moveTo>
                  <a:cubicBezTo>
                    <a:pt x="20491" y="65556"/>
                    <a:pt x="20753" y="65818"/>
                    <a:pt x="20753" y="66127"/>
                  </a:cubicBezTo>
                  <a:cubicBezTo>
                    <a:pt x="20753" y="66437"/>
                    <a:pt x="20491" y="66687"/>
                    <a:pt x="20181" y="66687"/>
                  </a:cubicBezTo>
                  <a:cubicBezTo>
                    <a:pt x="19872" y="66687"/>
                    <a:pt x="19622" y="66437"/>
                    <a:pt x="19622" y="66127"/>
                  </a:cubicBezTo>
                  <a:cubicBezTo>
                    <a:pt x="19622" y="65818"/>
                    <a:pt x="19872" y="65556"/>
                    <a:pt x="20181" y="65556"/>
                  </a:cubicBezTo>
                  <a:close/>
                  <a:moveTo>
                    <a:pt x="23920" y="65556"/>
                  </a:moveTo>
                  <a:cubicBezTo>
                    <a:pt x="24217" y="65556"/>
                    <a:pt x="24479" y="65818"/>
                    <a:pt x="24479" y="66127"/>
                  </a:cubicBezTo>
                  <a:cubicBezTo>
                    <a:pt x="24479" y="66425"/>
                    <a:pt x="24229" y="66687"/>
                    <a:pt x="23920" y="66687"/>
                  </a:cubicBezTo>
                  <a:cubicBezTo>
                    <a:pt x="23610" y="66687"/>
                    <a:pt x="23348" y="66437"/>
                    <a:pt x="23348" y="66127"/>
                  </a:cubicBezTo>
                  <a:cubicBezTo>
                    <a:pt x="23348" y="65818"/>
                    <a:pt x="23610" y="65556"/>
                    <a:pt x="23920" y="65556"/>
                  </a:cubicBezTo>
                  <a:close/>
                  <a:moveTo>
                    <a:pt x="27635" y="65556"/>
                  </a:moveTo>
                  <a:cubicBezTo>
                    <a:pt x="27956" y="65556"/>
                    <a:pt x="28206" y="65818"/>
                    <a:pt x="28206" y="66127"/>
                  </a:cubicBezTo>
                  <a:cubicBezTo>
                    <a:pt x="28206" y="66437"/>
                    <a:pt x="27956" y="66687"/>
                    <a:pt x="27635" y="66687"/>
                  </a:cubicBezTo>
                  <a:cubicBezTo>
                    <a:pt x="27325" y="66687"/>
                    <a:pt x="27075" y="66437"/>
                    <a:pt x="27075" y="66127"/>
                  </a:cubicBezTo>
                  <a:cubicBezTo>
                    <a:pt x="27075" y="65818"/>
                    <a:pt x="27325" y="65556"/>
                    <a:pt x="27635" y="65556"/>
                  </a:cubicBezTo>
                  <a:close/>
                  <a:moveTo>
                    <a:pt x="31373" y="65556"/>
                  </a:moveTo>
                  <a:cubicBezTo>
                    <a:pt x="31671" y="65556"/>
                    <a:pt x="31945" y="65818"/>
                    <a:pt x="31945" y="66127"/>
                  </a:cubicBezTo>
                  <a:cubicBezTo>
                    <a:pt x="31945" y="66425"/>
                    <a:pt x="31683" y="66687"/>
                    <a:pt x="31373" y="66687"/>
                  </a:cubicBezTo>
                  <a:cubicBezTo>
                    <a:pt x="31064" y="66687"/>
                    <a:pt x="30814" y="66437"/>
                    <a:pt x="30814" y="66127"/>
                  </a:cubicBezTo>
                  <a:cubicBezTo>
                    <a:pt x="30814" y="65818"/>
                    <a:pt x="31064" y="65556"/>
                    <a:pt x="31373" y="65556"/>
                  </a:cubicBezTo>
                  <a:close/>
                  <a:moveTo>
                    <a:pt x="35100" y="65556"/>
                  </a:moveTo>
                  <a:cubicBezTo>
                    <a:pt x="35409" y="65556"/>
                    <a:pt x="35659" y="65818"/>
                    <a:pt x="35659" y="66127"/>
                  </a:cubicBezTo>
                  <a:cubicBezTo>
                    <a:pt x="35659" y="66437"/>
                    <a:pt x="35409" y="66687"/>
                    <a:pt x="35100" y="66687"/>
                  </a:cubicBezTo>
                  <a:cubicBezTo>
                    <a:pt x="34778" y="66687"/>
                    <a:pt x="34528" y="66437"/>
                    <a:pt x="34528" y="66127"/>
                  </a:cubicBezTo>
                  <a:cubicBezTo>
                    <a:pt x="34528" y="65818"/>
                    <a:pt x="34778" y="65556"/>
                    <a:pt x="35100" y="65556"/>
                  </a:cubicBezTo>
                  <a:close/>
                  <a:moveTo>
                    <a:pt x="38815" y="65556"/>
                  </a:moveTo>
                  <a:cubicBezTo>
                    <a:pt x="39112" y="65556"/>
                    <a:pt x="39386" y="65818"/>
                    <a:pt x="39386" y="66127"/>
                  </a:cubicBezTo>
                  <a:cubicBezTo>
                    <a:pt x="39386" y="66425"/>
                    <a:pt x="39124" y="66687"/>
                    <a:pt x="38815" y="66687"/>
                  </a:cubicBezTo>
                  <a:cubicBezTo>
                    <a:pt x="38517" y="66687"/>
                    <a:pt x="38255" y="66437"/>
                    <a:pt x="38255" y="66127"/>
                  </a:cubicBezTo>
                  <a:cubicBezTo>
                    <a:pt x="38255" y="65818"/>
                    <a:pt x="38505" y="65556"/>
                    <a:pt x="38815" y="65556"/>
                  </a:cubicBezTo>
                  <a:close/>
                  <a:moveTo>
                    <a:pt x="42553" y="65556"/>
                  </a:moveTo>
                  <a:cubicBezTo>
                    <a:pt x="42863" y="65556"/>
                    <a:pt x="43113" y="65818"/>
                    <a:pt x="43113" y="66127"/>
                  </a:cubicBezTo>
                  <a:cubicBezTo>
                    <a:pt x="43113" y="66437"/>
                    <a:pt x="42863" y="66687"/>
                    <a:pt x="42553" y="66687"/>
                  </a:cubicBezTo>
                  <a:cubicBezTo>
                    <a:pt x="42232" y="66687"/>
                    <a:pt x="41982" y="66437"/>
                    <a:pt x="41982" y="66127"/>
                  </a:cubicBezTo>
                  <a:cubicBezTo>
                    <a:pt x="41982" y="65818"/>
                    <a:pt x="42244" y="65556"/>
                    <a:pt x="42553" y="65556"/>
                  </a:cubicBezTo>
                  <a:close/>
                  <a:moveTo>
                    <a:pt x="46268" y="65556"/>
                  </a:moveTo>
                  <a:cubicBezTo>
                    <a:pt x="46565" y="65556"/>
                    <a:pt x="46839" y="65818"/>
                    <a:pt x="46839" y="66127"/>
                  </a:cubicBezTo>
                  <a:cubicBezTo>
                    <a:pt x="46839" y="66425"/>
                    <a:pt x="46589" y="66687"/>
                    <a:pt x="46268" y="66687"/>
                  </a:cubicBezTo>
                  <a:cubicBezTo>
                    <a:pt x="45970" y="66687"/>
                    <a:pt x="45708" y="66437"/>
                    <a:pt x="45708" y="66127"/>
                  </a:cubicBezTo>
                  <a:cubicBezTo>
                    <a:pt x="45708" y="65818"/>
                    <a:pt x="45958" y="65556"/>
                    <a:pt x="46268" y="65556"/>
                  </a:cubicBezTo>
                  <a:close/>
                  <a:moveTo>
                    <a:pt x="50006" y="65556"/>
                  </a:moveTo>
                  <a:cubicBezTo>
                    <a:pt x="50316" y="65556"/>
                    <a:pt x="50578" y="65818"/>
                    <a:pt x="50578" y="66127"/>
                  </a:cubicBezTo>
                  <a:cubicBezTo>
                    <a:pt x="50578" y="66437"/>
                    <a:pt x="50316" y="66687"/>
                    <a:pt x="50006" y="66687"/>
                  </a:cubicBezTo>
                  <a:cubicBezTo>
                    <a:pt x="49697" y="66687"/>
                    <a:pt x="49447" y="66437"/>
                    <a:pt x="49447" y="66127"/>
                  </a:cubicBezTo>
                  <a:cubicBezTo>
                    <a:pt x="49447" y="65818"/>
                    <a:pt x="49697" y="65556"/>
                    <a:pt x="50006" y="65556"/>
                  </a:cubicBezTo>
                  <a:close/>
                  <a:moveTo>
                    <a:pt x="53733" y="65556"/>
                  </a:moveTo>
                  <a:cubicBezTo>
                    <a:pt x="54031" y="65556"/>
                    <a:pt x="54293" y="65818"/>
                    <a:pt x="54293" y="66127"/>
                  </a:cubicBezTo>
                  <a:cubicBezTo>
                    <a:pt x="54293" y="66425"/>
                    <a:pt x="54043" y="66687"/>
                    <a:pt x="53733" y="66687"/>
                  </a:cubicBezTo>
                  <a:cubicBezTo>
                    <a:pt x="53412" y="66687"/>
                    <a:pt x="53162" y="66437"/>
                    <a:pt x="53162" y="66127"/>
                  </a:cubicBezTo>
                  <a:cubicBezTo>
                    <a:pt x="53162" y="65818"/>
                    <a:pt x="53412" y="65556"/>
                    <a:pt x="53733" y="65556"/>
                  </a:cubicBezTo>
                  <a:close/>
                  <a:moveTo>
                    <a:pt x="57460" y="65556"/>
                  </a:moveTo>
                  <a:cubicBezTo>
                    <a:pt x="57781" y="65556"/>
                    <a:pt x="58031" y="65818"/>
                    <a:pt x="58031" y="66127"/>
                  </a:cubicBezTo>
                  <a:cubicBezTo>
                    <a:pt x="58031" y="66437"/>
                    <a:pt x="57781" y="66687"/>
                    <a:pt x="57460" y="66687"/>
                  </a:cubicBezTo>
                  <a:cubicBezTo>
                    <a:pt x="57150" y="66687"/>
                    <a:pt x="56900" y="66437"/>
                    <a:pt x="56900" y="66127"/>
                  </a:cubicBezTo>
                  <a:cubicBezTo>
                    <a:pt x="56900" y="65818"/>
                    <a:pt x="57150" y="65556"/>
                    <a:pt x="57460" y="65556"/>
                  </a:cubicBezTo>
                  <a:close/>
                  <a:moveTo>
                    <a:pt x="61186" y="65556"/>
                  </a:moveTo>
                  <a:cubicBezTo>
                    <a:pt x="61484" y="65556"/>
                    <a:pt x="61746" y="65818"/>
                    <a:pt x="61746" y="66127"/>
                  </a:cubicBezTo>
                  <a:cubicBezTo>
                    <a:pt x="61746" y="66425"/>
                    <a:pt x="61496" y="66687"/>
                    <a:pt x="61186" y="66687"/>
                  </a:cubicBezTo>
                  <a:cubicBezTo>
                    <a:pt x="60877" y="66687"/>
                    <a:pt x="60615" y="66437"/>
                    <a:pt x="60615" y="66127"/>
                  </a:cubicBezTo>
                  <a:cubicBezTo>
                    <a:pt x="60615" y="65818"/>
                    <a:pt x="60877" y="65556"/>
                    <a:pt x="61186" y="65556"/>
                  </a:cubicBezTo>
                  <a:close/>
                  <a:moveTo>
                    <a:pt x="64925" y="65556"/>
                  </a:moveTo>
                  <a:cubicBezTo>
                    <a:pt x="65234" y="65556"/>
                    <a:pt x="65485" y="65818"/>
                    <a:pt x="65485" y="66127"/>
                  </a:cubicBezTo>
                  <a:cubicBezTo>
                    <a:pt x="65485" y="66437"/>
                    <a:pt x="65234" y="66687"/>
                    <a:pt x="64925" y="66687"/>
                  </a:cubicBezTo>
                  <a:cubicBezTo>
                    <a:pt x="64603" y="66687"/>
                    <a:pt x="64353" y="66437"/>
                    <a:pt x="64353" y="66127"/>
                  </a:cubicBezTo>
                  <a:cubicBezTo>
                    <a:pt x="64353" y="65818"/>
                    <a:pt x="64603" y="65556"/>
                    <a:pt x="64925" y="65556"/>
                  </a:cubicBezTo>
                  <a:close/>
                  <a:moveTo>
                    <a:pt x="68640" y="65556"/>
                  </a:moveTo>
                  <a:cubicBezTo>
                    <a:pt x="68937" y="65556"/>
                    <a:pt x="69211" y="65818"/>
                    <a:pt x="69211" y="66127"/>
                  </a:cubicBezTo>
                  <a:cubicBezTo>
                    <a:pt x="69211" y="66425"/>
                    <a:pt x="68949" y="66687"/>
                    <a:pt x="68640" y="66687"/>
                  </a:cubicBezTo>
                  <a:cubicBezTo>
                    <a:pt x="68330" y="66687"/>
                    <a:pt x="68080" y="66437"/>
                    <a:pt x="68080" y="66127"/>
                  </a:cubicBezTo>
                  <a:cubicBezTo>
                    <a:pt x="68092" y="65818"/>
                    <a:pt x="68330" y="65556"/>
                    <a:pt x="68640" y="65556"/>
                  </a:cubicBezTo>
                  <a:close/>
                  <a:moveTo>
                    <a:pt x="72366" y="65556"/>
                  </a:moveTo>
                  <a:cubicBezTo>
                    <a:pt x="72676" y="65556"/>
                    <a:pt x="72926" y="65818"/>
                    <a:pt x="72926" y="66127"/>
                  </a:cubicBezTo>
                  <a:cubicBezTo>
                    <a:pt x="72926" y="66437"/>
                    <a:pt x="72676" y="66687"/>
                    <a:pt x="72366" y="66687"/>
                  </a:cubicBezTo>
                  <a:cubicBezTo>
                    <a:pt x="72045" y="66687"/>
                    <a:pt x="71795" y="66437"/>
                    <a:pt x="71795" y="66127"/>
                  </a:cubicBezTo>
                  <a:cubicBezTo>
                    <a:pt x="71795" y="65818"/>
                    <a:pt x="72069" y="65556"/>
                    <a:pt x="72366" y="65556"/>
                  </a:cubicBezTo>
                  <a:close/>
                  <a:moveTo>
                    <a:pt x="76093" y="65556"/>
                  </a:moveTo>
                  <a:cubicBezTo>
                    <a:pt x="76391" y="65556"/>
                    <a:pt x="76664" y="65818"/>
                    <a:pt x="76664" y="66127"/>
                  </a:cubicBezTo>
                  <a:cubicBezTo>
                    <a:pt x="76664" y="66425"/>
                    <a:pt x="76403" y="66687"/>
                    <a:pt x="76093" y="66687"/>
                  </a:cubicBezTo>
                  <a:cubicBezTo>
                    <a:pt x="75795" y="66687"/>
                    <a:pt x="75533" y="66437"/>
                    <a:pt x="75533" y="66127"/>
                  </a:cubicBezTo>
                  <a:cubicBezTo>
                    <a:pt x="75533" y="65818"/>
                    <a:pt x="75783" y="65556"/>
                    <a:pt x="76093" y="65556"/>
                  </a:cubicBezTo>
                  <a:close/>
                  <a:moveTo>
                    <a:pt x="79712" y="65556"/>
                  </a:moveTo>
                  <a:cubicBezTo>
                    <a:pt x="80010" y="65556"/>
                    <a:pt x="80284" y="65818"/>
                    <a:pt x="80284" y="66127"/>
                  </a:cubicBezTo>
                  <a:cubicBezTo>
                    <a:pt x="80284" y="66425"/>
                    <a:pt x="80022" y="66687"/>
                    <a:pt x="79712" y="66687"/>
                  </a:cubicBezTo>
                  <a:cubicBezTo>
                    <a:pt x="79403" y="66687"/>
                    <a:pt x="79153" y="66437"/>
                    <a:pt x="79153" y="66127"/>
                  </a:cubicBezTo>
                  <a:cubicBezTo>
                    <a:pt x="79153" y="65818"/>
                    <a:pt x="79403" y="65556"/>
                    <a:pt x="79712" y="65556"/>
                  </a:cubicBezTo>
                  <a:close/>
                  <a:moveTo>
                    <a:pt x="83451" y="65556"/>
                  </a:moveTo>
                  <a:cubicBezTo>
                    <a:pt x="83761" y="65556"/>
                    <a:pt x="84011" y="65818"/>
                    <a:pt x="84011" y="66127"/>
                  </a:cubicBezTo>
                  <a:cubicBezTo>
                    <a:pt x="84011" y="66437"/>
                    <a:pt x="83761" y="66687"/>
                    <a:pt x="83451" y="66687"/>
                  </a:cubicBezTo>
                  <a:cubicBezTo>
                    <a:pt x="83141" y="66687"/>
                    <a:pt x="82880" y="66437"/>
                    <a:pt x="82880" y="66127"/>
                  </a:cubicBezTo>
                  <a:cubicBezTo>
                    <a:pt x="82880" y="65818"/>
                    <a:pt x="83141" y="65556"/>
                    <a:pt x="83451" y="65556"/>
                  </a:cubicBezTo>
                  <a:close/>
                  <a:moveTo>
                    <a:pt x="87166" y="65556"/>
                  </a:moveTo>
                  <a:cubicBezTo>
                    <a:pt x="87463" y="65556"/>
                    <a:pt x="87737" y="65818"/>
                    <a:pt x="87737" y="66127"/>
                  </a:cubicBezTo>
                  <a:cubicBezTo>
                    <a:pt x="87737" y="66425"/>
                    <a:pt x="87475" y="66687"/>
                    <a:pt x="87166" y="66687"/>
                  </a:cubicBezTo>
                  <a:cubicBezTo>
                    <a:pt x="86856" y="66687"/>
                    <a:pt x="86606" y="66437"/>
                    <a:pt x="86606" y="66127"/>
                  </a:cubicBezTo>
                  <a:cubicBezTo>
                    <a:pt x="86606" y="65818"/>
                    <a:pt x="86856" y="65556"/>
                    <a:pt x="87166" y="65556"/>
                  </a:cubicBezTo>
                  <a:close/>
                  <a:moveTo>
                    <a:pt x="90904" y="65556"/>
                  </a:moveTo>
                  <a:cubicBezTo>
                    <a:pt x="91214" y="65556"/>
                    <a:pt x="91464" y="65818"/>
                    <a:pt x="91464" y="66127"/>
                  </a:cubicBezTo>
                  <a:cubicBezTo>
                    <a:pt x="91464" y="66437"/>
                    <a:pt x="91214" y="66687"/>
                    <a:pt x="90904" y="66687"/>
                  </a:cubicBezTo>
                  <a:cubicBezTo>
                    <a:pt x="90595" y="66687"/>
                    <a:pt x="90345" y="66437"/>
                    <a:pt x="90345" y="66127"/>
                  </a:cubicBezTo>
                  <a:cubicBezTo>
                    <a:pt x="90345" y="65818"/>
                    <a:pt x="90595" y="65556"/>
                    <a:pt x="90904" y="65556"/>
                  </a:cubicBezTo>
                  <a:close/>
                  <a:moveTo>
                    <a:pt x="94631" y="65556"/>
                  </a:moveTo>
                  <a:cubicBezTo>
                    <a:pt x="94929" y="65556"/>
                    <a:pt x="95191" y="65818"/>
                    <a:pt x="95191" y="66127"/>
                  </a:cubicBezTo>
                  <a:cubicBezTo>
                    <a:pt x="95191" y="66425"/>
                    <a:pt x="94941" y="66687"/>
                    <a:pt x="94631" y="66687"/>
                  </a:cubicBezTo>
                  <a:cubicBezTo>
                    <a:pt x="94310" y="66687"/>
                    <a:pt x="94060" y="66437"/>
                    <a:pt x="94060" y="66127"/>
                  </a:cubicBezTo>
                  <a:cubicBezTo>
                    <a:pt x="94071" y="65818"/>
                    <a:pt x="94310" y="65556"/>
                    <a:pt x="94631" y="65556"/>
                  </a:cubicBezTo>
                  <a:close/>
                  <a:moveTo>
                    <a:pt x="98346" y="65556"/>
                  </a:moveTo>
                  <a:cubicBezTo>
                    <a:pt x="98655" y="65556"/>
                    <a:pt x="98905" y="65818"/>
                    <a:pt x="98905" y="66127"/>
                  </a:cubicBezTo>
                  <a:cubicBezTo>
                    <a:pt x="98905" y="66437"/>
                    <a:pt x="98655" y="66687"/>
                    <a:pt x="98346" y="66687"/>
                  </a:cubicBezTo>
                  <a:cubicBezTo>
                    <a:pt x="98036" y="66687"/>
                    <a:pt x="97786" y="66437"/>
                    <a:pt x="97786" y="66127"/>
                  </a:cubicBezTo>
                  <a:cubicBezTo>
                    <a:pt x="97786" y="65818"/>
                    <a:pt x="98036" y="65556"/>
                    <a:pt x="98346" y="65556"/>
                  </a:cubicBezTo>
                  <a:close/>
                  <a:moveTo>
                    <a:pt x="102084" y="65556"/>
                  </a:moveTo>
                  <a:cubicBezTo>
                    <a:pt x="102382" y="65556"/>
                    <a:pt x="102644" y="65818"/>
                    <a:pt x="102644" y="66127"/>
                  </a:cubicBezTo>
                  <a:cubicBezTo>
                    <a:pt x="102644" y="66425"/>
                    <a:pt x="102394" y="66687"/>
                    <a:pt x="102084" y="66687"/>
                  </a:cubicBezTo>
                  <a:cubicBezTo>
                    <a:pt x="101787" y="66687"/>
                    <a:pt x="101513" y="66437"/>
                    <a:pt x="101513" y="66127"/>
                  </a:cubicBezTo>
                  <a:cubicBezTo>
                    <a:pt x="101513" y="65818"/>
                    <a:pt x="101775" y="65556"/>
                    <a:pt x="102084" y="65556"/>
                  </a:cubicBezTo>
                  <a:close/>
                  <a:moveTo>
                    <a:pt x="105799" y="65556"/>
                  </a:moveTo>
                  <a:cubicBezTo>
                    <a:pt x="106121" y="65556"/>
                    <a:pt x="106371" y="65818"/>
                    <a:pt x="106371" y="66127"/>
                  </a:cubicBezTo>
                  <a:cubicBezTo>
                    <a:pt x="106371" y="66437"/>
                    <a:pt x="106109" y="66687"/>
                    <a:pt x="105799" y="66687"/>
                  </a:cubicBezTo>
                  <a:cubicBezTo>
                    <a:pt x="105490" y="66687"/>
                    <a:pt x="105239" y="66437"/>
                    <a:pt x="105239" y="66127"/>
                  </a:cubicBezTo>
                  <a:cubicBezTo>
                    <a:pt x="105239" y="65818"/>
                    <a:pt x="105490" y="65556"/>
                    <a:pt x="105799" y="65556"/>
                  </a:cubicBezTo>
                  <a:close/>
                  <a:moveTo>
                    <a:pt x="109538" y="65556"/>
                  </a:moveTo>
                  <a:cubicBezTo>
                    <a:pt x="109835" y="65556"/>
                    <a:pt x="110109" y="65818"/>
                    <a:pt x="110109" y="66127"/>
                  </a:cubicBezTo>
                  <a:cubicBezTo>
                    <a:pt x="110109" y="66425"/>
                    <a:pt x="109847" y="66687"/>
                    <a:pt x="109538" y="66687"/>
                  </a:cubicBezTo>
                  <a:cubicBezTo>
                    <a:pt x="109228" y="66687"/>
                    <a:pt x="108978" y="66437"/>
                    <a:pt x="108978" y="66127"/>
                  </a:cubicBezTo>
                  <a:cubicBezTo>
                    <a:pt x="108978" y="65818"/>
                    <a:pt x="109228" y="65556"/>
                    <a:pt x="109538" y="65556"/>
                  </a:cubicBezTo>
                  <a:close/>
                  <a:moveTo>
                    <a:pt x="113264" y="65556"/>
                  </a:moveTo>
                  <a:cubicBezTo>
                    <a:pt x="113574" y="65556"/>
                    <a:pt x="113824" y="65818"/>
                    <a:pt x="113824" y="66127"/>
                  </a:cubicBezTo>
                  <a:cubicBezTo>
                    <a:pt x="113824" y="66437"/>
                    <a:pt x="113574" y="66687"/>
                    <a:pt x="113264" y="66687"/>
                  </a:cubicBezTo>
                  <a:cubicBezTo>
                    <a:pt x="112943" y="66687"/>
                    <a:pt x="112693" y="66437"/>
                    <a:pt x="112693" y="66127"/>
                  </a:cubicBezTo>
                  <a:cubicBezTo>
                    <a:pt x="112693" y="65818"/>
                    <a:pt x="112943" y="65556"/>
                    <a:pt x="113264" y="65556"/>
                  </a:cubicBezTo>
                  <a:close/>
                  <a:moveTo>
                    <a:pt x="116991" y="65556"/>
                  </a:moveTo>
                  <a:cubicBezTo>
                    <a:pt x="117289" y="65556"/>
                    <a:pt x="117562" y="65818"/>
                    <a:pt x="117562" y="66127"/>
                  </a:cubicBezTo>
                  <a:cubicBezTo>
                    <a:pt x="117562" y="66425"/>
                    <a:pt x="117312" y="66687"/>
                    <a:pt x="116991" y="66687"/>
                  </a:cubicBezTo>
                  <a:cubicBezTo>
                    <a:pt x="116681" y="66687"/>
                    <a:pt x="116431" y="66437"/>
                    <a:pt x="116431" y="66127"/>
                  </a:cubicBezTo>
                  <a:cubicBezTo>
                    <a:pt x="116431" y="65818"/>
                    <a:pt x="116681" y="65556"/>
                    <a:pt x="116991" y="65556"/>
                  </a:cubicBezTo>
                  <a:close/>
                  <a:moveTo>
                    <a:pt x="120718" y="65556"/>
                  </a:moveTo>
                  <a:cubicBezTo>
                    <a:pt x="121027" y="65556"/>
                    <a:pt x="121277" y="65818"/>
                    <a:pt x="121277" y="66127"/>
                  </a:cubicBezTo>
                  <a:cubicBezTo>
                    <a:pt x="121277" y="66437"/>
                    <a:pt x="121027" y="66687"/>
                    <a:pt x="120718" y="66687"/>
                  </a:cubicBezTo>
                  <a:cubicBezTo>
                    <a:pt x="120408" y="66687"/>
                    <a:pt x="120146" y="66437"/>
                    <a:pt x="120146" y="66127"/>
                  </a:cubicBezTo>
                  <a:cubicBezTo>
                    <a:pt x="120146" y="65818"/>
                    <a:pt x="120420" y="65556"/>
                    <a:pt x="120718" y="65556"/>
                  </a:cubicBezTo>
                  <a:close/>
                  <a:moveTo>
                    <a:pt x="124456" y="65556"/>
                  </a:moveTo>
                  <a:cubicBezTo>
                    <a:pt x="124754" y="65556"/>
                    <a:pt x="125016" y="65818"/>
                    <a:pt x="125016" y="66127"/>
                  </a:cubicBezTo>
                  <a:cubicBezTo>
                    <a:pt x="125016" y="66425"/>
                    <a:pt x="124766" y="66687"/>
                    <a:pt x="124456" y="66687"/>
                  </a:cubicBezTo>
                  <a:cubicBezTo>
                    <a:pt x="124135" y="66687"/>
                    <a:pt x="123885" y="66437"/>
                    <a:pt x="123885" y="66127"/>
                  </a:cubicBezTo>
                  <a:cubicBezTo>
                    <a:pt x="123885" y="65818"/>
                    <a:pt x="124135" y="65556"/>
                    <a:pt x="124456" y="65556"/>
                  </a:cubicBezTo>
                  <a:close/>
                  <a:moveTo>
                    <a:pt x="128171" y="65556"/>
                  </a:moveTo>
                  <a:cubicBezTo>
                    <a:pt x="128480" y="65556"/>
                    <a:pt x="128742" y="65818"/>
                    <a:pt x="128742" y="66127"/>
                  </a:cubicBezTo>
                  <a:cubicBezTo>
                    <a:pt x="128742" y="66437"/>
                    <a:pt x="128480" y="66687"/>
                    <a:pt x="128171" y="66687"/>
                  </a:cubicBezTo>
                  <a:cubicBezTo>
                    <a:pt x="127861" y="66687"/>
                    <a:pt x="127611" y="66437"/>
                    <a:pt x="127611" y="66127"/>
                  </a:cubicBezTo>
                  <a:cubicBezTo>
                    <a:pt x="127611" y="65818"/>
                    <a:pt x="127861" y="65556"/>
                    <a:pt x="128171" y="65556"/>
                  </a:cubicBezTo>
                  <a:close/>
                  <a:moveTo>
                    <a:pt x="131898" y="65556"/>
                  </a:moveTo>
                  <a:cubicBezTo>
                    <a:pt x="132195" y="65556"/>
                    <a:pt x="132457" y="65818"/>
                    <a:pt x="132457" y="66127"/>
                  </a:cubicBezTo>
                  <a:cubicBezTo>
                    <a:pt x="132457" y="66425"/>
                    <a:pt x="132207" y="66687"/>
                    <a:pt x="131898" y="66687"/>
                  </a:cubicBezTo>
                  <a:cubicBezTo>
                    <a:pt x="131600" y="66687"/>
                    <a:pt x="131326" y="66437"/>
                    <a:pt x="131326" y="66127"/>
                  </a:cubicBezTo>
                  <a:cubicBezTo>
                    <a:pt x="131338" y="65818"/>
                    <a:pt x="131576" y="65556"/>
                    <a:pt x="131898" y="65556"/>
                  </a:cubicBezTo>
                  <a:close/>
                  <a:moveTo>
                    <a:pt x="135624" y="65556"/>
                  </a:moveTo>
                  <a:cubicBezTo>
                    <a:pt x="135946" y="65556"/>
                    <a:pt x="136196" y="65818"/>
                    <a:pt x="136196" y="66127"/>
                  </a:cubicBezTo>
                  <a:cubicBezTo>
                    <a:pt x="136196" y="66437"/>
                    <a:pt x="135934" y="66687"/>
                    <a:pt x="135624" y="66687"/>
                  </a:cubicBezTo>
                  <a:cubicBezTo>
                    <a:pt x="135315" y="66687"/>
                    <a:pt x="135065" y="66437"/>
                    <a:pt x="135065" y="66127"/>
                  </a:cubicBezTo>
                  <a:cubicBezTo>
                    <a:pt x="135065" y="65818"/>
                    <a:pt x="135315" y="65556"/>
                    <a:pt x="135624" y="65556"/>
                  </a:cubicBezTo>
                  <a:close/>
                  <a:moveTo>
                    <a:pt x="139351" y="65556"/>
                  </a:moveTo>
                  <a:cubicBezTo>
                    <a:pt x="139649" y="65556"/>
                    <a:pt x="139910" y="65818"/>
                    <a:pt x="139910" y="66127"/>
                  </a:cubicBezTo>
                  <a:cubicBezTo>
                    <a:pt x="139910" y="66425"/>
                    <a:pt x="139660" y="66687"/>
                    <a:pt x="139351" y="66687"/>
                  </a:cubicBezTo>
                  <a:cubicBezTo>
                    <a:pt x="139053" y="66687"/>
                    <a:pt x="138779" y="66437"/>
                    <a:pt x="138779" y="66127"/>
                  </a:cubicBezTo>
                  <a:cubicBezTo>
                    <a:pt x="138779" y="65818"/>
                    <a:pt x="139041" y="65556"/>
                    <a:pt x="139351" y="65556"/>
                  </a:cubicBezTo>
                  <a:close/>
                  <a:moveTo>
                    <a:pt x="143089" y="65556"/>
                  </a:moveTo>
                  <a:cubicBezTo>
                    <a:pt x="143399" y="65556"/>
                    <a:pt x="143649" y="65818"/>
                    <a:pt x="143649" y="66127"/>
                  </a:cubicBezTo>
                  <a:cubicBezTo>
                    <a:pt x="143649" y="66437"/>
                    <a:pt x="143399" y="66687"/>
                    <a:pt x="143089" y="66687"/>
                  </a:cubicBezTo>
                  <a:cubicBezTo>
                    <a:pt x="142768" y="66687"/>
                    <a:pt x="142518" y="66437"/>
                    <a:pt x="142518" y="66127"/>
                  </a:cubicBezTo>
                  <a:cubicBezTo>
                    <a:pt x="142518" y="65818"/>
                    <a:pt x="142768" y="65556"/>
                    <a:pt x="143089" y="65556"/>
                  </a:cubicBezTo>
                  <a:close/>
                  <a:moveTo>
                    <a:pt x="146804" y="65556"/>
                  </a:moveTo>
                  <a:cubicBezTo>
                    <a:pt x="147102" y="65556"/>
                    <a:pt x="147376" y="65818"/>
                    <a:pt x="147376" y="66127"/>
                  </a:cubicBezTo>
                  <a:cubicBezTo>
                    <a:pt x="147376" y="66425"/>
                    <a:pt x="147114" y="66687"/>
                    <a:pt x="146804" y="66687"/>
                  </a:cubicBezTo>
                  <a:cubicBezTo>
                    <a:pt x="146495" y="66687"/>
                    <a:pt x="146245" y="66437"/>
                    <a:pt x="146245" y="66127"/>
                  </a:cubicBezTo>
                  <a:cubicBezTo>
                    <a:pt x="146257" y="65818"/>
                    <a:pt x="146495" y="65556"/>
                    <a:pt x="146804" y="65556"/>
                  </a:cubicBezTo>
                  <a:close/>
                  <a:moveTo>
                    <a:pt x="150543" y="65556"/>
                  </a:moveTo>
                  <a:cubicBezTo>
                    <a:pt x="150852" y="65556"/>
                    <a:pt x="151102" y="65818"/>
                    <a:pt x="151102" y="66127"/>
                  </a:cubicBezTo>
                  <a:cubicBezTo>
                    <a:pt x="151102" y="66437"/>
                    <a:pt x="150852" y="66687"/>
                    <a:pt x="150543" y="66687"/>
                  </a:cubicBezTo>
                  <a:cubicBezTo>
                    <a:pt x="150233" y="66687"/>
                    <a:pt x="149971" y="66437"/>
                    <a:pt x="149971" y="66127"/>
                  </a:cubicBezTo>
                  <a:cubicBezTo>
                    <a:pt x="149971" y="65818"/>
                    <a:pt x="150233" y="65556"/>
                    <a:pt x="150543" y="65556"/>
                  </a:cubicBezTo>
                  <a:close/>
                  <a:moveTo>
                    <a:pt x="154258" y="65556"/>
                  </a:moveTo>
                  <a:cubicBezTo>
                    <a:pt x="154555" y="65556"/>
                    <a:pt x="154829" y="65818"/>
                    <a:pt x="154829" y="66127"/>
                  </a:cubicBezTo>
                  <a:cubicBezTo>
                    <a:pt x="154829" y="66425"/>
                    <a:pt x="154567" y="66687"/>
                    <a:pt x="154258" y="66687"/>
                  </a:cubicBezTo>
                  <a:cubicBezTo>
                    <a:pt x="153948" y="66687"/>
                    <a:pt x="153698" y="66437"/>
                    <a:pt x="153698" y="66127"/>
                  </a:cubicBezTo>
                  <a:cubicBezTo>
                    <a:pt x="153698" y="65818"/>
                    <a:pt x="153948" y="65556"/>
                    <a:pt x="154258" y="65556"/>
                  </a:cubicBezTo>
                  <a:close/>
                  <a:moveTo>
                    <a:pt x="157996" y="65556"/>
                  </a:moveTo>
                  <a:cubicBezTo>
                    <a:pt x="158306" y="65556"/>
                    <a:pt x="158556" y="65818"/>
                    <a:pt x="158556" y="66127"/>
                  </a:cubicBezTo>
                  <a:cubicBezTo>
                    <a:pt x="158556" y="66437"/>
                    <a:pt x="158306" y="66687"/>
                    <a:pt x="157996" y="66687"/>
                  </a:cubicBezTo>
                  <a:cubicBezTo>
                    <a:pt x="157687" y="66687"/>
                    <a:pt x="157436" y="66437"/>
                    <a:pt x="157436" y="66127"/>
                  </a:cubicBezTo>
                  <a:cubicBezTo>
                    <a:pt x="157436" y="65818"/>
                    <a:pt x="157687" y="65556"/>
                    <a:pt x="157996" y="65556"/>
                  </a:cubicBezTo>
                  <a:close/>
                  <a:moveTo>
                    <a:pt x="3405" y="67425"/>
                  </a:moveTo>
                  <a:cubicBezTo>
                    <a:pt x="3703" y="67425"/>
                    <a:pt x="3977" y="67675"/>
                    <a:pt x="3977" y="67985"/>
                  </a:cubicBezTo>
                  <a:cubicBezTo>
                    <a:pt x="3977" y="68282"/>
                    <a:pt x="3727" y="68556"/>
                    <a:pt x="3405" y="68556"/>
                  </a:cubicBezTo>
                  <a:cubicBezTo>
                    <a:pt x="3096" y="68556"/>
                    <a:pt x="2846" y="68294"/>
                    <a:pt x="2846" y="67985"/>
                  </a:cubicBezTo>
                  <a:cubicBezTo>
                    <a:pt x="2858" y="67675"/>
                    <a:pt x="3096" y="67425"/>
                    <a:pt x="3405" y="67425"/>
                  </a:cubicBezTo>
                  <a:close/>
                  <a:moveTo>
                    <a:pt x="7132" y="67425"/>
                  </a:moveTo>
                  <a:cubicBezTo>
                    <a:pt x="7430" y="67425"/>
                    <a:pt x="7692" y="67675"/>
                    <a:pt x="7692" y="67985"/>
                  </a:cubicBezTo>
                  <a:cubicBezTo>
                    <a:pt x="7692" y="68282"/>
                    <a:pt x="7442" y="68556"/>
                    <a:pt x="7132" y="68556"/>
                  </a:cubicBezTo>
                  <a:cubicBezTo>
                    <a:pt x="6834" y="68556"/>
                    <a:pt x="6560" y="68294"/>
                    <a:pt x="6560" y="67985"/>
                  </a:cubicBezTo>
                  <a:cubicBezTo>
                    <a:pt x="6584" y="67675"/>
                    <a:pt x="6822" y="67425"/>
                    <a:pt x="7132" y="67425"/>
                  </a:cubicBezTo>
                  <a:close/>
                  <a:moveTo>
                    <a:pt x="10871" y="67425"/>
                  </a:moveTo>
                  <a:cubicBezTo>
                    <a:pt x="11168" y="67425"/>
                    <a:pt x="11430" y="67675"/>
                    <a:pt x="11430" y="67985"/>
                  </a:cubicBezTo>
                  <a:cubicBezTo>
                    <a:pt x="11430" y="68282"/>
                    <a:pt x="11180" y="68556"/>
                    <a:pt x="10871" y="68556"/>
                  </a:cubicBezTo>
                  <a:cubicBezTo>
                    <a:pt x="10573" y="68556"/>
                    <a:pt x="10299" y="68294"/>
                    <a:pt x="10299" y="67985"/>
                  </a:cubicBezTo>
                  <a:cubicBezTo>
                    <a:pt x="10299" y="67675"/>
                    <a:pt x="10549" y="67425"/>
                    <a:pt x="10871" y="67425"/>
                  </a:cubicBezTo>
                  <a:close/>
                  <a:moveTo>
                    <a:pt x="14585" y="67425"/>
                  </a:moveTo>
                  <a:cubicBezTo>
                    <a:pt x="14883" y="67425"/>
                    <a:pt x="15157" y="67675"/>
                    <a:pt x="15157" y="67985"/>
                  </a:cubicBezTo>
                  <a:cubicBezTo>
                    <a:pt x="15157" y="68282"/>
                    <a:pt x="14895" y="68556"/>
                    <a:pt x="14585" y="68556"/>
                  </a:cubicBezTo>
                  <a:cubicBezTo>
                    <a:pt x="14288" y="68556"/>
                    <a:pt x="14014" y="68294"/>
                    <a:pt x="14014" y="67985"/>
                  </a:cubicBezTo>
                  <a:cubicBezTo>
                    <a:pt x="14038" y="67675"/>
                    <a:pt x="14276" y="67425"/>
                    <a:pt x="14585" y="67425"/>
                  </a:cubicBezTo>
                  <a:close/>
                  <a:moveTo>
                    <a:pt x="18324" y="67425"/>
                  </a:moveTo>
                  <a:cubicBezTo>
                    <a:pt x="18622" y="67425"/>
                    <a:pt x="18883" y="67675"/>
                    <a:pt x="18883" y="67985"/>
                  </a:cubicBezTo>
                  <a:cubicBezTo>
                    <a:pt x="18883" y="68282"/>
                    <a:pt x="18633" y="68556"/>
                    <a:pt x="18324" y="68556"/>
                  </a:cubicBezTo>
                  <a:cubicBezTo>
                    <a:pt x="18026" y="68556"/>
                    <a:pt x="17752" y="68294"/>
                    <a:pt x="17752" y="67985"/>
                  </a:cubicBezTo>
                  <a:cubicBezTo>
                    <a:pt x="17752" y="67675"/>
                    <a:pt x="18014" y="67425"/>
                    <a:pt x="18324" y="67425"/>
                  </a:cubicBezTo>
                  <a:close/>
                  <a:moveTo>
                    <a:pt x="22039" y="67425"/>
                  </a:moveTo>
                  <a:cubicBezTo>
                    <a:pt x="22336" y="67425"/>
                    <a:pt x="22610" y="67675"/>
                    <a:pt x="22610" y="67985"/>
                  </a:cubicBezTo>
                  <a:cubicBezTo>
                    <a:pt x="22610" y="68282"/>
                    <a:pt x="22360" y="68556"/>
                    <a:pt x="22039" y="68556"/>
                  </a:cubicBezTo>
                  <a:cubicBezTo>
                    <a:pt x="21729" y="68556"/>
                    <a:pt x="21479" y="68294"/>
                    <a:pt x="21479" y="67985"/>
                  </a:cubicBezTo>
                  <a:cubicBezTo>
                    <a:pt x="21491" y="67675"/>
                    <a:pt x="21729" y="67425"/>
                    <a:pt x="22039" y="67425"/>
                  </a:cubicBezTo>
                  <a:close/>
                  <a:moveTo>
                    <a:pt x="25777" y="67425"/>
                  </a:moveTo>
                  <a:cubicBezTo>
                    <a:pt x="26075" y="67425"/>
                    <a:pt x="26349" y="67675"/>
                    <a:pt x="26349" y="67985"/>
                  </a:cubicBezTo>
                  <a:cubicBezTo>
                    <a:pt x="26349" y="68282"/>
                    <a:pt x="26087" y="68556"/>
                    <a:pt x="25777" y="68556"/>
                  </a:cubicBezTo>
                  <a:cubicBezTo>
                    <a:pt x="25468" y="68556"/>
                    <a:pt x="25206" y="68294"/>
                    <a:pt x="25206" y="67985"/>
                  </a:cubicBezTo>
                  <a:cubicBezTo>
                    <a:pt x="25218" y="67675"/>
                    <a:pt x="25468" y="67425"/>
                    <a:pt x="25777" y="67425"/>
                  </a:cubicBezTo>
                  <a:close/>
                  <a:moveTo>
                    <a:pt x="29504" y="67425"/>
                  </a:moveTo>
                  <a:cubicBezTo>
                    <a:pt x="29801" y="67425"/>
                    <a:pt x="30063" y="67675"/>
                    <a:pt x="30063" y="67985"/>
                  </a:cubicBezTo>
                  <a:cubicBezTo>
                    <a:pt x="30063" y="68282"/>
                    <a:pt x="29813" y="68556"/>
                    <a:pt x="29504" y="68556"/>
                  </a:cubicBezTo>
                  <a:cubicBezTo>
                    <a:pt x="29182" y="68556"/>
                    <a:pt x="28932" y="68294"/>
                    <a:pt x="28932" y="67985"/>
                  </a:cubicBezTo>
                  <a:cubicBezTo>
                    <a:pt x="28944" y="67675"/>
                    <a:pt x="29182" y="67425"/>
                    <a:pt x="29504" y="67425"/>
                  </a:cubicBezTo>
                  <a:close/>
                  <a:moveTo>
                    <a:pt x="33230" y="67425"/>
                  </a:moveTo>
                  <a:cubicBezTo>
                    <a:pt x="33528" y="67425"/>
                    <a:pt x="33802" y="67675"/>
                    <a:pt x="33802" y="67985"/>
                  </a:cubicBezTo>
                  <a:cubicBezTo>
                    <a:pt x="33802" y="68282"/>
                    <a:pt x="33552" y="68556"/>
                    <a:pt x="33230" y="68556"/>
                  </a:cubicBezTo>
                  <a:cubicBezTo>
                    <a:pt x="32921" y="68556"/>
                    <a:pt x="32671" y="68294"/>
                    <a:pt x="32671" y="67985"/>
                  </a:cubicBezTo>
                  <a:cubicBezTo>
                    <a:pt x="32671" y="67675"/>
                    <a:pt x="32921" y="67425"/>
                    <a:pt x="33230" y="67425"/>
                  </a:cubicBezTo>
                  <a:close/>
                  <a:moveTo>
                    <a:pt x="36957" y="67425"/>
                  </a:moveTo>
                  <a:cubicBezTo>
                    <a:pt x="37255" y="67425"/>
                    <a:pt x="37517" y="67675"/>
                    <a:pt x="37517" y="67985"/>
                  </a:cubicBezTo>
                  <a:cubicBezTo>
                    <a:pt x="37517" y="68282"/>
                    <a:pt x="37267" y="68556"/>
                    <a:pt x="36957" y="68556"/>
                  </a:cubicBezTo>
                  <a:cubicBezTo>
                    <a:pt x="36648" y="68556"/>
                    <a:pt x="36386" y="68294"/>
                    <a:pt x="36386" y="67985"/>
                  </a:cubicBezTo>
                  <a:cubicBezTo>
                    <a:pt x="36409" y="67675"/>
                    <a:pt x="36648" y="67425"/>
                    <a:pt x="36957" y="67425"/>
                  </a:cubicBezTo>
                  <a:close/>
                  <a:moveTo>
                    <a:pt x="40672" y="67425"/>
                  </a:moveTo>
                  <a:cubicBezTo>
                    <a:pt x="40970" y="67425"/>
                    <a:pt x="41243" y="67675"/>
                    <a:pt x="41243" y="67985"/>
                  </a:cubicBezTo>
                  <a:cubicBezTo>
                    <a:pt x="41243" y="68282"/>
                    <a:pt x="40993" y="68556"/>
                    <a:pt x="40672" y="68556"/>
                  </a:cubicBezTo>
                  <a:cubicBezTo>
                    <a:pt x="40374" y="68556"/>
                    <a:pt x="40112" y="68294"/>
                    <a:pt x="40112" y="67985"/>
                  </a:cubicBezTo>
                  <a:cubicBezTo>
                    <a:pt x="40124" y="67675"/>
                    <a:pt x="40362" y="67425"/>
                    <a:pt x="40672" y="67425"/>
                  </a:cubicBezTo>
                  <a:close/>
                  <a:moveTo>
                    <a:pt x="44410" y="67425"/>
                  </a:moveTo>
                  <a:cubicBezTo>
                    <a:pt x="44708" y="67425"/>
                    <a:pt x="44982" y="67675"/>
                    <a:pt x="44982" y="67985"/>
                  </a:cubicBezTo>
                  <a:cubicBezTo>
                    <a:pt x="44982" y="68282"/>
                    <a:pt x="44720" y="68556"/>
                    <a:pt x="44410" y="68556"/>
                  </a:cubicBezTo>
                  <a:cubicBezTo>
                    <a:pt x="44113" y="68556"/>
                    <a:pt x="43851" y="68294"/>
                    <a:pt x="43851" y="67985"/>
                  </a:cubicBezTo>
                  <a:cubicBezTo>
                    <a:pt x="43851" y="67675"/>
                    <a:pt x="44101" y="67425"/>
                    <a:pt x="44410" y="67425"/>
                  </a:cubicBezTo>
                  <a:close/>
                  <a:moveTo>
                    <a:pt x="48137" y="67425"/>
                  </a:moveTo>
                  <a:cubicBezTo>
                    <a:pt x="48435" y="67425"/>
                    <a:pt x="48697" y="67675"/>
                    <a:pt x="48697" y="67985"/>
                  </a:cubicBezTo>
                  <a:cubicBezTo>
                    <a:pt x="48697" y="68282"/>
                    <a:pt x="48447" y="68556"/>
                    <a:pt x="48137" y="68556"/>
                  </a:cubicBezTo>
                  <a:cubicBezTo>
                    <a:pt x="47839" y="68556"/>
                    <a:pt x="47566" y="68294"/>
                    <a:pt x="47566" y="67985"/>
                  </a:cubicBezTo>
                  <a:cubicBezTo>
                    <a:pt x="47578" y="67675"/>
                    <a:pt x="47839" y="67425"/>
                    <a:pt x="48137" y="67425"/>
                  </a:cubicBezTo>
                  <a:close/>
                  <a:moveTo>
                    <a:pt x="51864" y="67425"/>
                  </a:moveTo>
                  <a:cubicBezTo>
                    <a:pt x="52161" y="67425"/>
                    <a:pt x="52435" y="67675"/>
                    <a:pt x="52435" y="67985"/>
                  </a:cubicBezTo>
                  <a:cubicBezTo>
                    <a:pt x="52435" y="68282"/>
                    <a:pt x="52185" y="68556"/>
                    <a:pt x="51864" y="68556"/>
                  </a:cubicBezTo>
                  <a:cubicBezTo>
                    <a:pt x="51566" y="68556"/>
                    <a:pt x="51304" y="68294"/>
                    <a:pt x="51304" y="67985"/>
                  </a:cubicBezTo>
                  <a:cubicBezTo>
                    <a:pt x="51304" y="67675"/>
                    <a:pt x="51554" y="67425"/>
                    <a:pt x="51864" y="67425"/>
                  </a:cubicBezTo>
                  <a:close/>
                  <a:moveTo>
                    <a:pt x="55602" y="67425"/>
                  </a:moveTo>
                  <a:cubicBezTo>
                    <a:pt x="55900" y="67425"/>
                    <a:pt x="56174" y="67675"/>
                    <a:pt x="56174" y="67985"/>
                  </a:cubicBezTo>
                  <a:cubicBezTo>
                    <a:pt x="56174" y="68282"/>
                    <a:pt x="55912" y="68556"/>
                    <a:pt x="55602" y="68556"/>
                  </a:cubicBezTo>
                  <a:cubicBezTo>
                    <a:pt x="55293" y="68556"/>
                    <a:pt x="55043" y="68294"/>
                    <a:pt x="55043" y="67985"/>
                  </a:cubicBezTo>
                  <a:cubicBezTo>
                    <a:pt x="55043" y="67675"/>
                    <a:pt x="55293" y="67425"/>
                    <a:pt x="55602" y="67425"/>
                  </a:cubicBezTo>
                  <a:close/>
                  <a:moveTo>
                    <a:pt x="59329" y="67425"/>
                  </a:moveTo>
                  <a:cubicBezTo>
                    <a:pt x="59627" y="67425"/>
                    <a:pt x="59889" y="67675"/>
                    <a:pt x="59889" y="67985"/>
                  </a:cubicBezTo>
                  <a:cubicBezTo>
                    <a:pt x="59889" y="68282"/>
                    <a:pt x="59639" y="68556"/>
                    <a:pt x="59329" y="68556"/>
                  </a:cubicBezTo>
                  <a:cubicBezTo>
                    <a:pt x="59008" y="68556"/>
                    <a:pt x="58757" y="68294"/>
                    <a:pt x="58757" y="67985"/>
                  </a:cubicBezTo>
                  <a:cubicBezTo>
                    <a:pt x="58757" y="67675"/>
                    <a:pt x="59008" y="67425"/>
                    <a:pt x="59329" y="67425"/>
                  </a:cubicBezTo>
                  <a:close/>
                  <a:moveTo>
                    <a:pt x="63056" y="67425"/>
                  </a:moveTo>
                  <a:cubicBezTo>
                    <a:pt x="63353" y="67425"/>
                    <a:pt x="63627" y="67675"/>
                    <a:pt x="63627" y="67985"/>
                  </a:cubicBezTo>
                  <a:cubicBezTo>
                    <a:pt x="63627" y="68282"/>
                    <a:pt x="63377" y="68556"/>
                    <a:pt x="63056" y="68556"/>
                  </a:cubicBezTo>
                  <a:cubicBezTo>
                    <a:pt x="62746" y="68556"/>
                    <a:pt x="62496" y="68294"/>
                    <a:pt x="62496" y="67985"/>
                  </a:cubicBezTo>
                  <a:cubicBezTo>
                    <a:pt x="62496" y="67675"/>
                    <a:pt x="62746" y="67425"/>
                    <a:pt x="63056" y="67425"/>
                  </a:cubicBezTo>
                  <a:close/>
                  <a:moveTo>
                    <a:pt x="66782" y="67425"/>
                  </a:moveTo>
                  <a:cubicBezTo>
                    <a:pt x="67080" y="67425"/>
                    <a:pt x="67342" y="67675"/>
                    <a:pt x="67342" y="67985"/>
                  </a:cubicBezTo>
                  <a:cubicBezTo>
                    <a:pt x="67342" y="68282"/>
                    <a:pt x="67092" y="68556"/>
                    <a:pt x="66782" y="68556"/>
                  </a:cubicBezTo>
                  <a:cubicBezTo>
                    <a:pt x="66473" y="68556"/>
                    <a:pt x="66211" y="68294"/>
                    <a:pt x="66211" y="67985"/>
                  </a:cubicBezTo>
                  <a:cubicBezTo>
                    <a:pt x="66235" y="67675"/>
                    <a:pt x="66473" y="67425"/>
                    <a:pt x="66782" y="67425"/>
                  </a:cubicBezTo>
                  <a:close/>
                  <a:moveTo>
                    <a:pt x="70509" y="67425"/>
                  </a:moveTo>
                  <a:cubicBezTo>
                    <a:pt x="70807" y="67425"/>
                    <a:pt x="71080" y="67675"/>
                    <a:pt x="71080" y="67985"/>
                  </a:cubicBezTo>
                  <a:cubicBezTo>
                    <a:pt x="71080" y="68282"/>
                    <a:pt x="70830" y="68556"/>
                    <a:pt x="70509" y="68556"/>
                  </a:cubicBezTo>
                  <a:cubicBezTo>
                    <a:pt x="70199" y="68556"/>
                    <a:pt x="69949" y="68294"/>
                    <a:pt x="69949" y="67985"/>
                  </a:cubicBezTo>
                  <a:cubicBezTo>
                    <a:pt x="69949" y="67675"/>
                    <a:pt x="70199" y="67425"/>
                    <a:pt x="70509" y="67425"/>
                  </a:cubicBezTo>
                  <a:close/>
                  <a:moveTo>
                    <a:pt x="74236" y="67425"/>
                  </a:moveTo>
                  <a:cubicBezTo>
                    <a:pt x="74533" y="67425"/>
                    <a:pt x="74795" y="67675"/>
                    <a:pt x="74795" y="67985"/>
                  </a:cubicBezTo>
                  <a:cubicBezTo>
                    <a:pt x="74795" y="68282"/>
                    <a:pt x="74545" y="68556"/>
                    <a:pt x="74236" y="68556"/>
                  </a:cubicBezTo>
                  <a:cubicBezTo>
                    <a:pt x="73938" y="68556"/>
                    <a:pt x="73676" y="68294"/>
                    <a:pt x="73676" y="67985"/>
                  </a:cubicBezTo>
                  <a:cubicBezTo>
                    <a:pt x="73676" y="67675"/>
                    <a:pt x="73926" y="67425"/>
                    <a:pt x="74236" y="67425"/>
                  </a:cubicBezTo>
                  <a:close/>
                  <a:moveTo>
                    <a:pt x="77855" y="67425"/>
                  </a:moveTo>
                  <a:cubicBezTo>
                    <a:pt x="78153" y="67425"/>
                    <a:pt x="78415" y="67675"/>
                    <a:pt x="78415" y="67985"/>
                  </a:cubicBezTo>
                  <a:cubicBezTo>
                    <a:pt x="78415" y="68282"/>
                    <a:pt x="78165" y="68556"/>
                    <a:pt x="77855" y="68556"/>
                  </a:cubicBezTo>
                  <a:cubicBezTo>
                    <a:pt x="77546" y="68556"/>
                    <a:pt x="77284" y="68294"/>
                    <a:pt x="77284" y="67985"/>
                  </a:cubicBezTo>
                  <a:cubicBezTo>
                    <a:pt x="77284" y="67675"/>
                    <a:pt x="77546" y="67425"/>
                    <a:pt x="77855" y="67425"/>
                  </a:cubicBezTo>
                  <a:close/>
                  <a:moveTo>
                    <a:pt x="81570" y="67425"/>
                  </a:moveTo>
                  <a:cubicBezTo>
                    <a:pt x="81868" y="67425"/>
                    <a:pt x="82141" y="67675"/>
                    <a:pt x="82141" y="67985"/>
                  </a:cubicBezTo>
                  <a:cubicBezTo>
                    <a:pt x="82141" y="68282"/>
                    <a:pt x="81879" y="68556"/>
                    <a:pt x="81570" y="68556"/>
                  </a:cubicBezTo>
                  <a:cubicBezTo>
                    <a:pt x="81260" y="68556"/>
                    <a:pt x="81010" y="68294"/>
                    <a:pt x="81010" y="67985"/>
                  </a:cubicBezTo>
                  <a:cubicBezTo>
                    <a:pt x="81022" y="67675"/>
                    <a:pt x="81260" y="67425"/>
                    <a:pt x="81570" y="67425"/>
                  </a:cubicBezTo>
                  <a:close/>
                  <a:moveTo>
                    <a:pt x="85308" y="67425"/>
                  </a:moveTo>
                  <a:cubicBezTo>
                    <a:pt x="85606" y="67425"/>
                    <a:pt x="85880" y="67675"/>
                    <a:pt x="85880" y="67985"/>
                  </a:cubicBezTo>
                  <a:cubicBezTo>
                    <a:pt x="85880" y="68282"/>
                    <a:pt x="85618" y="68556"/>
                    <a:pt x="85308" y="68556"/>
                  </a:cubicBezTo>
                  <a:cubicBezTo>
                    <a:pt x="84999" y="68556"/>
                    <a:pt x="84749" y="68294"/>
                    <a:pt x="84749" y="67985"/>
                  </a:cubicBezTo>
                  <a:cubicBezTo>
                    <a:pt x="84749" y="67675"/>
                    <a:pt x="84999" y="67425"/>
                    <a:pt x="85308" y="67425"/>
                  </a:cubicBezTo>
                  <a:close/>
                  <a:moveTo>
                    <a:pt x="89035" y="67425"/>
                  </a:moveTo>
                  <a:cubicBezTo>
                    <a:pt x="89333" y="67425"/>
                    <a:pt x="89595" y="67675"/>
                    <a:pt x="89595" y="67985"/>
                  </a:cubicBezTo>
                  <a:cubicBezTo>
                    <a:pt x="89595" y="68282"/>
                    <a:pt x="89345" y="68556"/>
                    <a:pt x="89035" y="68556"/>
                  </a:cubicBezTo>
                  <a:cubicBezTo>
                    <a:pt x="88714" y="68556"/>
                    <a:pt x="88464" y="68294"/>
                    <a:pt x="88464" y="67985"/>
                  </a:cubicBezTo>
                  <a:cubicBezTo>
                    <a:pt x="88475" y="67675"/>
                    <a:pt x="88714" y="67425"/>
                    <a:pt x="89035" y="67425"/>
                  </a:cubicBezTo>
                  <a:close/>
                  <a:moveTo>
                    <a:pt x="92762" y="67425"/>
                  </a:moveTo>
                  <a:cubicBezTo>
                    <a:pt x="93059" y="67425"/>
                    <a:pt x="93333" y="67675"/>
                    <a:pt x="93333" y="67985"/>
                  </a:cubicBezTo>
                  <a:cubicBezTo>
                    <a:pt x="93333" y="68282"/>
                    <a:pt x="93071" y="68556"/>
                    <a:pt x="92762" y="68556"/>
                  </a:cubicBezTo>
                  <a:cubicBezTo>
                    <a:pt x="92452" y="68556"/>
                    <a:pt x="92202" y="68294"/>
                    <a:pt x="92202" y="67985"/>
                  </a:cubicBezTo>
                  <a:cubicBezTo>
                    <a:pt x="92202" y="67675"/>
                    <a:pt x="92452" y="67425"/>
                    <a:pt x="92762" y="67425"/>
                  </a:cubicBezTo>
                  <a:close/>
                  <a:moveTo>
                    <a:pt x="96488" y="67425"/>
                  </a:moveTo>
                  <a:cubicBezTo>
                    <a:pt x="96786" y="67425"/>
                    <a:pt x="97048" y="67675"/>
                    <a:pt x="97048" y="67985"/>
                  </a:cubicBezTo>
                  <a:cubicBezTo>
                    <a:pt x="97048" y="68282"/>
                    <a:pt x="96798" y="68556"/>
                    <a:pt x="96488" y="68556"/>
                  </a:cubicBezTo>
                  <a:cubicBezTo>
                    <a:pt x="96191" y="68556"/>
                    <a:pt x="95917" y="68294"/>
                    <a:pt x="95917" y="67985"/>
                  </a:cubicBezTo>
                  <a:cubicBezTo>
                    <a:pt x="95917" y="67675"/>
                    <a:pt x="96179" y="67425"/>
                    <a:pt x="96488" y="67425"/>
                  </a:cubicBezTo>
                  <a:close/>
                  <a:moveTo>
                    <a:pt x="100203" y="67425"/>
                  </a:moveTo>
                  <a:cubicBezTo>
                    <a:pt x="100501" y="67425"/>
                    <a:pt x="100775" y="67675"/>
                    <a:pt x="100775" y="67985"/>
                  </a:cubicBezTo>
                  <a:cubicBezTo>
                    <a:pt x="100775" y="68282"/>
                    <a:pt x="100513" y="68556"/>
                    <a:pt x="100203" y="68556"/>
                  </a:cubicBezTo>
                  <a:cubicBezTo>
                    <a:pt x="99905" y="68556"/>
                    <a:pt x="99644" y="68294"/>
                    <a:pt x="99644" y="67985"/>
                  </a:cubicBezTo>
                  <a:cubicBezTo>
                    <a:pt x="99655" y="67675"/>
                    <a:pt x="99894" y="67425"/>
                    <a:pt x="100203" y="67425"/>
                  </a:cubicBezTo>
                  <a:close/>
                  <a:moveTo>
                    <a:pt x="103942" y="67425"/>
                  </a:moveTo>
                  <a:cubicBezTo>
                    <a:pt x="104239" y="67425"/>
                    <a:pt x="104513" y="67675"/>
                    <a:pt x="104513" y="67985"/>
                  </a:cubicBezTo>
                  <a:cubicBezTo>
                    <a:pt x="104513" y="68282"/>
                    <a:pt x="104251" y="68556"/>
                    <a:pt x="103942" y="68556"/>
                  </a:cubicBezTo>
                  <a:cubicBezTo>
                    <a:pt x="103644" y="68556"/>
                    <a:pt x="103382" y="68294"/>
                    <a:pt x="103382" y="67985"/>
                  </a:cubicBezTo>
                  <a:cubicBezTo>
                    <a:pt x="103382" y="67675"/>
                    <a:pt x="103632" y="67425"/>
                    <a:pt x="103942" y="67425"/>
                  </a:cubicBezTo>
                  <a:close/>
                  <a:moveTo>
                    <a:pt x="107668" y="67425"/>
                  </a:moveTo>
                  <a:cubicBezTo>
                    <a:pt x="107966" y="67425"/>
                    <a:pt x="108228" y="67675"/>
                    <a:pt x="108228" y="67985"/>
                  </a:cubicBezTo>
                  <a:cubicBezTo>
                    <a:pt x="108228" y="68282"/>
                    <a:pt x="107978" y="68556"/>
                    <a:pt x="107668" y="68556"/>
                  </a:cubicBezTo>
                  <a:cubicBezTo>
                    <a:pt x="107371" y="68556"/>
                    <a:pt x="107097" y="68294"/>
                    <a:pt x="107097" y="67985"/>
                  </a:cubicBezTo>
                  <a:cubicBezTo>
                    <a:pt x="107109" y="67675"/>
                    <a:pt x="107347" y="67425"/>
                    <a:pt x="107668" y="67425"/>
                  </a:cubicBezTo>
                  <a:close/>
                  <a:moveTo>
                    <a:pt x="111395" y="67425"/>
                  </a:moveTo>
                  <a:cubicBezTo>
                    <a:pt x="111693" y="67425"/>
                    <a:pt x="111967" y="67675"/>
                    <a:pt x="111967" y="67985"/>
                  </a:cubicBezTo>
                  <a:cubicBezTo>
                    <a:pt x="111967" y="68282"/>
                    <a:pt x="111705" y="68556"/>
                    <a:pt x="111395" y="68556"/>
                  </a:cubicBezTo>
                  <a:cubicBezTo>
                    <a:pt x="111085" y="68556"/>
                    <a:pt x="110835" y="68294"/>
                    <a:pt x="110835" y="67985"/>
                  </a:cubicBezTo>
                  <a:cubicBezTo>
                    <a:pt x="110835" y="67675"/>
                    <a:pt x="111085" y="67425"/>
                    <a:pt x="111395" y="67425"/>
                  </a:cubicBezTo>
                  <a:close/>
                  <a:moveTo>
                    <a:pt x="115122" y="67425"/>
                  </a:moveTo>
                  <a:cubicBezTo>
                    <a:pt x="115419" y="67425"/>
                    <a:pt x="115681" y="67675"/>
                    <a:pt x="115681" y="67985"/>
                  </a:cubicBezTo>
                  <a:cubicBezTo>
                    <a:pt x="115681" y="68282"/>
                    <a:pt x="115431" y="68556"/>
                    <a:pt x="115122" y="68556"/>
                  </a:cubicBezTo>
                  <a:cubicBezTo>
                    <a:pt x="114812" y="68556"/>
                    <a:pt x="114550" y="68294"/>
                    <a:pt x="114550" y="67985"/>
                  </a:cubicBezTo>
                  <a:cubicBezTo>
                    <a:pt x="114574" y="67675"/>
                    <a:pt x="114812" y="67425"/>
                    <a:pt x="115122" y="67425"/>
                  </a:cubicBezTo>
                  <a:close/>
                  <a:moveTo>
                    <a:pt x="118860" y="67425"/>
                  </a:moveTo>
                  <a:cubicBezTo>
                    <a:pt x="119158" y="67425"/>
                    <a:pt x="119420" y="67675"/>
                    <a:pt x="119420" y="67985"/>
                  </a:cubicBezTo>
                  <a:cubicBezTo>
                    <a:pt x="119420" y="68282"/>
                    <a:pt x="119170" y="68556"/>
                    <a:pt x="118860" y="68556"/>
                  </a:cubicBezTo>
                  <a:cubicBezTo>
                    <a:pt x="118539" y="68556"/>
                    <a:pt x="118289" y="68294"/>
                    <a:pt x="118289" y="67985"/>
                  </a:cubicBezTo>
                  <a:cubicBezTo>
                    <a:pt x="118289" y="67675"/>
                    <a:pt x="118539" y="67425"/>
                    <a:pt x="118860" y="67425"/>
                  </a:cubicBezTo>
                  <a:close/>
                  <a:moveTo>
                    <a:pt x="122575" y="67425"/>
                  </a:moveTo>
                  <a:cubicBezTo>
                    <a:pt x="122873" y="67425"/>
                    <a:pt x="123146" y="67675"/>
                    <a:pt x="123146" y="67985"/>
                  </a:cubicBezTo>
                  <a:cubicBezTo>
                    <a:pt x="123146" y="68282"/>
                    <a:pt x="122885" y="68556"/>
                    <a:pt x="122575" y="68556"/>
                  </a:cubicBezTo>
                  <a:cubicBezTo>
                    <a:pt x="122265" y="68556"/>
                    <a:pt x="122015" y="68294"/>
                    <a:pt x="122015" y="67985"/>
                  </a:cubicBezTo>
                  <a:cubicBezTo>
                    <a:pt x="122027" y="67675"/>
                    <a:pt x="122277" y="67425"/>
                    <a:pt x="122575" y="67425"/>
                  </a:cubicBezTo>
                  <a:close/>
                  <a:moveTo>
                    <a:pt x="126314" y="67425"/>
                  </a:moveTo>
                  <a:cubicBezTo>
                    <a:pt x="126611" y="67425"/>
                    <a:pt x="126873" y="67675"/>
                    <a:pt x="126873" y="67985"/>
                  </a:cubicBezTo>
                  <a:cubicBezTo>
                    <a:pt x="126873" y="68282"/>
                    <a:pt x="126623" y="68556"/>
                    <a:pt x="126314" y="68556"/>
                  </a:cubicBezTo>
                  <a:cubicBezTo>
                    <a:pt x="126004" y="68556"/>
                    <a:pt x="125742" y="68294"/>
                    <a:pt x="125742" y="67985"/>
                  </a:cubicBezTo>
                  <a:cubicBezTo>
                    <a:pt x="125742" y="67675"/>
                    <a:pt x="126004" y="67425"/>
                    <a:pt x="126314" y="67425"/>
                  </a:cubicBezTo>
                  <a:close/>
                  <a:moveTo>
                    <a:pt x="130028" y="67425"/>
                  </a:moveTo>
                  <a:cubicBezTo>
                    <a:pt x="130326" y="67425"/>
                    <a:pt x="130600" y="67675"/>
                    <a:pt x="130600" y="67985"/>
                  </a:cubicBezTo>
                  <a:cubicBezTo>
                    <a:pt x="130600" y="68282"/>
                    <a:pt x="130350" y="68556"/>
                    <a:pt x="130028" y="68556"/>
                  </a:cubicBezTo>
                  <a:cubicBezTo>
                    <a:pt x="129731" y="68556"/>
                    <a:pt x="129469" y="68294"/>
                    <a:pt x="129469" y="67985"/>
                  </a:cubicBezTo>
                  <a:cubicBezTo>
                    <a:pt x="129469" y="67675"/>
                    <a:pt x="129719" y="67425"/>
                    <a:pt x="130028" y="67425"/>
                  </a:cubicBezTo>
                  <a:close/>
                  <a:moveTo>
                    <a:pt x="133767" y="67425"/>
                  </a:moveTo>
                  <a:cubicBezTo>
                    <a:pt x="134065" y="67425"/>
                    <a:pt x="134326" y="67675"/>
                    <a:pt x="134326" y="67985"/>
                  </a:cubicBezTo>
                  <a:cubicBezTo>
                    <a:pt x="134326" y="68282"/>
                    <a:pt x="134076" y="68556"/>
                    <a:pt x="133767" y="68556"/>
                  </a:cubicBezTo>
                  <a:cubicBezTo>
                    <a:pt x="133469" y="68556"/>
                    <a:pt x="133207" y="68294"/>
                    <a:pt x="133207" y="67985"/>
                  </a:cubicBezTo>
                  <a:cubicBezTo>
                    <a:pt x="133207" y="67675"/>
                    <a:pt x="133457" y="67425"/>
                    <a:pt x="133767" y="67425"/>
                  </a:cubicBezTo>
                  <a:close/>
                  <a:moveTo>
                    <a:pt x="137494" y="67425"/>
                  </a:moveTo>
                  <a:cubicBezTo>
                    <a:pt x="137791" y="67425"/>
                    <a:pt x="138053" y="67675"/>
                    <a:pt x="138053" y="67985"/>
                  </a:cubicBezTo>
                  <a:cubicBezTo>
                    <a:pt x="138053" y="68282"/>
                    <a:pt x="137803" y="68556"/>
                    <a:pt x="137494" y="68556"/>
                  </a:cubicBezTo>
                  <a:cubicBezTo>
                    <a:pt x="137196" y="68556"/>
                    <a:pt x="136922" y="68294"/>
                    <a:pt x="136922" y="67985"/>
                  </a:cubicBezTo>
                  <a:cubicBezTo>
                    <a:pt x="136934" y="67675"/>
                    <a:pt x="137172" y="67425"/>
                    <a:pt x="137494" y="67425"/>
                  </a:cubicBezTo>
                  <a:close/>
                  <a:moveTo>
                    <a:pt x="141220" y="67425"/>
                  </a:moveTo>
                  <a:cubicBezTo>
                    <a:pt x="141518" y="67425"/>
                    <a:pt x="141792" y="67675"/>
                    <a:pt x="141792" y="67985"/>
                  </a:cubicBezTo>
                  <a:cubicBezTo>
                    <a:pt x="141792" y="68282"/>
                    <a:pt x="141530" y="68556"/>
                    <a:pt x="141220" y="68556"/>
                  </a:cubicBezTo>
                  <a:cubicBezTo>
                    <a:pt x="140911" y="68556"/>
                    <a:pt x="140661" y="68294"/>
                    <a:pt x="140661" y="67985"/>
                  </a:cubicBezTo>
                  <a:cubicBezTo>
                    <a:pt x="140661" y="67675"/>
                    <a:pt x="140911" y="67425"/>
                    <a:pt x="141220" y="67425"/>
                  </a:cubicBezTo>
                  <a:close/>
                  <a:moveTo>
                    <a:pt x="144947" y="67425"/>
                  </a:moveTo>
                  <a:cubicBezTo>
                    <a:pt x="145244" y="67425"/>
                    <a:pt x="145506" y="67675"/>
                    <a:pt x="145506" y="67985"/>
                  </a:cubicBezTo>
                  <a:cubicBezTo>
                    <a:pt x="145506" y="68282"/>
                    <a:pt x="145256" y="68556"/>
                    <a:pt x="144947" y="68556"/>
                  </a:cubicBezTo>
                  <a:cubicBezTo>
                    <a:pt x="144637" y="68556"/>
                    <a:pt x="144375" y="68294"/>
                    <a:pt x="144375" y="67985"/>
                  </a:cubicBezTo>
                  <a:cubicBezTo>
                    <a:pt x="144399" y="67675"/>
                    <a:pt x="144637" y="67425"/>
                    <a:pt x="144947" y="67425"/>
                  </a:cubicBezTo>
                  <a:close/>
                  <a:moveTo>
                    <a:pt x="148685" y="67425"/>
                  </a:moveTo>
                  <a:cubicBezTo>
                    <a:pt x="148983" y="67425"/>
                    <a:pt x="149245" y="67675"/>
                    <a:pt x="149245" y="67985"/>
                  </a:cubicBezTo>
                  <a:cubicBezTo>
                    <a:pt x="149245" y="68282"/>
                    <a:pt x="148995" y="68556"/>
                    <a:pt x="148685" y="68556"/>
                  </a:cubicBezTo>
                  <a:cubicBezTo>
                    <a:pt x="148364" y="68556"/>
                    <a:pt x="148114" y="68294"/>
                    <a:pt x="148114" y="67985"/>
                  </a:cubicBezTo>
                  <a:cubicBezTo>
                    <a:pt x="148114" y="67675"/>
                    <a:pt x="148364" y="67425"/>
                    <a:pt x="148685" y="67425"/>
                  </a:cubicBezTo>
                  <a:close/>
                  <a:moveTo>
                    <a:pt x="152400" y="67425"/>
                  </a:moveTo>
                  <a:cubicBezTo>
                    <a:pt x="152698" y="67425"/>
                    <a:pt x="152972" y="67675"/>
                    <a:pt x="152972" y="67985"/>
                  </a:cubicBezTo>
                  <a:cubicBezTo>
                    <a:pt x="152972" y="68282"/>
                    <a:pt x="152710" y="68556"/>
                    <a:pt x="152400" y="68556"/>
                  </a:cubicBezTo>
                  <a:cubicBezTo>
                    <a:pt x="152091" y="68556"/>
                    <a:pt x="151841" y="68294"/>
                    <a:pt x="151841" y="67985"/>
                  </a:cubicBezTo>
                  <a:cubicBezTo>
                    <a:pt x="151852" y="67675"/>
                    <a:pt x="152091" y="67425"/>
                    <a:pt x="152400" y="67425"/>
                  </a:cubicBezTo>
                  <a:close/>
                  <a:moveTo>
                    <a:pt x="156139" y="67425"/>
                  </a:moveTo>
                  <a:cubicBezTo>
                    <a:pt x="156436" y="67425"/>
                    <a:pt x="156698" y="67675"/>
                    <a:pt x="156698" y="67985"/>
                  </a:cubicBezTo>
                  <a:cubicBezTo>
                    <a:pt x="156698" y="68282"/>
                    <a:pt x="156448" y="68556"/>
                    <a:pt x="156139" y="68556"/>
                  </a:cubicBezTo>
                  <a:cubicBezTo>
                    <a:pt x="155829" y="68556"/>
                    <a:pt x="155567" y="68294"/>
                    <a:pt x="155567" y="67985"/>
                  </a:cubicBezTo>
                  <a:cubicBezTo>
                    <a:pt x="155567" y="67675"/>
                    <a:pt x="155829" y="67425"/>
                    <a:pt x="156139" y="67425"/>
                  </a:cubicBezTo>
                  <a:close/>
                  <a:moveTo>
                    <a:pt x="159853" y="67425"/>
                  </a:moveTo>
                  <a:cubicBezTo>
                    <a:pt x="160151" y="67425"/>
                    <a:pt x="160425" y="67675"/>
                    <a:pt x="160425" y="67985"/>
                  </a:cubicBezTo>
                  <a:cubicBezTo>
                    <a:pt x="160425" y="68282"/>
                    <a:pt x="160163" y="68556"/>
                    <a:pt x="159853" y="68556"/>
                  </a:cubicBezTo>
                  <a:cubicBezTo>
                    <a:pt x="159544" y="68556"/>
                    <a:pt x="159294" y="68294"/>
                    <a:pt x="159294" y="67985"/>
                  </a:cubicBezTo>
                  <a:cubicBezTo>
                    <a:pt x="159306" y="67675"/>
                    <a:pt x="159544" y="67425"/>
                    <a:pt x="159853" y="67425"/>
                  </a:cubicBezTo>
                  <a:close/>
                  <a:moveTo>
                    <a:pt x="1548" y="69294"/>
                  </a:moveTo>
                  <a:cubicBezTo>
                    <a:pt x="1846" y="69294"/>
                    <a:pt x="2119" y="69544"/>
                    <a:pt x="2119" y="69866"/>
                  </a:cubicBezTo>
                  <a:cubicBezTo>
                    <a:pt x="2119" y="70163"/>
                    <a:pt x="1858" y="70425"/>
                    <a:pt x="1548" y="70425"/>
                  </a:cubicBezTo>
                  <a:cubicBezTo>
                    <a:pt x="1238" y="70425"/>
                    <a:pt x="988" y="70175"/>
                    <a:pt x="988" y="69866"/>
                  </a:cubicBezTo>
                  <a:cubicBezTo>
                    <a:pt x="988" y="69544"/>
                    <a:pt x="1238" y="69294"/>
                    <a:pt x="1548" y="69294"/>
                  </a:cubicBezTo>
                  <a:close/>
                  <a:moveTo>
                    <a:pt x="5287" y="69294"/>
                  </a:moveTo>
                  <a:cubicBezTo>
                    <a:pt x="5596" y="69294"/>
                    <a:pt x="5846" y="69544"/>
                    <a:pt x="5846" y="69866"/>
                  </a:cubicBezTo>
                  <a:cubicBezTo>
                    <a:pt x="5846" y="70175"/>
                    <a:pt x="5596" y="70425"/>
                    <a:pt x="5287" y="70425"/>
                  </a:cubicBezTo>
                  <a:cubicBezTo>
                    <a:pt x="4977" y="70425"/>
                    <a:pt x="4715" y="70175"/>
                    <a:pt x="4715" y="69866"/>
                  </a:cubicBezTo>
                  <a:cubicBezTo>
                    <a:pt x="4715" y="69532"/>
                    <a:pt x="4977" y="69294"/>
                    <a:pt x="5287" y="69294"/>
                  </a:cubicBezTo>
                  <a:close/>
                  <a:moveTo>
                    <a:pt x="9001" y="69294"/>
                  </a:moveTo>
                  <a:cubicBezTo>
                    <a:pt x="9299" y="69294"/>
                    <a:pt x="9573" y="69544"/>
                    <a:pt x="9573" y="69866"/>
                  </a:cubicBezTo>
                  <a:cubicBezTo>
                    <a:pt x="9573" y="70163"/>
                    <a:pt x="9323" y="70425"/>
                    <a:pt x="9001" y="70425"/>
                  </a:cubicBezTo>
                  <a:cubicBezTo>
                    <a:pt x="8704" y="70425"/>
                    <a:pt x="8442" y="70175"/>
                    <a:pt x="8442" y="69866"/>
                  </a:cubicBezTo>
                  <a:cubicBezTo>
                    <a:pt x="8442" y="69544"/>
                    <a:pt x="8692" y="69294"/>
                    <a:pt x="9001" y="69294"/>
                  </a:cubicBezTo>
                  <a:close/>
                  <a:moveTo>
                    <a:pt x="12728" y="69294"/>
                  </a:moveTo>
                  <a:cubicBezTo>
                    <a:pt x="13037" y="69294"/>
                    <a:pt x="13288" y="69544"/>
                    <a:pt x="13288" y="69866"/>
                  </a:cubicBezTo>
                  <a:cubicBezTo>
                    <a:pt x="13288" y="70175"/>
                    <a:pt x="13037" y="70425"/>
                    <a:pt x="12728" y="70425"/>
                  </a:cubicBezTo>
                  <a:cubicBezTo>
                    <a:pt x="12418" y="70425"/>
                    <a:pt x="12156" y="70175"/>
                    <a:pt x="12156" y="69866"/>
                  </a:cubicBezTo>
                  <a:cubicBezTo>
                    <a:pt x="12180" y="69532"/>
                    <a:pt x="12418" y="69294"/>
                    <a:pt x="12728" y="69294"/>
                  </a:cubicBezTo>
                  <a:close/>
                  <a:moveTo>
                    <a:pt x="16466" y="69294"/>
                  </a:moveTo>
                  <a:cubicBezTo>
                    <a:pt x="16764" y="69294"/>
                    <a:pt x="17026" y="69544"/>
                    <a:pt x="17026" y="69866"/>
                  </a:cubicBezTo>
                  <a:cubicBezTo>
                    <a:pt x="17026" y="70163"/>
                    <a:pt x="16776" y="70425"/>
                    <a:pt x="16466" y="70425"/>
                  </a:cubicBezTo>
                  <a:cubicBezTo>
                    <a:pt x="16169" y="70425"/>
                    <a:pt x="15895" y="70175"/>
                    <a:pt x="15895" y="69866"/>
                  </a:cubicBezTo>
                  <a:cubicBezTo>
                    <a:pt x="15895" y="69544"/>
                    <a:pt x="16145" y="69294"/>
                    <a:pt x="16466" y="69294"/>
                  </a:cubicBezTo>
                  <a:close/>
                  <a:moveTo>
                    <a:pt x="20181" y="69294"/>
                  </a:moveTo>
                  <a:cubicBezTo>
                    <a:pt x="20491" y="69294"/>
                    <a:pt x="20753" y="69544"/>
                    <a:pt x="20753" y="69866"/>
                  </a:cubicBezTo>
                  <a:cubicBezTo>
                    <a:pt x="20753" y="70175"/>
                    <a:pt x="20491" y="70425"/>
                    <a:pt x="20181" y="70425"/>
                  </a:cubicBezTo>
                  <a:cubicBezTo>
                    <a:pt x="19872" y="70425"/>
                    <a:pt x="19622" y="70175"/>
                    <a:pt x="19622" y="69866"/>
                  </a:cubicBezTo>
                  <a:cubicBezTo>
                    <a:pt x="19634" y="69532"/>
                    <a:pt x="19872" y="69294"/>
                    <a:pt x="20181" y="69294"/>
                  </a:cubicBezTo>
                  <a:close/>
                  <a:moveTo>
                    <a:pt x="23920" y="69294"/>
                  </a:moveTo>
                  <a:cubicBezTo>
                    <a:pt x="24217" y="69294"/>
                    <a:pt x="24479" y="69544"/>
                    <a:pt x="24479" y="69866"/>
                  </a:cubicBezTo>
                  <a:cubicBezTo>
                    <a:pt x="24479" y="70163"/>
                    <a:pt x="24229" y="70425"/>
                    <a:pt x="23920" y="70425"/>
                  </a:cubicBezTo>
                  <a:cubicBezTo>
                    <a:pt x="23610" y="70425"/>
                    <a:pt x="23348" y="70175"/>
                    <a:pt x="23348" y="69866"/>
                  </a:cubicBezTo>
                  <a:cubicBezTo>
                    <a:pt x="23348" y="69544"/>
                    <a:pt x="23610" y="69294"/>
                    <a:pt x="23920" y="69294"/>
                  </a:cubicBezTo>
                  <a:close/>
                  <a:moveTo>
                    <a:pt x="27635" y="69294"/>
                  </a:moveTo>
                  <a:cubicBezTo>
                    <a:pt x="27956" y="69294"/>
                    <a:pt x="28206" y="69544"/>
                    <a:pt x="28206" y="69866"/>
                  </a:cubicBezTo>
                  <a:cubicBezTo>
                    <a:pt x="28206" y="70175"/>
                    <a:pt x="27956" y="70425"/>
                    <a:pt x="27635" y="70425"/>
                  </a:cubicBezTo>
                  <a:cubicBezTo>
                    <a:pt x="27325" y="70425"/>
                    <a:pt x="27075" y="70175"/>
                    <a:pt x="27075" y="69866"/>
                  </a:cubicBezTo>
                  <a:cubicBezTo>
                    <a:pt x="27087" y="69532"/>
                    <a:pt x="27325" y="69294"/>
                    <a:pt x="27635" y="69294"/>
                  </a:cubicBezTo>
                  <a:close/>
                  <a:moveTo>
                    <a:pt x="31373" y="69294"/>
                  </a:moveTo>
                  <a:cubicBezTo>
                    <a:pt x="31671" y="69294"/>
                    <a:pt x="31945" y="69544"/>
                    <a:pt x="31945" y="69866"/>
                  </a:cubicBezTo>
                  <a:cubicBezTo>
                    <a:pt x="31945" y="70163"/>
                    <a:pt x="31683" y="70425"/>
                    <a:pt x="31373" y="70425"/>
                  </a:cubicBezTo>
                  <a:cubicBezTo>
                    <a:pt x="31064" y="70425"/>
                    <a:pt x="30814" y="70175"/>
                    <a:pt x="30814" y="69866"/>
                  </a:cubicBezTo>
                  <a:cubicBezTo>
                    <a:pt x="30814" y="69544"/>
                    <a:pt x="31064" y="69294"/>
                    <a:pt x="31373" y="69294"/>
                  </a:cubicBezTo>
                  <a:close/>
                  <a:moveTo>
                    <a:pt x="35100" y="69294"/>
                  </a:moveTo>
                  <a:cubicBezTo>
                    <a:pt x="35409" y="69294"/>
                    <a:pt x="35659" y="69544"/>
                    <a:pt x="35659" y="69866"/>
                  </a:cubicBezTo>
                  <a:cubicBezTo>
                    <a:pt x="35659" y="70175"/>
                    <a:pt x="35409" y="70425"/>
                    <a:pt x="35100" y="70425"/>
                  </a:cubicBezTo>
                  <a:cubicBezTo>
                    <a:pt x="34778" y="70425"/>
                    <a:pt x="34528" y="70175"/>
                    <a:pt x="34528" y="69866"/>
                  </a:cubicBezTo>
                  <a:cubicBezTo>
                    <a:pt x="34540" y="69532"/>
                    <a:pt x="34778" y="69294"/>
                    <a:pt x="35100" y="69294"/>
                  </a:cubicBezTo>
                  <a:close/>
                  <a:moveTo>
                    <a:pt x="38815" y="69294"/>
                  </a:moveTo>
                  <a:cubicBezTo>
                    <a:pt x="39112" y="69294"/>
                    <a:pt x="39386" y="69544"/>
                    <a:pt x="39386" y="69866"/>
                  </a:cubicBezTo>
                  <a:cubicBezTo>
                    <a:pt x="39386" y="70163"/>
                    <a:pt x="39124" y="70425"/>
                    <a:pt x="38815" y="70425"/>
                  </a:cubicBezTo>
                  <a:cubicBezTo>
                    <a:pt x="38517" y="70425"/>
                    <a:pt x="38255" y="70175"/>
                    <a:pt x="38255" y="69866"/>
                  </a:cubicBezTo>
                  <a:cubicBezTo>
                    <a:pt x="38267" y="69544"/>
                    <a:pt x="38505" y="69294"/>
                    <a:pt x="38815" y="69294"/>
                  </a:cubicBezTo>
                  <a:close/>
                  <a:moveTo>
                    <a:pt x="42553" y="69294"/>
                  </a:moveTo>
                  <a:cubicBezTo>
                    <a:pt x="42863" y="69294"/>
                    <a:pt x="43113" y="69544"/>
                    <a:pt x="43113" y="69866"/>
                  </a:cubicBezTo>
                  <a:cubicBezTo>
                    <a:pt x="43113" y="70175"/>
                    <a:pt x="42863" y="70425"/>
                    <a:pt x="42553" y="70425"/>
                  </a:cubicBezTo>
                  <a:cubicBezTo>
                    <a:pt x="42232" y="70425"/>
                    <a:pt x="41982" y="70175"/>
                    <a:pt x="41982" y="69866"/>
                  </a:cubicBezTo>
                  <a:cubicBezTo>
                    <a:pt x="41982" y="69532"/>
                    <a:pt x="42244" y="69294"/>
                    <a:pt x="42553" y="69294"/>
                  </a:cubicBezTo>
                  <a:close/>
                  <a:moveTo>
                    <a:pt x="46268" y="69294"/>
                  </a:moveTo>
                  <a:cubicBezTo>
                    <a:pt x="46565" y="69294"/>
                    <a:pt x="46839" y="69544"/>
                    <a:pt x="46839" y="69866"/>
                  </a:cubicBezTo>
                  <a:cubicBezTo>
                    <a:pt x="46839" y="70163"/>
                    <a:pt x="46589" y="70425"/>
                    <a:pt x="46268" y="70425"/>
                  </a:cubicBezTo>
                  <a:cubicBezTo>
                    <a:pt x="45970" y="70425"/>
                    <a:pt x="45708" y="70175"/>
                    <a:pt x="45708" y="69866"/>
                  </a:cubicBezTo>
                  <a:cubicBezTo>
                    <a:pt x="45720" y="69544"/>
                    <a:pt x="45958" y="69294"/>
                    <a:pt x="46268" y="69294"/>
                  </a:cubicBezTo>
                  <a:close/>
                  <a:moveTo>
                    <a:pt x="50006" y="69294"/>
                  </a:moveTo>
                  <a:cubicBezTo>
                    <a:pt x="50316" y="69294"/>
                    <a:pt x="50578" y="69544"/>
                    <a:pt x="50578" y="69866"/>
                  </a:cubicBezTo>
                  <a:cubicBezTo>
                    <a:pt x="50578" y="70175"/>
                    <a:pt x="50316" y="70425"/>
                    <a:pt x="50006" y="70425"/>
                  </a:cubicBezTo>
                  <a:cubicBezTo>
                    <a:pt x="49697" y="70425"/>
                    <a:pt x="49447" y="70175"/>
                    <a:pt x="49447" y="69866"/>
                  </a:cubicBezTo>
                  <a:cubicBezTo>
                    <a:pt x="49447" y="69532"/>
                    <a:pt x="49697" y="69294"/>
                    <a:pt x="50006" y="69294"/>
                  </a:cubicBezTo>
                  <a:close/>
                  <a:moveTo>
                    <a:pt x="53733" y="69294"/>
                  </a:moveTo>
                  <a:cubicBezTo>
                    <a:pt x="54031" y="69294"/>
                    <a:pt x="54293" y="69544"/>
                    <a:pt x="54293" y="69866"/>
                  </a:cubicBezTo>
                  <a:cubicBezTo>
                    <a:pt x="54293" y="70163"/>
                    <a:pt x="54043" y="70425"/>
                    <a:pt x="53733" y="70425"/>
                  </a:cubicBezTo>
                  <a:cubicBezTo>
                    <a:pt x="53412" y="70425"/>
                    <a:pt x="53162" y="70175"/>
                    <a:pt x="53162" y="69866"/>
                  </a:cubicBezTo>
                  <a:cubicBezTo>
                    <a:pt x="53173" y="69544"/>
                    <a:pt x="53412" y="69294"/>
                    <a:pt x="53733" y="69294"/>
                  </a:cubicBezTo>
                  <a:close/>
                  <a:moveTo>
                    <a:pt x="57460" y="69294"/>
                  </a:moveTo>
                  <a:cubicBezTo>
                    <a:pt x="57781" y="69294"/>
                    <a:pt x="58031" y="69544"/>
                    <a:pt x="58031" y="69866"/>
                  </a:cubicBezTo>
                  <a:cubicBezTo>
                    <a:pt x="58031" y="70175"/>
                    <a:pt x="57781" y="70425"/>
                    <a:pt x="57460" y="70425"/>
                  </a:cubicBezTo>
                  <a:cubicBezTo>
                    <a:pt x="57150" y="70425"/>
                    <a:pt x="56900" y="70175"/>
                    <a:pt x="56900" y="69866"/>
                  </a:cubicBezTo>
                  <a:cubicBezTo>
                    <a:pt x="56900" y="69532"/>
                    <a:pt x="57150" y="69294"/>
                    <a:pt x="57460" y="69294"/>
                  </a:cubicBezTo>
                  <a:close/>
                  <a:moveTo>
                    <a:pt x="61186" y="69294"/>
                  </a:moveTo>
                  <a:cubicBezTo>
                    <a:pt x="61484" y="69294"/>
                    <a:pt x="61746" y="69544"/>
                    <a:pt x="61746" y="69866"/>
                  </a:cubicBezTo>
                  <a:cubicBezTo>
                    <a:pt x="61746" y="70163"/>
                    <a:pt x="61496" y="70425"/>
                    <a:pt x="61186" y="70425"/>
                  </a:cubicBezTo>
                  <a:cubicBezTo>
                    <a:pt x="60877" y="70425"/>
                    <a:pt x="60615" y="70175"/>
                    <a:pt x="60615" y="69866"/>
                  </a:cubicBezTo>
                  <a:cubicBezTo>
                    <a:pt x="60639" y="69544"/>
                    <a:pt x="60877" y="69294"/>
                    <a:pt x="61186" y="69294"/>
                  </a:cubicBezTo>
                  <a:close/>
                  <a:moveTo>
                    <a:pt x="64925" y="69294"/>
                  </a:moveTo>
                  <a:cubicBezTo>
                    <a:pt x="65234" y="69294"/>
                    <a:pt x="65485" y="69544"/>
                    <a:pt x="65485" y="69866"/>
                  </a:cubicBezTo>
                  <a:cubicBezTo>
                    <a:pt x="65485" y="70175"/>
                    <a:pt x="65234" y="70425"/>
                    <a:pt x="64925" y="70425"/>
                  </a:cubicBezTo>
                  <a:cubicBezTo>
                    <a:pt x="64603" y="70425"/>
                    <a:pt x="64353" y="70175"/>
                    <a:pt x="64353" y="69866"/>
                  </a:cubicBezTo>
                  <a:cubicBezTo>
                    <a:pt x="64353" y="69532"/>
                    <a:pt x="64603" y="69294"/>
                    <a:pt x="64925" y="69294"/>
                  </a:cubicBezTo>
                  <a:close/>
                  <a:moveTo>
                    <a:pt x="68640" y="69294"/>
                  </a:moveTo>
                  <a:cubicBezTo>
                    <a:pt x="68937" y="69294"/>
                    <a:pt x="69211" y="69544"/>
                    <a:pt x="69211" y="69866"/>
                  </a:cubicBezTo>
                  <a:cubicBezTo>
                    <a:pt x="69211" y="70163"/>
                    <a:pt x="68949" y="70425"/>
                    <a:pt x="68640" y="70425"/>
                  </a:cubicBezTo>
                  <a:cubicBezTo>
                    <a:pt x="68330" y="70425"/>
                    <a:pt x="68080" y="70175"/>
                    <a:pt x="68080" y="69866"/>
                  </a:cubicBezTo>
                  <a:cubicBezTo>
                    <a:pt x="68092" y="69544"/>
                    <a:pt x="68330" y="69294"/>
                    <a:pt x="68640" y="69294"/>
                  </a:cubicBezTo>
                  <a:close/>
                  <a:moveTo>
                    <a:pt x="72366" y="69294"/>
                  </a:moveTo>
                  <a:cubicBezTo>
                    <a:pt x="72676" y="69294"/>
                    <a:pt x="72926" y="69544"/>
                    <a:pt x="72926" y="69866"/>
                  </a:cubicBezTo>
                  <a:cubicBezTo>
                    <a:pt x="72926" y="70175"/>
                    <a:pt x="72676" y="70425"/>
                    <a:pt x="72366" y="70425"/>
                  </a:cubicBezTo>
                  <a:cubicBezTo>
                    <a:pt x="72045" y="70425"/>
                    <a:pt x="71795" y="70175"/>
                    <a:pt x="71795" y="69866"/>
                  </a:cubicBezTo>
                  <a:cubicBezTo>
                    <a:pt x="71807" y="69532"/>
                    <a:pt x="72069" y="69294"/>
                    <a:pt x="72366" y="69294"/>
                  </a:cubicBezTo>
                  <a:close/>
                  <a:moveTo>
                    <a:pt x="76093" y="69294"/>
                  </a:moveTo>
                  <a:cubicBezTo>
                    <a:pt x="76391" y="69294"/>
                    <a:pt x="76664" y="69544"/>
                    <a:pt x="76664" y="69866"/>
                  </a:cubicBezTo>
                  <a:cubicBezTo>
                    <a:pt x="76664" y="70163"/>
                    <a:pt x="76403" y="70425"/>
                    <a:pt x="76093" y="70425"/>
                  </a:cubicBezTo>
                  <a:cubicBezTo>
                    <a:pt x="75795" y="70425"/>
                    <a:pt x="75533" y="70175"/>
                    <a:pt x="75533" y="69866"/>
                  </a:cubicBezTo>
                  <a:cubicBezTo>
                    <a:pt x="75533" y="69544"/>
                    <a:pt x="75783" y="69294"/>
                    <a:pt x="76093" y="69294"/>
                  </a:cubicBezTo>
                  <a:close/>
                  <a:moveTo>
                    <a:pt x="79712" y="69294"/>
                  </a:moveTo>
                  <a:cubicBezTo>
                    <a:pt x="80010" y="69294"/>
                    <a:pt x="80284" y="69544"/>
                    <a:pt x="80284" y="69866"/>
                  </a:cubicBezTo>
                  <a:cubicBezTo>
                    <a:pt x="80284" y="70163"/>
                    <a:pt x="80022" y="70425"/>
                    <a:pt x="79712" y="70425"/>
                  </a:cubicBezTo>
                  <a:cubicBezTo>
                    <a:pt x="79403" y="70425"/>
                    <a:pt x="79153" y="70175"/>
                    <a:pt x="79153" y="69866"/>
                  </a:cubicBezTo>
                  <a:cubicBezTo>
                    <a:pt x="79165" y="69544"/>
                    <a:pt x="79403" y="69294"/>
                    <a:pt x="79712" y="69294"/>
                  </a:cubicBezTo>
                  <a:close/>
                  <a:moveTo>
                    <a:pt x="83451" y="69294"/>
                  </a:moveTo>
                  <a:cubicBezTo>
                    <a:pt x="83761" y="69294"/>
                    <a:pt x="84011" y="69544"/>
                    <a:pt x="84011" y="69866"/>
                  </a:cubicBezTo>
                  <a:cubicBezTo>
                    <a:pt x="84011" y="70175"/>
                    <a:pt x="83761" y="70425"/>
                    <a:pt x="83451" y="70425"/>
                  </a:cubicBezTo>
                  <a:cubicBezTo>
                    <a:pt x="83141" y="70425"/>
                    <a:pt x="82880" y="70175"/>
                    <a:pt x="82880" y="69866"/>
                  </a:cubicBezTo>
                  <a:cubicBezTo>
                    <a:pt x="82880" y="69532"/>
                    <a:pt x="83141" y="69294"/>
                    <a:pt x="83451" y="69294"/>
                  </a:cubicBezTo>
                  <a:close/>
                  <a:moveTo>
                    <a:pt x="87166" y="69294"/>
                  </a:moveTo>
                  <a:cubicBezTo>
                    <a:pt x="87463" y="69294"/>
                    <a:pt x="87737" y="69544"/>
                    <a:pt x="87737" y="69866"/>
                  </a:cubicBezTo>
                  <a:cubicBezTo>
                    <a:pt x="87737" y="70163"/>
                    <a:pt x="87475" y="70425"/>
                    <a:pt x="87166" y="70425"/>
                  </a:cubicBezTo>
                  <a:cubicBezTo>
                    <a:pt x="86856" y="70425"/>
                    <a:pt x="86606" y="70175"/>
                    <a:pt x="86606" y="69866"/>
                  </a:cubicBezTo>
                  <a:cubicBezTo>
                    <a:pt x="86618" y="69544"/>
                    <a:pt x="86856" y="69294"/>
                    <a:pt x="87166" y="69294"/>
                  </a:cubicBezTo>
                  <a:close/>
                  <a:moveTo>
                    <a:pt x="90904" y="69294"/>
                  </a:moveTo>
                  <a:cubicBezTo>
                    <a:pt x="91214" y="69294"/>
                    <a:pt x="91464" y="69544"/>
                    <a:pt x="91464" y="69866"/>
                  </a:cubicBezTo>
                  <a:cubicBezTo>
                    <a:pt x="91464" y="70175"/>
                    <a:pt x="91214" y="70425"/>
                    <a:pt x="90904" y="70425"/>
                  </a:cubicBezTo>
                  <a:cubicBezTo>
                    <a:pt x="90595" y="70425"/>
                    <a:pt x="90345" y="70175"/>
                    <a:pt x="90345" y="69866"/>
                  </a:cubicBezTo>
                  <a:cubicBezTo>
                    <a:pt x="90345" y="69532"/>
                    <a:pt x="90595" y="69294"/>
                    <a:pt x="90904" y="69294"/>
                  </a:cubicBezTo>
                  <a:close/>
                  <a:moveTo>
                    <a:pt x="94631" y="69294"/>
                  </a:moveTo>
                  <a:cubicBezTo>
                    <a:pt x="94929" y="69294"/>
                    <a:pt x="95191" y="69544"/>
                    <a:pt x="95191" y="69866"/>
                  </a:cubicBezTo>
                  <a:cubicBezTo>
                    <a:pt x="95191" y="70163"/>
                    <a:pt x="94941" y="70425"/>
                    <a:pt x="94631" y="70425"/>
                  </a:cubicBezTo>
                  <a:cubicBezTo>
                    <a:pt x="94310" y="70425"/>
                    <a:pt x="94060" y="70175"/>
                    <a:pt x="94060" y="69866"/>
                  </a:cubicBezTo>
                  <a:cubicBezTo>
                    <a:pt x="94071" y="69544"/>
                    <a:pt x="94310" y="69294"/>
                    <a:pt x="94631" y="69294"/>
                  </a:cubicBezTo>
                  <a:close/>
                  <a:moveTo>
                    <a:pt x="98346" y="69294"/>
                  </a:moveTo>
                  <a:cubicBezTo>
                    <a:pt x="98655" y="69294"/>
                    <a:pt x="98905" y="69544"/>
                    <a:pt x="98905" y="69866"/>
                  </a:cubicBezTo>
                  <a:cubicBezTo>
                    <a:pt x="98905" y="70175"/>
                    <a:pt x="98655" y="70425"/>
                    <a:pt x="98346" y="70425"/>
                  </a:cubicBezTo>
                  <a:cubicBezTo>
                    <a:pt x="98036" y="70425"/>
                    <a:pt x="97786" y="70175"/>
                    <a:pt x="97786" y="69866"/>
                  </a:cubicBezTo>
                  <a:cubicBezTo>
                    <a:pt x="97798" y="69532"/>
                    <a:pt x="98036" y="69294"/>
                    <a:pt x="98346" y="69294"/>
                  </a:cubicBezTo>
                  <a:close/>
                  <a:moveTo>
                    <a:pt x="102084" y="69294"/>
                  </a:moveTo>
                  <a:cubicBezTo>
                    <a:pt x="102382" y="69294"/>
                    <a:pt x="102644" y="69544"/>
                    <a:pt x="102644" y="69866"/>
                  </a:cubicBezTo>
                  <a:cubicBezTo>
                    <a:pt x="102644" y="70163"/>
                    <a:pt x="102394" y="70425"/>
                    <a:pt x="102084" y="70425"/>
                  </a:cubicBezTo>
                  <a:cubicBezTo>
                    <a:pt x="101787" y="70425"/>
                    <a:pt x="101513" y="70175"/>
                    <a:pt x="101513" y="69866"/>
                  </a:cubicBezTo>
                  <a:cubicBezTo>
                    <a:pt x="101513" y="69544"/>
                    <a:pt x="101775" y="69294"/>
                    <a:pt x="102084" y="69294"/>
                  </a:cubicBezTo>
                  <a:close/>
                  <a:moveTo>
                    <a:pt x="105799" y="69294"/>
                  </a:moveTo>
                  <a:cubicBezTo>
                    <a:pt x="106121" y="69294"/>
                    <a:pt x="106371" y="69544"/>
                    <a:pt x="106371" y="69866"/>
                  </a:cubicBezTo>
                  <a:cubicBezTo>
                    <a:pt x="106371" y="70175"/>
                    <a:pt x="106109" y="70425"/>
                    <a:pt x="105799" y="70425"/>
                  </a:cubicBezTo>
                  <a:cubicBezTo>
                    <a:pt x="105490" y="70425"/>
                    <a:pt x="105239" y="70175"/>
                    <a:pt x="105239" y="69866"/>
                  </a:cubicBezTo>
                  <a:cubicBezTo>
                    <a:pt x="105251" y="69532"/>
                    <a:pt x="105490" y="69294"/>
                    <a:pt x="105799" y="69294"/>
                  </a:cubicBezTo>
                  <a:close/>
                  <a:moveTo>
                    <a:pt x="109538" y="69294"/>
                  </a:moveTo>
                  <a:cubicBezTo>
                    <a:pt x="109835" y="69294"/>
                    <a:pt x="110109" y="69544"/>
                    <a:pt x="110109" y="69866"/>
                  </a:cubicBezTo>
                  <a:cubicBezTo>
                    <a:pt x="110109" y="70163"/>
                    <a:pt x="109847" y="70425"/>
                    <a:pt x="109538" y="70425"/>
                  </a:cubicBezTo>
                  <a:cubicBezTo>
                    <a:pt x="109228" y="70425"/>
                    <a:pt x="108978" y="70175"/>
                    <a:pt x="108978" y="69866"/>
                  </a:cubicBezTo>
                  <a:cubicBezTo>
                    <a:pt x="108978" y="69544"/>
                    <a:pt x="109228" y="69294"/>
                    <a:pt x="109538" y="69294"/>
                  </a:cubicBezTo>
                  <a:close/>
                  <a:moveTo>
                    <a:pt x="113264" y="69294"/>
                  </a:moveTo>
                  <a:cubicBezTo>
                    <a:pt x="113574" y="69294"/>
                    <a:pt x="113824" y="69544"/>
                    <a:pt x="113824" y="69866"/>
                  </a:cubicBezTo>
                  <a:cubicBezTo>
                    <a:pt x="113824" y="70175"/>
                    <a:pt x="113574" y="70425"/>
                    <a:pt x="113264" y="70425"/>
                  </a:cubicBezTo>
                  <a:cubicBezTo>
                    <a:pt x="112943" y="70425"/>
                    <a:pt x="112693" y="70175"/>
                    <a:pt x="112693" y="69866"/>
                  </a:cubicBezTo>
                  <a:cubicBezTo>
                    <a:pt x="112705" y="69532"/>
                    <a:pt x="112943" y="69294"/>
                    <a:pt x="113264" y="69294"/>
                  </a:cubicBezTo>
                  <a:close/>
                  <a:moveTo>
                    <a:pt x="116991" y="69294"/>
                  </a:moveTo>
                  <a:cubicBezTo>
                    <a:pt x="117289" y="69294"/>
                    <a:pt x="117562" y="69544"/>
                    <a:pt x="117562" y="69866"/>
                  </a:cubicBezTo>
                  <a:cubicBezTo>
                    <a:pt x="117562" y="70163"/>
                    <a:pt x="117312" y="70425"/>
                    <a:pt x="116991" y="70425"/>
                  </a:cubicBezTo>
                  <a:cubicBezTo>
                    <a:pt x="116681" y="70425"/>
                    <a:pt x="116431" y="70175"/>
                    <a:pt x="116431" y="69866"/>
                  </a:cubicBezTo>
                  <a:cubicBezTo>
                    <a:pt x="116431" y="69544"/>
                    <a:pt x="116681" y="69294"/>
                    <a:pt x="116991" y="69294"/>
                  </a:cubicBezTo>
                  <a:close/>
                  <a:moveTo>
                    <a:pt x="120718" y="69294"/>
                  </a:moveTo>
                  <a:cubicBezTo>
                    <a:pt x="121027" y="69294"/>
                    <a:pt x="121277" y="69544"/>
                    <a:pt x="121277" y="69866"/>
                  </a:cubicBezTo>
                  <a:cubicBezTo>
                    <a:pt x="121277" y="70175"/>
                    <a:pt x="121027" y="70425"/>
                    <a:pt x="120718" y="70425"/>
                  </a:cubicBezTo>
                  <a:cubicBezTo>
                    <a:pt x="120408" y="70425"/>
                    <a:pt x="120146" y="70175"/>
                    <a:pt x="120146" y="69866"/>
                  </a:cubicBezTo>
                  <a:cubicBezTo>
                    <a:pt x="120170" y="69532"/>
                    <a:pt x="120420" y="69294"/>
                    <a:pt x="120718" y="69294"/>
                  </a:cubicBezTo>
                  <a:close/>
                  <a:moveTo>
                    <a:pt x="124456" y="69294"/>
                  </a:moveTo>
                  <a:cubicBezTo>
                    <a:pt x="124754" y="69294"/>
                    <a:pt x="125016" y="69544"/>
                    <a:pt x="125016" y="69866"/>
                  </a:cubicBezTo>
                  <a:cubicBezTo>
                    <a:pt x="125016" y="70163"/>
                    <a:pt x="124766" y="70425"/>
                    <a:pt x="124456" y="70425"/>
                  </a:cubicBezTo>
                  <a:cubicBezTo>
                    <a:pt x="124135" y="70425"/>
                    <a:pt x="123885" y="70175"/>
                    <a:pt x="123885" y="69866"/>
                  </a:cubicBezTo>
                  <a:cubicBezTo>
                    <a:pt x="123885" y="69544"/>
                    <a:pt x="124135" y="69294"/>
                    <a:pt x="124456" y="69294"/>
                  </a:cubicBezTo>
                  <a:close/>
                  <a:moveTo>
                    <a:pt x="128171" y="69294"/>
                  </a:moveTo>
                  <a:cubicBezTo>
                    <a:pt x="128480" y="69294"/>
                    <a:pt x="128742" y="69544"/>
                    <a:pt x="128742" y="69866"/>
                  </a:cubicBezTo>
                  <a:cubicBezTo>
                    <a:pt x="128742" y="70175"/>
                    <a:pt x="128480" y="70425"/>
                    <a:pt x="128171" y="70425"/>
                  </a:cubicBezTo>
                  <a:cubicBezTo>
                    <a:pt x="127861" y="70425"/>
                    <a:pt x="127611" y="70175"/>
                    <a:pt x="127611" y="69866"/>
                  </a:cubicBezTo>
                  <a:cubicBezTo>
                    <a:pt x="127611" y="69532"/>
                    <a:pt x="127861" y="69294"/>
                    <a:pt x="128171" y="69294"/>
                  </a:cubicBezTo>
                  <a:close/>
                  <a:moveTo>
                    <a:pt x="131898" y="69294"/>
                  </a:moveTo>
                  <a:cubicBezTo>
                    <a:pt x="132195" y="69294"/>
                    <a:pt x="132457" y="69544"/>
                    <a:pt x="132457" y="69866"/>
                  </a:cubicBezTo>
                  <a:cubicBezTo>
                    <a:pt x="132457" y="70163"/>
                    <a:pt x="132207" y="70425"/>
                    <a:pt x="131898" y="70425"/>
                  </a:cubicBezTo>
                  <a:cubicBezTo>
                    <a:pt x="131600" y="70425"/>
                    <a:pt x="131326" y="70175"/>
                    <a:pt x="131326" y="69866"/>
                  </a:cubicBezTo>
                  <a:cubicBezTo>
                    <a:pt x="131338" y="69544"/>
                    <a:pt x="131576" y="69294"/>
                    <a:pt x="131898" y="69294"/>
                  </a:cubicBezTo>
                  <a:close/>
                  <a:moveTo>
                    <a:pt x="135624" y="69294"/>
                  </a:moveTo>
                  <a:cubicBezTo>
                    <a:pt x="135946" y="69294"/>
                    <a:pt x="136196" y="69544"/>
                    <a:pt x="136196" y="69866"/>
                  </a:cubicBezTo>
                  <a:cubicBezTo>
                    <a:pt x="136196" y="70175"/>
                    <a:pt x="135934" y="70425"/>
                    <a:pt x="135624" y="70425"/>
                  </a:cubicBezTo>
                  <a:cubicBezTo>
                    <a:pt x="135315" y="70425"/>
                    <a:pt x="135065" y="70175"/>
                    <a:pt x="135065" y="69866"/>
                  </a:cubicBezTo>
                  <a:cubicBezTo>
                    <a:pt x="135065" y="69532"/>
                    <a:pt x="135315" y="69294"/>
                    <a:pt x="135624" y="69294"/>
                  </a:cubicBezTo>
                  <a:close/>
                  <a:moveTo>
                    <a:pt x="139351" y="69294"/>
                  </a:moveTo>
                  <a:cubicBezTo>
                    <a:pt x="139649" y="69294"/>
                    <a:pt x="139910" y="69544"/>
                    <a:pt x="139910" y="69866"/>
                  </a:cubicBezTo>
                  <a:cubicBezTo>
                    <a:pt x="139910" y="70163"/>
                    <a:pt x="139660" y="70425"/>
                    <a:pt x="139351" y="70425"/>
                  </a:cubicBezTo>
                  <a:cubicBezTo>
                    <a:pt x="139053" y="70425"/>
                    <a:pt x="138779" y="70175"/>
                    <a:pt x="138779" y="69866"/>
                  </a:cubicBezTo>
                  <a:cubicBezTo>
                    <a:pt x="138803" y="69544"/>
                    <a:pt x="139041" y="69294"/>
                    <a:pt x="139351" y="69294"/>
                  </a:cubicBezTo>
                  <a:close/>
                  <a:moveTo>
                    <a:pt x="143089" y="69294"/>
                  </a:moveTo>
                  <a:cubicBezTo>
                    <a:pt x="143399" y="69294"/>
                    <a:pt x="143649" y="69544"/>
                    <a:pt x="143649" y="69866"/>
                  </a:cubicBezTo>
                  <a:cubicBezTo>
                    <a:pt x="143649" y="70175"/>
                    <a:pt x="143399" y="70425"/>
                    <a:pt x="143089" y="70425"/>
                  </a:cubicBezTo>
                  <a:cubicBezTo>
                    <a:pt x="142768" y="70425"/>
                    <a:pt x="142518" y="70175"/>
                    <a:pt x="142518" y="69866"/>
                  </a:cubicBezTo>
                  <a:cubicBezTo>
                    <a:pt x="142518" y="69532"/>
                    <a:pt x="142768" y="69294"/>
                    <a:pt x="143089" y="69294"/>
                  </a:cubicBezTo>
                  <a:close/>
                  <a:moveTo>
                    <a:pt x="146804" y="69294"/>
                  </a:moveTo>
                  <a:cubicBezTo>
                    <a:pt x="147102" y="69294"/>
                    <a:pt x="147376" y="69544"/>
                    <a:pt x="147376" y="69866"/>
                  </a:cubicBezTo>
                  <a:cubicBezTo>
                    <a:pt x="147376" y="70163"/>
                    <a:pt x="147114" y="70425"/>
                    <a:pt x="146804" y="70425"/>
                  </a:cubicBezTo>
                  <a:cubicBezTo>
                    <a:pt x="146495" y="70425"/>
                    <a:pt x="146245" y="70175"/>
                    <a:pt x="146245" y="69866"/>
                  </a:cubicBezTo>
                  <a:cubicBezTo>
                    <a:pt x="146257" y="69544"/>
                    <a:pt x="146495" y="69294"/>
                    <a:pt x="146804" y="69294"/>
                  </a:cubicBezTo>
                  <a:close/>
                  <a:moveTo>
                    <a:pt x="150543" y="69294"/>
                  </a:moveTo>
                  <a:cubicBezTo>
                    <a:pt x="150852" y="69294"/>
                    <a:pt x="151102" y="69544"/>
                    <a:pt x="151102" y="69866"/>
                  </a:cubicBezTo>
                  <a:cubicBezTo>
                    <a:pt x="151102" y="70175"/>
                    <a:pt x="150852" y="70425"/>
                    <a:pt x="150543" y="70425"/>
                  </a:cubicBezTo>
                  <a:cubicBezTo>
                    <a:pt x="150233" y="70425"/>
                    <a:pt x="149971" y="70175"/>
                    <a:pt x="149971" y="69866"/>
                  </a:cubicBezTo>
                  <a:cubicBezTo>
                    <a:pt x="149971" y="69532"/>
                    <a:pt x="150233" y="69294"/>
                    <a:pt x="150543" y="69294"/>
                  </a:cubicBezTo>
                  <a:close/>
                  <a:moveTo>
                    <a:pt x="154258" y="69294"/>
                  </a:moveTo>
                  <a:cubicBezTo>
                    <a:pt x="154555" y="69294"/>
                    <a:pt x="154829" y="69544"/>
                    <a:pt x="154829" y="69866"/>
                  </a:cubicBezTo>
                  <a:cubicBezTo>
                    <a:pt x="154829" y="70163"/>
                    <a:pt x="154567" y="70425"/>
                    <a:pt x="154258" y="70425"/>
                  </a:cubicBezTo>
                  <a:cubicBezTo>
                    <a:pt x="153948" y="70425"/>
                    <a:pt x="153698" y="70175"/>
                    <a:pt x="153698" y="69866"/>
                  </a:cubicBezTo>
                  <a:cubicBezTo>
                    <a:pt x="153710" y="69544"/>
                    <a:pt x="153948" y="69294"/>
                    <a:pt x="154258" y="69294"/>
                  </a:cubicBezTo>
                  <a:close/>
                  <a:moveTo>
                    <a:pt x="157996" y="69294"/>
                  </a:moveTo>
                  <a:cubicBezTo>
                    <a:pt x="158306" y="69294"/>
                    <a:pt x="158556" y="69544"/>
                    <a:pt x="158556" y="69866"/>
                  </a:cubicBezTo>
                  <a:cubicBezTo>
                    <a:pt x="158556" y="70175"/>
                    <a:pt x="158306" y="70425"/>
                    <a:pt x="157996" y="70425"/>
                  </a:cubicBezTo>
                  <a:cubicBezTo>
                    <a:pt x="157687" y="70425"/>
                    <a:pt x="157436" y="70175"/>
                    <a:pt x="157436" y="69866"/>
                  </a:cubicBezTo>
                  <a:cubicBezTo>
                    <a:pt x="157436" y="69532"/>
                    <a:pt x="157687" y="69294"/>
                    <a:pt x="157996" y="69294"/>
                  </a:cubicBezTo>
                  <a:close/>
                  <a:moveTo>
                    <a:pt x="3405" y="71152"/>
                  </a:moveTo>
                  <a:cubicBezTo>
                    <a:pt x="3703" y="71152"/>
                    <a:pt x="3977" y="71414"/>
                    <a:pt x="3977" y="71723"/>
                  </a:cubicBezTo>
                  <a:cubicBezTo>
                    <a:pt x="3977" y="72021"/>
                    <a:pt x="3727" y="72283"/>
                    <a:pt x="3405" y="72283"/>
                  </a:cubicBezTo>
                  <a:cubicBezTo>
                    <a:pt x="3096" y="72283"/>
                    <a:pt x="2846" y="72033"/>
                    <a:pt x="2846" y="71723"/>
                  </a:cubicBezTo>
                  <a:cubicBezTo>
                    <a:pt x="2858" y="71414"/>
                    <a:pt x="3096" y="71152"/>
                    <a:pt x="3405" y="71152"/>
                  </a:cubicBezTo>
                  <a:close/>
                  <a:moveTo>
                    <a:pt x="7132" y="71152"/>
                  </a:moveTo>
                  <a:cubicBezTo>
                    <a:pt x="7430" y="71152"/>
                    <a:pt x="7692" y="71414"/>
                    <a:pt x="7692" y="71723"/>
                  </a:cubicBezTo>
                  <a:cubicBezTo>
                    <a:pt x="7692" y="72021"/>
                    <a:pt x="7442" y="72283"/>
                    <a:pt x="7132" y="72283"/>
                  </a:cubicBezTo>
                  <a:cubicBezTo>
                    <a:pt x="6834" y="72283"/>
                    <a:pt x="6560" y="72033"/>
                    <a:pt x="6560" y="71723"/>
                  </a:cubicBezTo>
                  <a:cubicBezTo>
                    <a:pt x="6560" y="71414"/>
                    <a:pt x="6822" y="71152"/>
                    <a:pt x="7132" y="71152"/>
                  </a:cubicBezTo>
                  <a:close/>
                  <a:moveTo>
                    <a:pt x="10871" y="71152"/>
                  </a:moveTo>
                  <a:cubicBezTo>
                    <a:pt x="11168" y="71152"/>
                    <a:pt x="11430" y="71414"/>
                    <a:pt x="11430" y="71723"/>
                  </a:cubicBezTo>
                  <a:cubicBezTo>
                    <a:pt x="11430" y="72021"/>
                    <a:pt x="11180" y="72283"/>
                    <a:pt x="10871" y="72283"/>
                  </a:cubicBezTo>
                  <a:cubicBezTo>
                    <a:pt x="10573" y="72283"/>
                    <a:pt x="10299" y="72033"/>
                    <a:pt x="10299" y="71723"/>
                  </a:cubicBezTo>
                  <a:cubicBezTo>
                    <a:pt x="10299" y="71414"/>
                    <a:pt x="10549" y="71152"/>
                    <a:pt x="10871" y="71152"/>
                  </a:cubicBezTo>
                  <a:close/>
                  <a:moveTo>
                    <a:pt x="14585" y="71152"/>
                  </a:moveTo>
                  <a:cubicBezTo>
                    <a:pt x="14883" y="71152"/>
                    <a:pt x="15157" y="71414"/>
                    <a:pt x="15157" y="71723"/>
                  </a:cubicBezTo>
                  <a:cubicBezTo>
                    <a:pt x="15157" y="72021"/>
                    <a:pt x="14895" y="72283"/>
                    <a:pt x="14585" y="72283"/>
                  </a:cubicBezTo>
                  <a:cubicBezTo>
                    <a:pt x="14288" y="72283"/>
                    <a:pt x="14014" y="72033"/>
                    <a:pt x="14014" y="71723"/>
                  </a:cubicBezTo>
                  <a:cubicBezTo>
                    <a:pt x="14014" y="71414"/>
                    <a:pt x="14276" y="71152"/>
                    <a:pt x="14585" y="71152"/>
                  </a:cubicBezTo>
                  <a:close/>
                  <a:moveTo>
                    <a:pt x="18324" y="71152"/>
                  </a:moveTo>
                  <a:cubicBezTo>
                    <a:pt x="18622" y="71152"/>
                    <a:pt x="18883" y="71414"/>
                    <a:pt x="18883" y="71723"/>
                  </a:cubicBezTo>
                  <a:cubicBezTo>
                    <a:pt x="18883" y="72021"/>
                    <a:pt x="18633" y="72283"/>
                    <a:pt x="18324" y="72283"/>
                  </a:cubicBezTo>
                  <a:cubicBezTo>
                    <a:pt x="18026" y="72283"/>
                    <a:pt x="17752" y="72033"/>
                    <a:pt x="17752" y="71723"/>
                  </a:cubicBezTo>
                  <a:cubicBezTo>
                    <a:pt x="17752" y="71414"/>
                    <a:pt x="18014" y="71152"/>
                    <a:pt x="18324" y="71152"/>
                  </a:cubicBezTo>
                  <a:close/>
                  <a:moveTo>
                    <a:pt x="22039" y="71152"/>
                  </a:moveTo>
                  <a:cubicBezTo>
                    <a:pt x="22336" y="71152"/>
                    <a:pt x="22610" y="71414"/>
                    <a:pt x="22610" y="71723"/>
                  </a:cubicBezTo>
                  <a:cubicBezTo>
                    <a:pt x="22610" y="72021"/>
                    <a:pt x="22360" y="72283"/>
                    <a:pt x="22039" y="72283"/>
                  </a:cubicBezTo>
                  <a:cubicBezTo>
                    <a:pt x="21729" y="72283"/>
                    <a:pt x="21479" y="72033"/>
                    <a:pt x="21479" y="71723"/>
                  </a:cubicBezTo>
                  <a:cubicBezTo>
                    <a:pt x="21479" y="71414"/>
                    <a:pt x="21729" y="71152"/>
                    <a:pt x="22039" y="71152"/>
                  </a:cubicBezTo>
                  <a:close/>
                  <a:moveTo>
                    <a:pt x="25777" y="71152"/>
                  </a:moveTo>
                  <a:cubicBezTo>
                    <a:pt x="26075" y="71152"/>
                    <a:pt x="26349" y="71414"/>
                    <a:pt x="26349" y="71723"/>
                  </a:cubicBezTo>
                  <a:cubicBezTo>
                    <a:pt x="26349" y="72021"/>
                    <a:pt x="26087" y="72283"/>
                    <a:pt x="25777" y="72283"/>
                  </a:cubicBezTo>
                  <a:cubicBezTo>
                    <a:pt x="25468" y="72283"/>
                    <a:pt x="25206" y="72033"/>
                    <a:pt x="25206" y="71723"/>
                  </a:cubicBezTo>
                  <a:cubicBezTo>
                    <a:pt x="25206" y="71414"/>
                    <a:pt x="25468" y="71152"/>
                    <a:pt x="25777" y="71152"/>
                  </a:cubicBezTo>
                  <a:close/>
                  <a:moveTo>
                    <a:pt x="29504" y="71152"/>
                  </a:moveTo>
                  <a:cubicBezTo>
                    <a:pt x="29801" y="71152"/>
                    <a:pt x="30063" y="71414"/>
                    <a:pt x="30063" y="71723"/>
                  </a:cubicBezTo>
                  <a:cubicBezTo>
                    <a:pt x="30063" y="72021"/>
                    <a:pt x="29813" y="72283"/>
                    <a:pt x="29504" y="72283"/>
                  </a:cubicBezTo>
                  <a:cubicBezTo>
                    <a:pt x="29182" y="72283"/>
                    <a:pt x="28932" y="72033"/>
                    <a:pt x="28932" y="71723"/>
                  </a:cubicBezTo>
                  <a:cubicBezTo>
                    <a:pt x="28932" y="71414"/>
                    <a:pt x="29182" y="71152"/>
                    <a:pt x="29504" y="71152"/>
                  </a:cubicBezTo>
                  <a:close/>
                  <a:moveTo>
                    <a:pt x="33230" y="71152"/>
                  </a:moveTo>
                  <a:cubicBezTo>
                    <a:pt x="33528" y="71152"/>
                    <a:pt x="33802" y="71414"/>
                    <a:pt x="33802" y="71723"/>
                  </a:cubicBezTo>
                  <a:cubicBezTo>
                    <a:pt x="33802" y="72021"/>
                    <a:pt x="33552" y="72283"/>
                    <a:pt x="33230" y="72283"/>
                  </a:cubicBezTo>
                  <a:cubicBezTo>
                    <a:pt x="32921" y="72283"/>
                    <a:pt x="32671" y="72033"/>
                    <a:pt x="32671" y="71723"/>
                  </a:cubicBezTo>
                  <a:cubicBezTo>
                    <a:pt x="32671" y="71414"/>
                    <a:pt x="32921" y="71152"/>
                    <a:pt x="33230" y="71152"/>
                  </a:cubicBezTo>
                  <a:close/>
                  <a:moveTo>
                    <a:pt x="36957" y="71152"/>
                  </a:moveTo>
                  <a:cubicBezTo>
                    <a:pt x="37255" y="71152"/>
                    <a:pt x="37517" y="71414"/>
                    <a:pt x="37517" y="71723"/>
                  </a:cubicBezTo>
                  <a:cubicBezTo>
                    <a:pt x="37517" y="72021"/>
                    <a:pt x="37267" y="72283"/>
                    <a:pt x="36957" y="72283"/>
                  </a:cubicBezTo>
                  <a:cubicBezTo>
                    <a:pt x="36648" y="72283"/>
                    <a:pt x="36386" y="72033"/>
                    <a:pt x="36386" y="71723"/>
                  </a:cubicBezTo>
                  <a:cubicBezTo>
                    <a:pt x="36409" y="71414"/>
                    <a:pt x="36648" y="71152"/>
                    <a:pt x="36957" y="71152"/>
                  </a:cubicBezTo>
                  <a:close/>
                  <a:moveTo>
                    <a:pt x="40672" y="71152"/>
                  </a:moveTo>
                  <a:cubicBezTo>
                    <a:pt x="40970" y="71152"/>
                    <a:pt x="41243" y="71414"/>
                    <a:pt x="41243" y="71723"/>
                  </a:cubicBezTo>
                  <a:cubicBezTo>
                    <a:pt x="41243" y="72021"/>
                    <a:pt x="40993" y="72283"/>
                    <a:pt x="40672" y="72283"/>
                  </a:cubicBezTo>
                  <a:cubicBezTo>
                    <a:pt x="40374" y="72283"/>
                    <a:pt x="40112" y="72033"/>
                    <a:pt x="40112" y="71723"/>
                  </a:cubicBezTo>
                  <a:cubicBezTo>
                    <a:pt x="40112" y="71414"/>
                    <a:pt x="40362" y="71152"/>
                    <a:pt x="40672" y="71152"/>
                  </a:cubicBezTo>
                  <a:close/>
                  <a:moveTo>
                    <a:pt x="44410" y="71152"/>
                  </a:moveTo>
                  <a:cubicBezTo>
                    <a:pt x="44708" y="71152"/>
                    <a:pt x="44982" y="71414"/>
                    <a:pt x="44982" y="71723"/>
                  </a:cubicBezTo>
                  <a:cubicBezTo>
                    <a:pt x="44982" y="72021"/>
                    <a:pt x="44720" y="72283"/>
                    <a:pt x="44410" y="72283"/>
                  </a:cubicBezTo>
                  <a:cubicBezTo>
                    <a:pt x="44113" y="72283"/>
                    <a:pt x="43851" y="72033"/>
                    <a:pt x="43851" y="71723"/>
                  </a:cubicBezTo>
                  <a:cubicBezTo>
                    <a:pt x="43851" y="71414"/>
                    <a:pt x="44101" y="71152"/>
                    <a:pt x="44410" y="71152"/>
                  </a:cubicBezTo>
                  <a:close/>
                  <a:moveTo>
                    <a:pt x="48137" y="71152"/>
                  </a:moveTo>
                  <a:cubicBezTo>
                    <a:pt x="48435" y="71152"/>
                    <a:pt x="48697" y="71414"/>
                    <a:pt x="48697" y="71723"/>
                  </a:cubicBezTo>
                  <a:cubicBezTo>
                    <a:pt x="48697" y="72021"/>
                    <a:pt x="48447" y="72283"/>
                    <a:pt x="48137" y="72283"/>
                  </a:cubicBezTo>
                  <a:cubicBezTo>
                    <a:pt x="47839" y="72283"/>
                    <a:pt x="47566" y="72033"/>
                    <a:pt x="47566" y="71723"/>
                  </a:cubicBezTo>
                  <a:cubicBezTo>
                    <a:pt x="47566" y="71414"/>
                    <a:pt x="47839" y="71152"/>
                    <a:pt x="48137" y="71152"/>
                  </a:cubicBezTo>
                  <a:close/>
                  <a:moveTo>
                    <a:pt x="51864" y="71152"/>
                  </a:moveTo>
                  <a:cubicBezTo>
                    <a:pt x="52161" y="71152"/>
                    <a:pt x="52435" y="71414"/>
                    <a:pt x="52435" y="71723"/>
                  </a:cubicBezTo>
                  <a:cubicBezTo>
                    <a:pt x="52435" y="72021"/>
                    <a:pt x="52185" y="72283"/>
                    <a:pt x="51864" y="72283"/>
                  </a:cubicBezTo>
                  <a:cubicBezTo>
                    <a:pt x="51566" y="72283"/>
                    <a:pt x="51304" y="72033"/>
                    <a:pt x="51304" y="71723"/>
                  </a:cubicBezTo>
                  <a:cubicBezTo>
                    <a:pt x="51304" y="71414"/>
                    <a:pt x="51554" y="71152"/>
                    <a:pt x="51864" y="71152"/>
                  </a:cubicBezTo>
                  <a:close/>
                  <a:moveTo>
                    <a:pt x="55602" y="71152"/>
                  </a:moveTo>
                  <a:cubicBezTo>
                    <a:pt x="55900" y="71152"/>
                    <a:pt x="56174" y="71414"/>
                    <a:pt x="56174" y="71723"/>
                  </a:cubicBezTo>
                  <a:cubicBezTo>
                    <a:pt x="56174" y="72021"/>
                    <a:pt x="55912" y="72283"/>
                    <a:pt x="55602" y="72283"/>
                  </a:cubicBezTo>
                  <a:cubicBezTo>
                    <a:pt x="55293" y="72283"/>
                    <a:pt x="55043" y="72033"/>
                    <a:pt x="55043" y="71723"/>
                  </a:cubicBezTo>
                  <a:cubicBezTo>
                    <a:pt x="55043" y="71414"/>
                    <a:pt x="55293" y="71152"/>
                    <a:pt x="55602" y="71152"/>
                  </a:cubicBezTo>
                  <a:close/>
                  <a:moveTo>
                    <a:pt x="59329" y="71152"/>
                  </a:moveTo>
                  <a:cubicBezTo>
                    <a:pt x="59627" y="71152"/>
                    <a:pt x="59889" y="71414"/>
                    <a:pt x="59889" y="71723"/>
                  </a:cubicBezTo>
                  <a:cubicBezTo>
                    <a:pt x="59889" y="72021"/>
                    <a:pt x="59639" y="72283"/>
                    <a:pt x="59329" y="72283"/>
                  </a:cubicBezTo>
                  <a:cubicBezTo>
                    <a:pt x="59008" y="72283"/>
                    <a:pt x="58757" y="72033"/>
                    <a:pt x="58757" y="71723"/>
                  </a:cubicBezTo>
                  <a:cubicBezTo>
                    <a:pt x="58757" y="71414"/>
                    <a:pt x="59008" y="71152"/>
                    <a:pt x="59329" y="71152"/>
                  </a:cubicBezTo>
                  <a:close/>
                  <a:moveTo>
                    <a:pt x="63056" y="71152"/>
                  </a:moveTo>
                  <a:cubicBezTo>
                    <a:pt x="63353" y="71152"/>
                    <a:pt x="63627" y="71414"/>
                    <a:pt x="63627" y="71723"/>
                  </a:cubicBezTo>
                  <a:cubicBezTo>
                    <a:pt x="63627" y="72021"/>
                    <a:pt x="63377" y="72283"/>
                    <a:pt x="63056" y="72283"/>
                  </a:cubicBezTo>
                  <a:cubicBezTo>
                    <a:pt x="62746" y="72283"/>
                    <a:pt x="62496" y="72033"/>
                    <a:pt x="62496" y="71723"/>
                  </a:cubicBezTo>
                  <a:cubicBezTo>
                    <a:pt x="62496" y="71414"/>
                    <a:pt x="62746" y="71152"/>
                    <a:pt x="63056" y="71152"/>
                  </a:cubicBezTo>
                  <a:close/>
                  <a:moveTo>
                    <a:pt x="66782" y="71152"/>
                  </a:moveTo>
                  <a:cubicBezTo>
                    <a:pt x="67080" y="71152"/>
                    <a:pt x="67342" y="71414"/>
                    <a:pt x="67342" y="71723"/>
                  </a:cubicBezTo>
                  <a:cubicBezTo>
                    <a:pt x="67342" y="72021"/>
                    <a:pt x="67092" y="72283"/>
                    <a:pt x="66782" y="72283"/>
                  </a:cubicBezTo>
                  <a:cubicBezTo>
                    <a:pt x="66473" y="72283"/>
                    <a:pt x="66211" y="72033"/>
                    <a:pt x="66211" y="71723"/>
                  </a:cubicBezTo>
                  <a:cubicBezTo>
                    <a:pt x="66211" y="71414"/>
                    <a:pt x="66473" y="71152"/>
                    <a:pt x="66782" y="71152"/>
                  </a:cubicBezTo>
                  <a:close/>
                  <a:moveTo>
                    <a:pt x="70509" y="71152"/>
                  </a:moveTo>
                  <a:cubicBezTo>
                    <a:pt x="70807" y="71152"/>
                    <a:pt x="71080" y="71414"/>
                    <a:pt x="71080" y="71723"/>
                  </a:cubicBezTo>
                  <a:cubicBezTo>
                    <a:pt x="71080" y="72021"/>
                    <a:pt x="70830" y="72283"/>
                    <a:pt x="70509" y="72283"/>
                  </a:cubicBezTo>
                  <a:cubicBezTo>
                    <a:pt x="70199" y="72283"/>
                    <a:pt x="69949" y="72033"/>
                    <a:pt x="69949" y="71723"/>
                  </a:cubicBezTo>
                  <a:cubicBezTo>
                    <a:pt x="69949" y="71414"/>
                    <a:pt x="70199" y="71152"/>
                    <a:pt x="70509" y="71152"/>
                  </a:cubicBezTo>
                  <a:close/>
                  <a:moveTo>
                    <a:pt x="74236" y="71152"/>
                  </a:moveTo>
                  <a:cubicBezTo>
                    <a:pt x="74533" y="71152"/>
                    <a:pt x="74795" y="71414"/>
                    <a:pt x="74795" y="71723"/>
                  </a:cubicBezTo>
                  <a:cubicBezTo>
                    <a:pt x="74795" y="72021"/>
                    <a:pt x="74545" y="72283"/>
                    <a:pt x="74236" y="72283"/>
                  </a:cubicBezTo>
                  <a:cubicBezTo>
                    <a:pt x="73938" y="72283"/>
                    <a:pt x="73676" y="72033"/>
                    <a:pt x="73676" y="71723"/>
                  </a:cubicBezTo>
                  <a:cubicBezTo>
                    <a:pt x="73676" y="71414"/>
                    <a:pt x="73926" y="71152"/>
                    <a:pt x="74236" y="71152"/>
                  </a:cubicBezTo>
                  <a:close/>
                  <a:moveTo>
                    <a:pt x="77855" y="71152"/>
                  </a:moveTo>
                  <a:cubicBezTo>
                    <a:pt x="78153" y="71152"/>
                    <a:pt x="78415" y="71414"/>
                    <a:pt x="78415" y="71723"/>
                  </a:cubicBezTo>
                  <a:cubicBezTo>
                    <a:pt x="78415" y="72021"/>
                    <a:pt x="78165" y="72283"/>
                    <a:pt x="77855" y="72283"/>
                  </a:cubicBezTo>
                  <a:cubicBezTo>
                    <a:pt x="77546" y="72283"/>
                    <a:pt x="77284" y="72033"/>
                    <a:pt x="77284" y="71723"/>
                  </a:cubicBezTo>
                  <a:cubicBezTo>
                    <a:pt x="77284" y="71414"/>
                    <a:pt x="77546" y="71152"/>
                    <a:pt x="77855" y="71152"/>
                  </a:cubicBezTo>
                  <a:close/>
                  <a:moveTo>
                    <a:pt x="81570" y="71152"/>
                  </a:moveTo>
                  <a:cubicBezTo>
                    <a:pt x="81868" y="71152"/>
                    <a:pt x="82141" y="71414"/>
                    <a:pt x="82141" y="71723"/>
                  </a:cubicBezTo>
                  <a:cubicBezTo>
                    <a:pt x="82141" y="72021"/>
                    <a:pt x="81879" y="72283"/>
                    <a:pt x="81570" y="72283"/>
                  </a:cubicBezTo>
                  <a:cubicBezTo>
                    <a:pt x="81260" y="72283"/>
                    <a:pt x="81010" y="72033"/>
                    <a:pt x="81010" y="71723"/>
                  </a:cubicBezTo>
                  <a:cubicBezTo>
                    <a:pt x="81010" y="71414"/>
                    <a:pt x="81260" y="71152"/>
                    <a:pt x="81570" y="71152"/>
                  </a:cubicBezTo>
                  <a:close/>
                  <a:moveTo>
                    <a:pt x="85308" y="71152"/>
                  </a:moveTo>
                  <a:cubicBezTo>
                    <a:pt x="85606" y="71152"/>
                    <a:pt x="85880" y="71414"/>
                    <a:pt x="85880" y="71723"/>
                  </a:cubicBezTo>
                  <a:cubicBezTo>
                    <a:pt x="85880" y="72021"/>
                    <a:pt x="85618" y="72283"/>
                    <a:pt x="85308" y="72283"/>
                  </a:cubicBezTo>
                  <a:cubicBezTo>
                    <a:pt x="84999" y="72283"/>
                    <a:pt x="84749" y="72033"/>
                    <a:pt x="84749" y="71723"/>
                  </a:cubicBezTo>
                  <a:cubicBezTo>
                    <a:pt x="84749" y="71414"/>
                    <a:pt x="84999" y="71152"/>
                    <a:pt x="85308" y="71152"/>
                  </a:cubicBezTo>
                  <a:close/>
                  <a:moveTo>
                    <a:pt x="89035" y="71152"/>
                  </a:moveTo>
                  <a:cubicBezTo>
                    <a:pt x="89333" y="71152"/>
                    <a:pt x="89595" y="71414"/>
                    <a:pt x="89595" y="71723"/>
                  </a:cubicBezTo>
                  <a:cubicBezTo>
                    <a:pt x="89595" y="72021"/>
                    <a:pt x="89345" y="72283"/>
                    <a:pt x="89035" y="72283"/>
                  </a:cubicBezTo>
                  <a:cubicBezTo>
                    <a:pt x="88714" y="72283"/>
                    <a:pt x="88464" y="72033"/>
                    <a:pt x="88464" y="71723"/>
                  </a:cubicBezTo>
                  <a:cubicBezTo>
                    <a:pt x="88464" y="71414"/>
                    <a:pt x="88714" y="71152"/>
                    <a:pt x="89035" y="71152"/>
                  </a:cubicBezTo>
                  <a:close/>
                  <a:moveTo>
                    <a:pt x="92762" y="71152"/>
                  </a:moveTo>
                  <a:cubicBezTo>
                    <a:pt x="93059" y="71152"/>
                    <a:pt x="93333" y="71414"/>
                    <a:pt x="93333" y="71723"/>
                  </a:cubicBezTo>
                  <a:cubicBezTo>
                    <a:pt x="93333" y="72021"/>
                    <a:pt x="93071" y="72283"/>
                    <a:pt x="92762" y="72283"/>
                  </a:cubicBezTo>
                  <a:cubicBezTo>
                    <a:pt x="92452" y="72283"/>
                    <a:pt x="92202" y="72033"/>
                    <a:pt x="92202" y="71723"/>
                  </a:cubicBezTo>
                  <a:cubicBezTo>
                    <a:pt x="92202" y="71414"/>
                    <a:pt x="92452" y="71152"/>
                    <a:pt x="92762" y="71152"/>
                  </a:cubicBezTo>
                  <a:close/>
                  <a:moveTo>
                    <a:pt x="96488" y="71152"/>
                  </a:moveTo>
                  <a:cubicBezTo>
                    <a:pt x="96786" y="71152"/>
                    <a:pt x="97048" y="71414"/>
                    <a:pt x="97048" y="71723"/>
                  </a:cubicBezTo>
                  <a:cubicBezTo>
                    <a:pt x="97048" y="72021"/>
                    <a:pt x="96798" y="72283"/>
                    <a:pt x="96488" y="72283"/>
                  </a:cubicBezTo>
                  <a:cubicBezTo>
                    <a:pt x="96191" y="72283"/>
                    <a:pt x="95917" y="72033"/>
                    <a:pt x="95917" y="71723"/>
                  </a:cubicBezTo>
                  <a:cubicBezTo>
                    <a:pt x="95917" y="71414"/>
                    <a:pt x="96179" y="71152"/>
                    <a:pt x="96488" y="71152"/>
                  </a:cubicBezTo>
                  <a:close/>
                  <a:moveTo>
                    <a:pt x="100203" y="71152"/>
                  </a:moveTo>
                  <a:cubicBezTo>
                    <a:pt x="100501" y="71152"/>
                    <a:pt x="100775" y="71414"/>
                    <a:pt x="100775" y="71723"/>
                  </a:cubicBezTo>
                  <a:cubicBezTo>
                    <a:pt x="100775" y="72021"/>
                    <a:pt x="100513" y="72283"/>
                    <a:pt x="100203" y="72283"/>
                  </a:cubicBezTo>
                  <a:cubicBezTo>
                    <a:pt x="99905" y="72283"/>
                    <a:pt x="99644" y="72033"/>
                    <a:pt x="99644" y="71723"/>
                  </a:cubicBezTo>
                  <a:cubicBezTo>
                    <a:pt x="99644" y="71414"/>
                    <a:pt x="99894" y="71152"/>
                    <a:pt x="100203" y="71152"/>
                  </a:cubicBezTo>
                  <a:close/>
                  <a:moveTo>
                    <a:pt x="103942" y="71152"/>
                  </a:moveTo>
                  <a:cubicBezTo>
                    <a:pt x="104239" y="71152"/>
                    <a:pt x="104513" y="71414"/>
                    <a:pt x="104513" y="71723"/>
                  </a:cubicBezTo>
                  <a:cubicBezTo>
                    <a:pt x="104513" y="72021"/>
                    <a:pt x="104251" y="72283"/>
                    <a:pt x="103942" y="72283"/>
                  </a:cubicBezTo>
                  <a:cubicBezTo>
                    <a:pt x="103644" y="72283"/>
                    <a:pt x="103382" y="72033"/>
                    <a:pt x="103382" y="71723"/>
                  </a:cubicBezTo>
                  <a:cubicBezTo>
                    <a:pt x="103382" y="71414"/>
                    <a:pt x="103632" y="71152"/>
                    <a:pt x="103942" y="71152"/>
                  </a:cubicBezTo>
                  <a:close/>
                  <a:moveTo>
                    <a:pt x="107668" y="71152"/>
                  </a:moveTo>
                  <a:cubicBezTo>
                    <a:pt x="107966" y="71152"/>
                    <a:pt x="108228" y="71414"/>
                    <a:pt x="108228" y="71723"/>
                  </a:cubicBezTo>
                  <a:cubicBezTo>
                    <a:pt x="108228" y="72021"/>
                    <a:pt x="107978" y="72283"/>
                    <a:pt x="107668" y="72283"/>
                  </a:cubicBezTo>
                  <a:cubicBezTo>
                    <a:pt x="107371" y="72283"/>
                    <a:pt x="107097" y="72033"/>
                    <a:pt x="107097" y="71723"/>
                  </a:cubicBezTo>
                  <a:cubicBezTo>
                    <a:pt x="107097" y="71414"/>
                    <a:pt x="107347" y="71152"/>
                    <a:pt x="107668" y="71152"/>
                  </a:cubicBezTo>
                  <a:close/>
                  <a:moveTo>
                    <a:pt x="111395" y="71152"/>
                  </a:moveTo>
                  <a:cubicBezTo>
                    <a:pt x="111693" y="71152"/>
                    <a:pt x="111967" y="71414"/>
                    <a:pt x="111967" y="71723"/>
                  </a:cubicBezTo>
                  <a:cubicBezTo>
                    <a:pt x="111967" y="72021"/>
                    <a:pt x="111705" y="72283"/>
                    <a:pt x="111395" y="72283"/>
                  </a:cubicBezTo>
                  <a:cubicBezTo>
                    <a:pt x="111085" y="72283"/>
                    <a:pt x="110835" y="72033"/>
                    <a:pt x="110835" y="71723"/>
                  </a:cubicBezTo>
                  <a:cubicBezTo>
                    <a:pt x="110835" y="71414"/>
                    <a:pt x="111085" y="71152"/>
                    <a:pt x="111395" y="71152"/>
                  </a:cubicBezTo>
                  <a:close/>
                  <a:moveTo>
                    <a:pt x="115122" y="71152"/>
                  </a:moveTo>
                  <a:cubicBezTo>
                    <a:pt x="115419" y="71152"/>
                    <a:pt x="115681" y="71414"/>
                    <a:pt x="115681" y="71723"/>
                  </a:cubicBezTo>
                  <a:cubicBezTo>
                    <a:pt x="115681" y="72021"/>
                    <a:pt x="115431" y="72283"/>
                    <a:pt x="115122" y="72283"/>
                  </a:cubicBezTo>
                  <a:cubicBezTo>
                    <a:pt x="114812" y="72283"/>
                    <a:pt x="114550" y="72033"/>
                    <a:pt x="114550" y="71723"/>
                  </a:cubicBezTo>
                  <a:cubicBezTo>
                    <a:pt x="114550" y="71414"/>
                    <a:pt x="114812" y="71152"/>
                    <a:pt x="115122" y="71152"/>
                  </a:cubicBezTo>
                  <a:close/>
                  <a:moveTo>
                    <a:pt x="118860" y="71152"/>
                  </a:moveTo>
                  <a:cubicBezTo>
                    <a:pt x="119158" y="71152"/>
                    <a:pt x="119420" y="71414"/>
                    <a:pt x="119420" y="71723"/>
                  </a:cubicBezTo>
                  <a:cubicBezTo>
                    <a:pt x="119420" y="72021"/>
                    <a:pt x="119170" y="72283"/>
                    <a:pt x="118860" y="72283"/>
                  </a:cubicBezTo>
                  <a:cubicBezTo>
                    <a:pt x="118539" y="72283"/>
                    <a:pt x="118289" y="72033"/>
                    <a:pt x="118289" y="71723"/>
                  </a:cubicBezTo>
                  <a:cubicBezTo>
                    <a:pt x="118289" y="71414"/>
                    <a:pt x="118539" y="71152"/>
                    <a:pt x="118860" y="71152"/>
                  </a:cubicBezTo>
                  <a:close/>
                  <a:moveTo>
                    <a:pt x="122575" y="71152"/>
                  </a:moveTo>
                  <a:cubicBezTo>
                    <a:pt x="122873" y="71152"/>
                    <a:pt x="123146" y="71414"/>
                    <a:pt x="123146" y="71723"/>
                  </a:cubicBezTo>
                  <a:cubicBezTo>
                    <a:pt x="123146" y="72021"/>
                    <a:pt x="122885" y="72283"/>
                    <a:pt x="122575" y="72283"/>
                  </a:cubicBezTo>
                  <a:cubicBezTo>
                    <a:pt x="122265" y="72283"/>
                    <a:pt x="122015" y="72033"/>
                    <a:pt x="122015" y="71723"/>
                  </a:cubicBezTo>
                  <a:cubicBezTo>
                    <a:pt x="122027" y="71414"/>
                    <a:pt x="122277" y="71152"/>
                    <a:pt x="122575" y="71152"/>
                  </a:cubicBezTo>
                  <a:close/>
                  <a:moveTo>
                    <a:pt x="126314" y="71152"/>
                  </a:moveTo>
                  <a:cubicBezTo>
                    <a:pt x="126611" y="71152"/>
                    <a:pt x="126873" y="71414"/>
                    <a:pt x="126873" y="71723"/>
                  </a:cubicBezTo>
                  <a:cubicBezTo>
                    <a:pt x="126873" y="72021"/>
                    <a:pt x="126623" y="72283"/>
                    <a:pt x="126314" y="72283"/>
                  </a:cubicBezTo>
                  <a:cubicBezTo>
                    <a:pt x="126004" y="72283"/>
                    <a:pt x="125742" y="72033"/>
                    <a:pt x="125742" y="71723"/>
                  </a:cubicBezTo>
                  <a:cubicBezTo>
                    <a:pt x="125742" y="71414"/>
                    <a:pt x="126004" y="71152"/>
                    <a:pt x="126314" y="71152"/>
                  </a:cubicBezTo>
                  <a:close/>
                  <a:moveTo>
                    <a:pt x="130028" y="71152"/>
                  </a:moveTo>
                  <a:cubicBezTo>
                    <a:pt x="130326" y="71152"/>
                    <a:pt x="130600" y="71414"/>
                    <a:pt x="130600" y="71723"/>
                  </a:cubicBezTo>
                  <a:cubicBezTo>
                    <a:pt x="130600" y="72021"/>
                    <a:pt x="130350" y="72283"/>
                    <a:pt x="130028" y="72283"/>
                  </a:cubicBezTo>
                  <a:cubicBezTo>
                    <a:pt x="129731" y="72283"/>
                    <a:pt x="129469" y="72033"/>
                    <a:pt x="129469" y="71723"/>
                  </a:cubicBezTo>
                  <a:cubicBezTo>
                    <a:pt x="129469" y="71414"/>
                    <a:pt x="129719" y="71152"/>
                    <a:pt x="130028" y="71152"/>
                  </a:cubicBezTo>
                  <a:close/>
                  <a:moveTo>
                    <a:pt x="133767" y="71152"/>
                  </a:moveTo>
                  <a:cubicBezTo>
                    <a:pt x="134065" y="71152"/>
                    <a:pt x="134326" y="71414"/>
                    <a:pt x="134326" y="71723"/>
                  </a:cubicBezTo>
                  <a:cubicBezTo>
                    <a:pt x="134326" y="72021"/>
                    <a:pt x="134076" y="72283"/>
                    <a:pt x="133767" y="72283"/>
                  </a:cubicBezTo>
                  <a:cubicBezTo>
                    <a:pt x="133469" y="72283"/>
                    <a:pt x="133207" y="72033"/>
                    <a:pt x="133207" y="71723"/>
                  </a:cubicBezTo>
                  <a:cubicBezTo>
                    <a:pt x="133207" y="71414"/>
                    <a:pt x="133457" y="71152"/>
                    <a:pt x="133767" y="71152"/>
                  </a:cubicBezTo>
                  <a:close/>
                  <a:moveTo>
                    <a:pt x="137494" y="71152"/>
                  </a:moveTo>
                  <a:cubicBezTo>
                    <a:pt x="137791" y="71152"/>
                    <a:pt x="138053" y="71414"/>
                    <a:pt x="138053" y="71723"/>
                  </a:cubicBezTo>
                  <a:cubicBezTo>
                    <a:pt x="138053" y="72021"/>
                    <a:pt x="137803" y="72283"/>
                    <a:pt x="137494" y="72283"/>
                  </a:cubicBezTo>
                  <a:cubicBezTo>
                    <a:pt x="137196" y="72283"/>
                    <a:pt x="136922" y="72033"/>
                    <a:pt x="136922" y="71723"/>
                  </a:cubicBezTo>
                  <a:cubicBezTo>
                    <a:pt x="136934" y="71414"/>
                    <a:pt x="137172" y="71152"/>
                    <a:pt x="137494" y="71152"/>
                  </a:cubicBezTo>
                  <a:close/>
                  <a:moveTo>
                    <a:pt x="141220" y="71152"/>
                  </a:moveTo>
                  <a:cubicBezTo>
                    <a:pt x="141518" y="71152"/>
                    <a:pt x="141792" y="71414"/>
                    <a:pt x="141792" y="71723"/>
                  </a:cubicBezTo>
                  <a:cubicBezTo>
                    <a:pt x="141792" y="72021"/>
                    <a:pt x="141530" y="72283"/>
                    <a:pt x="141220" y="72283"/>
                  </a:cubicBezTo>
                  <a:cubicBezTo>
                    <a:pt x="140911" y="72283"/>
                    <a:pt x="140661" y="72033"/>
                    <a:pt x="140661" y="71723"/>
                  </a:cubicBezTo>
                  <a:cubicBezTo>
                    <a:pt x="140661" y="71414"/>
                    <a:pt x="140911" y="71152"/>
                    <a:pt x="141220" y="71152"/>
                  </a:cubicBezTo>
                  <a:close/>
                  <a:moveTo>
                    <a:pt x="144947" y="71152"/>
                  </a:moveTo>
                  <a:cubicBezTo>
                    <a:pt x="145244" y="71152"/>
                    <a:pt x="145506" y="71414"/>
                    <a:pt x="145506" y="71723"/>
                  </a:cubicBezTo>
                  <a:cubicBezTo>
                    <a:pt x="145506" y="72021"/>
                    <a:pt x="145256" y="72283"/>
                    <a:pt x="144947" y="72283"/>
                  </a:cubicBezTo>
                  <a:cubicBezTo>
                    <a:pt x="144637" y="72283"/>
                    <a:pt x="144375" y="72033"/>
                    <a:pt x="144375" y="71723"/>
                  </a:cubicBezTo>
                  <a:cubicBezTo>
                    <a:pt x="144375" y="71414"/>
                    <a:pt x="144637" y="71152"/>
                    <a:pt x="144947" y="71152"/>
                  </a:cubicBezTo>
                  <a:close/>
                  <a:moveTo>
                    <a:pt x="148685" y="71152"/>
                  </a:moveTo>
                  <a:cubicBezTo>
                    <a:pt x="148983" y="71152"/>
                    <a:pt x="149245" y="71414"/>
                    <a:pt x="149245" y="71723"/>
                  </a:cubicBezTo>
                  <a:cubicBezTo>
                    <a:pt x="149245" y="72021"/>
                    <a:pt x="148995" y="72283"/>
                    <a:pt x="148685" y="72283"/>
                  </a:cubicBezTo>
                  <a:cubicBezTo>
                    <a:pt x="148364" y="72283"/>
                    <a:pt x="148114" y="72033"/>
                    <a:pt x="148114" y="71723"/>
                  </a:cubicBezTo>
                  <a:cubicBezTo>
                    <a:pt x="148114" y="71414"/>
                    <a:pt x="148364" y="71152"/>
                    <a:pt x="148685" y="71152"/>
                  </a:cubicBezTo>
                  <a:close/>
                  <a:moveTo>
                    <a:pt x="152400" y="71152"/>
                  </a:moveTo>
                  <a:cubicBezTo>
                    <a:pt x="152698" y="71152"/>
                    <a:pt x="152972" y="71414"/>
                    <a:pt x="152972" y="71723"/>
                  </a:cubicBezTo>
                  <a:cubicBezTo>
                    <a:pt x="152972" y="72021"/>
                    <a:pt x="152710" y="72283"/>
                    <a:pt x="152400" y="72283"/>
                  </a:cubicBezTo>
                  <a:cubicBezTo>
                    <a:pt x="152091" y="72283"/>
                    <a:pt x="151841" y="72033"/>
                    <a:pt x="151841" y="71723"/>
                  </a:cubicBezTo>
                  <a:cubicBezTo>
                    <a:pt x="151841" y="71414"/>
                    <a:pt x="152091" y="71152"/>
                    <a:pt x="152400" y="71152"/>
                  </a:cubicBezTo>
                  <a:close/>
                  <a:moveTo>
                    <a:pt x="156139" y="71152"/>
                  </a:moveTo>
                  <a:cubicBezTo>
                    <a:pt x="156436" y="71152"/>
                    <a:pt x="156698" y="71414"/>
                    <a:pt x="156698" y="71723"/>
                  </a:cubicBezTo>
                  <a:cubicBezTo>
                    <a:pt x="156698" y="72021"/>
                    <a:pt x="156448" y="72283"/>
                    <a:pt x="156139" y="72283"/>
                  </a:cubicBezTo>
                  <a:cubicBezTo>
                    <a:pt x="155829" y="72283"/>
                    <a:pt x="155567" y="72033"/>
                    <a:pt x="155567" y="71723"/>
                  </a:cubicBezTo>
                  <a:cubicBezTo>
                    <a:pt x="155567" y="71414"/>
                    <a:pt x="155829" y="71152"/>
                    <a:pt x="156139" y="71152"/>
                  </a:cubicBezTo>
                  <a:close/>
                  <a:moveTo>
                    <a:pt x="159853" y="71152"/>
                  </a:moveTo>
                  <a:cubicBezTo>
                    <a:pt x="160151" y="71152"/>
                    <a:pt x="160425" y="71414"/>
                    <a:pt x="160425" y="71723"/>
                  </a:cubicBezTo>
                  <a:cubicBezTo>
                    <a:pt x="160425" y="72021"/>
                    <a:pt x="160163" y="72283"/>
                    <a:pt x="159853" y="72283"/>
                  </a:cubicBezTo>
                  <a:cubicBezTo>
                    <a:pt x="159544" y="72283"/>
                    <a:pt x="159294" y="72033"/>
                    <a:pt x="159294" y="71723"/>
                  </a:cubicBezTo>
                  <a:cubicBezTo>
                    <a:pt x="159306" y="71414"/>
                    <a:pt x="159544" y="71152"/>
                    <a:pt x="159853" y="71152"/>
                  </a:cubicBezTo>
                  <a:close/>
                  <a:moveTo>
                    <a:pt x="0" y="0"/>
                  </a:moveTo>
                  <a:lnTo>
                    <a:pt x="0" y="631"/>
                  </a:lnTo>
                  <a:cubicBezTo>
                    <a:pt x="155" y="726"/>
                    <a:pt x="238" y="893"/>
                    <a:pt x="238" y="1084"/>
                  </a:cubicBezTo>
                  <a:cubicBezTo>
                    <a:pt x="238" y="1274"/>
                    <a:pt x="155" y="1441"/>
                    <a:pt x="0" y="1548"/>
                  </a:cubicBezTo>
                  <a:lnTo>
                    <a:pt x="0" y="4346"/>
                  </a:lnTo>
                  <a:cubicBezTo>
                    <a:pt x="155" y="4453"/>
                    <a:pt x="238" y="4608"/>
                    <a:pt x="238" y="4810"/>
                  </a:cubicBezTo>
                  <a:cubicBezTo>
                    <a:pt x="238" y="5001"/>
                    <a:pt x="155" y="5167"/>
                    <a:pt x="0" y="5263"/>
                  </a:cubicBezTo>
                  <a:lnTo>
                    <a:pt x="0" y="8084"/>
                  </a:lnTo>
                  <a:cubicBezTo>
                    <a:pt x="155" y="8180"/>
                    <a:pt x="238" y="8346"/>
                    <a:pt x="238" y="8537"/>
                  </a:cubicBezTo>
                  <a:cubicBezTo>
                    <a:pt x="238" y="8739"/>
                    <a:pt x="155" y="8894"/>
                    <a:pt x="0" y="9001"/>
                  </a:cubicBezTo>
                  <a:lnTo>
                    <a:pt x="0" y="11811"/>
                  </a:lnTo>
                  <a:cubicBezTo>
                    <a:pt x="155" y="11918"/>
                    <a:pt x="238" y="12085"/>
                    <a:pt x="238" y="12275"/>
                  </a:cubicBezTo>
                  <a:cubicBezTo>
                    <a:pt x="238" y="12466"/>
                    <a:pt x="155" y="12633"/>
                    <a:pt x="0" y="12740"/>
                  </a:cubicBezTo>
                  <a:lnTo>
                    <a:pt x="0" y="15550"/>
                  </a:lnTo>
                  <a:cubicBezTo>
                    <a:pt x="155" y="15657"/>
                    <a:pt x="238" y="15823"/>
                    <a:pt x="238" y="16014"/>
                  </a:cubicBezTo>
                  <a:cubicBezTo>
                    <a:pt x="238" y="16204"/>
                    <a:pt x="155" y="16371"/>
                    <a:pt x="0" y="16478"/>
                  </a:cubicBezTo>
                  <a:lnTo>
                    <a:pt x="0" y="19288"/>
                  </a:lnTo>
                  <a:cubicBezTo>
                    <a:pt x="155" y="19395"/>
                    <a:pt x="238" y="19550"/>
                    <a:pt x="238" y="19753"/>
                  </a:cubicBezTo>
                  <a:cubicBezTo>
                    <a:pt x="238" y="19943"/>
                    <a:pt x="155" y="20110"/>
                    <a:pt x="0" y="20205"/>
                  </a:cubicBezTo>
                  <a:lnTo>
                    <a:pt x="0" y="23027"/>
                  </a:lnTo>
                  <a:cubicBezTo>
                    <a:pt x="155" y="23122"/>
                    <a:pt x="238" y="23289"/>
                    <a:pt x="238" y="23479"/>
                  </a:cubicBezTo>
                  <a:cubicBezTo>
                    <a:pt x="238" y="23682"/>
                    <a:pt x="155" y="23836"/>
                    <a:pt x="0" y="23944"/>
                  </a:cubicBezTo>
                  <a:lnTo>
                    <a:pt x="0" y="26753"/>
                  </a:lnTo>
                  <a:cubicBezTo>
                    <a:pt x="155" y="26861"/>
                    <a:pt x="238" y="27027"/>
                    <a:pt x="238" y="27218"/>
                  </a:cubicBezTo>
                  <a:cubicBezTo>
                    <a:pt x="238" y="27408"/>
                    <a:pt x="155" y="27575"/>
                    <a:pt x="0" y="27682"/>
                  </a:cubicBezTo>
                  <a:lnTo>
                    <a:pt x="0" y="30492"/>
                  </a:lnTo>
                  <a:cubicBezTo>
                    <a:pt x="155" y="30599"/>
                    <a:pt x="238" y="30766"/>
                    <a:pt x="238" y="30956"/>
                  </a:cubicBezTo>
                  <a:cubicBezTo>
                    <a:pt x="238" y="31147"/>
                    <a:pt x="155" y="31313"/>
                    <a:pt x="0" y="31421"/>
                  </a:cubicBezTo>
                  <a:lnTo>
                    <a:pt x="0" y="34219"/>
                  </a:lnTo>
                  <a:cubicBezTo>
                    <a:pt x="155" y="34314"/>
                    <a:pt x="238" y="34481"/>
                    <a:pt x="238" y="34671"/>
                  </a:cubicBezTo>
                  <a:cubicBezTo>
                    <a:pt x="238" y="34873"/>
                    <a:pt x="155" y="35028"/>
                    <a:pt x="0" y="35135"/>
                  </a:cubicBezTo>
                  <a:lnTo>
                    <a:pt x="0" y="37945"/>
                  </a:lnTo>
                  <a:cubicBezTo>
                    <a:pt x="155" y="38052"/>
                    <a:pt x="238" y="38219"/>
                    <a:pt x="238" y="38410"/>
                  </a:cubicBezTo>
                  <a:cubicBezTo>
                    <a:pt x="238" y="38600"/>
                    <a:pt x="155" y="38767"/>
                    <a:pt x="0" y="38874"/>
                  </a:cubicBezTo>
                  <a:lnTo>
                    <a:pt x="0" y="41684"/>
                  </a:lnTo>
                  <a:cubicBezTo>
                    <a:pt x="155" y="41791"/>
                    <a:pt x="238" y="41958"/>
                    <a:pt x="238" y="42148"/>
                  </a:cubicBezTo>
                  <a:cubicBezTo>
                    <a:pt x="238" y="42339"/>
                    <a:pt x="155" y="42505"/>
                    <a:pt x="0" y="42612"/>
                  </a:cubicBezTo>
                  <a:lnTo>
                    <a:pt x="0" y="45422"/>
                  </a:lnTo>
                  <a:cubicBezTo>
                    <a:pt x="155" y="45529"/>
                    <a:pt x="238" y="45684"/>
                    <a:pt x="238" y="45887"/>
                  </a:cubicBezTo>
                  <a:cubicBezTo>
                    <a:pt x="238" y="46077"/>
                    <a:pt x="155" y="46244"/>
                    <a:pt x="0" y="46339"/>
                  </a:cubicBezTo>
                  <a:lnTo>
                    <a:pt x="0" y="49161"/>
                  </a:lnTo>
                  <a:cubicBezTo>
                    <a:pt x="155" y="49256"/>
                    <a:pt x="238" y="49423"/>
                    <a:pt x="238" y="49613"/>
                  </a:cubicBezTo>
                  <a:cubicBezTo>
                    <a:pt x="238" y="49816"/>
                    <a:pt x="155" y="49971"/>
                    <a:pt x="0" y="50078"/>
                  </a:cubicBezTo>
                  <a:lnTo>
                    <a:pt x="0" y="52888"/>
                  </a:lnTo>
                  <a:cubicBezTo>
                    <a:pt x="155" y="52995"/>
                    <a:pt x="238" y="53161"/>
                    <a:pt x="238" y="53352"/>
                  </a:cubicBezTo>
                  <a:cubicBezTo>
                    <a:pt x="238" y="53542"/>
                    <a:pt x="155" y="53709"/>
                    <a:pt x="0" y="53816"/>
                  </a:cubicBezTo>
                  <a:lnTo>
                    <a:pt x="0" y="56626"/>
                  </a:lnTo>
                  <a:cubicBezTo>
                    <a:pt x="155" y="56733"/>
                    <a:pt x="238" y="56900"/>
                    <a:pt x="238" y="57090"/>
                  </a:cubicBezTo>
                  <a:cubicBezTo>
                    <a:pt x="238" y="57281"/>
                    <a:pt x="155" y="57448"/>
                    <a:pt x="0" y="57555"/>
                  </a:cubicBezTo>
                  <a:lnTo>
                    <a:pt x="0" y="60365"/>
                  </a:lnTo>
                  <a:cubicBezTo>
                    <a:pt x="155" y="60472"/>
                    <a:pt x="238" y="60627"/>
                    <a:pt x="238" y="60829"/>
                  </a:cubicBezTo>
                  <a:cubicBezTo>
                    <a:pt x="238" y="61019"/>
                    <a:pt x="155" y="61186"/>
                    <a:pt x="0" y="61281"/>
                  </a:cubicBezTo>
                  <a:lnTo>
                    <a:pt x="0" y="63901"/>
                  </a:lnTo>
                  <a:cubicBezTo>
                    <a:pt x="155" y="64008"/>
                    <a:pt x="238" y="64175"/>
                    <a:pt x="238" y="64365"/>
                  </a:cubicBezTo>
                  <a:cubicBezTo>
                    <a:pt x="238" y="64556"/>
                    <a:pt x="155" y="64722"/>
                    <a:pt x="0" y="64829"/>
                  </a:cubicBezTo>
                  <a:lnTo>
                    <a:pt x="0" y="67639"/>
                  </a:lnTo>
                  <a:cubicBezTo>
                    <a:pt x="155" y="67747"/>
                    <a:pt x="238" y="67913"/>
                    <a:pt x="238" y="68104"/>
                  </a:cubicBezTo>
                  <a:cubicBezTo>
                    <a:pt x="238" y="68294"/>
                    <a:pt x="155" y="68461"/>
                    <a:pt x="0" y="68568"/>
                  </a:cubicBezTo>
                  <a:lnTo>
                    <a:pt x="0" y="71378"/>
                  </a:lnTo>
                  <a:cubicBezTo>
                    <a:pt x="155" y="71485"/>
                    <a:pt x="238" y="71640"/>
                    <a:pt x="238" y="71842"/>
                  </a:cubicBezTo>
                  <a:cubicBezTo>
                    <a:pt x="238" y="72033"/>
                    <a:pt x="155" y="72199"/>
                    <a:pt x="0" y="72295"/>
                  </a:cubicBezTo>
                  <a:lnTo>
                    <a:pt x="0" y="73057"/>
                  </a:lnTo>
                  <a:lnTo>
                    <a:pt x="163116" y="73057"/>
                  </a:lnTo>
                  <a:lnTo>
                    <a:pt x="161937" y="70497"/>
                  </a:lnTo>
                  <a:cubicBezTo>
                    <a:pt x="161866" y="70533"/>
                    <a:pt x="161806" y="70544"/>
                    <a:pt x="161711" y="70544"/>
                  </a:cubicBezTo>
                  <a:cubicBezTo>
                    <a:pt x="161413" y="70544"/>
                    <a:pt x="161151" y="70294"/>
                    <a:pt x="161151" y="69973"/>
                  </a:cubicBezTo>
                  <a:cubicBezTo>
                    <a:pt x="161151" y="69759"/>
                    <a:pt x="161270" y="69580"/>
                    <a:pt x="161461" y="69485"/>
                  </a:cubicBezTo>
                  <a:lnTo>
                    <a:pt x="158413" y="62877"/>
                  </a:lnTo>
                  <a:cubicBezTo>
                    <a:pt x="158306" y="62996"/>
                    <a:pt x="158163" y="63091"/>
                    <a:pt x="157984" y="63091"/>
                  </a:cubicBezTo>
                  <a:cubicBezTo>
                    <a:pt x="157663" y="63091"/>
                    <a:pt x="157413" y="62829"/>
                    <a:pt x="157413" y="62520"/>
                  </a:cubicBezTo>
                  <a:cubicBezTo>
                    <a:pt x="157413" y="62210"/>
                    <a:pt x="157663" y="61960"/>
                    <a:pt x="157984" y="61960"/>
                  </a:cubicBezTo>
                  <a:lnTo>
                    <a:pt x="157996" y="61960"/>
                  </a:lnTo>
                  <a:lnTo>
                    <a:pt x="156020" y="57674"/>
                  </a:lnTo>
                  <a:cubicBezTo>
                    <a:pt x="155746" y="57626"/>
                    <a:pt x="155555" y="57388"/>
                    <a:pt x="155555" y="57114"/>
                  </a:cubicBezTo>
                  <a:cubicBezTo>
                    <a:pt x="155555" y="57019"/>
                    <a:pt x="155579" y="56924"/>
                    <a:pt x="155627" y="56840"/>
                  </a:cubicBezTo>
                  <a:lnTo>
                    <a:pt x="154828" y="55103"/>
                  </a:lnTo>
                  <a:lnTo>
                    <a:pt x="154828" y="55103"/>
                  </a:lnTo>
                  <a:cubicBezTo>
                    <a:pt x="154829" y="55114"/>
                    <a:pt x="154829" y="55126"/>
                    <a:pt x="154829" y="55138"/>
                  </a:cubicBezTo>
                  <a:cubicBezTo>
                    <a:pt x="154829" y="55435"/>
                    <a:pt x="154567" y="55709"/>
                    <a:pt x="154258" y="55709"/>
                  </a:cubicBezTo>
                  <a:cubicBezTo>
                    <a:pt x="153948" y="55709"/>
                    <a:pt x="153698" y="55459"/>
                    <a:pt x="153698" y="55138"/>
                  </a:cubicBezTo>
                  <a:cubicBezTo>
                    <a:pt x="153698" y="54828"/>
                    <a:pt x="153948" y="54578"/>
                    <a:pt x="154258" y="54578"/>
                  </a:cubicBezTo>
                  <a:cubicBezTo>
                    <a:pt x="154413" y="54578"/>
                    <a:pt x="154561" y="54646"/>
                    <a:pt x="154668" y="54755"/>
                  </a:cubicBezTo>
                  <a:lnTo>
                    <a:pt x="154668" y="54755"/>
                  </a:lnTo>
                  <a:lnTo>
                    <a:pt x="152567" y="50185"/>
                  </a:lnTo>
                  <a:cubicBezTo>
                    <a:pt x="152507" y="50197"/>
                    <a:pt x="152448" y="50209"/>
                    <a:pt x="152388" y="50209"/>
                  </a:cubicBezTo>
                  <a:cubicBezTo>
                    <a:pt x="152079" y="50209"/>
                    <a:pt x="151817" y="49959"/>
                    <a:pt x="151817" y="49649"/>
                  </a:cubicBezTo>
                  <a:cubicBezTo>
                    <a:pt x="151817" y="49435"/>
                    <a:pt x="151924" y="49256"/>
                    <a:pt x="152102" y="49173"/>
                  </a:cubicBezTo>
                  <a:lnTo>
                    <a:pt x="149066" y="42577"/>
                  </a:lnTo>
                  <a:cubicBezTo>
                    <a:pt x="148959" y="42684"/>
                    <a:pt x="148828" y="42755"/>
                    <a:pt x="148662" y="42755"/>
                  </a:cubicBezTo>
                  <a:cubicBezTo>
                    <a:pt x="148352" y="42755"/>
                    <a:pt x="148102" y="42505"/>
                    <a:pt x="148102" y="42196"/>
                  </a:cubicBezTo>
                  <a:cubicBezTo>
                    <a:pt x="148102" y="41898"/>
                    <a:pt x="148340" y="41660"/>
                    <a:pt x="148638" y="41636"/>
                  </a:cubicBezTo>
                  <a:lnTo>
                    <a:pt x="146530" y="37100"/>
                  </a:lnTo>
                  <a:cubicBezTo>
                    <a:pt x="146352" y="37017"/>
                    <a:pt x="146221" y="36814"/>
                    <a:pt x="146221" y="36612"/>
                  </a:cubicBezTo>
                  <a:cubicBezTo>
                    <a:pt x="146221" y="36564"/>
                    <a:pt x="146221" y="36516"/>
                    <a:pt x="146233" y="36481"/>
                  </a:cubicBezTo>
                  <a:lnTo>
                    <a:pt x="145459" y="34814"/>
                  </a:lnTo>
                  <a:cubicBezTo>
                    <a:pt x="145435" y="35088"/>
                    <a:pt x="145197" y="35302"/>
                    <a:pt x="144911" y="35302"/>
                  </a:cubicBezTo>
                  <a:cubicBezTo>
                    <a:pt x="144602" y="35302"/>
                    <a:pt x="144352" y="35052"/>
                    <a:pt x="144352" y="34731"/>
                  </a:cubicBezTo>
                  <a:cubicBezTo>
                    <a:pt x="144352" y="34421"/>
                    <a:pt x="144602" y="34171"/>
                    <a:pt x="144911" y="34171"/>
                  </a:cubicBezTo>
                  <a:cubicBezTo>
                    <a:pt x="145030" y="34171"/>
                    <a:pt x="145137" y="34195"/>
                    <a:pt x="145221" y="34254"/>
                  </a:cubicBezTo>
                  <a:lnTo>
                    <a:pt x="143125" y="29694"/>
                  </a:lnTo>
                  <a:lnTo>
                    <a:pt x="143054" y="29694"/>
                  </a:lnTo>
                  <a:cubicBezTo>
                    <a:pt x="142744" y="29694"/>
                    <a:pt x="142482" y="29432"/>
                    <a:pt x="142482" y="29123"/>
                  </a:cubicBezTo>
                  <a:cubicBezTo>
                    <a:pt x="142482" y="28956"/>
                    <a:pt x="142566" y="28813"/>
                    <a:pt x="142661" y="28706"/>
                  </a:cubicBezTo>
                  <a:lnTo>
                    <a:pt x="139637" y="22110"/>
                  </a:lnTo>
                  <a:cubicBezTo>
                    <a:pt x="139541" y="22169"/>
                    <a:pt x="139434" y="22217"/>
                    <a:pt x="139315" y="22217"/>
                  </a:cubicBezTo>
                  <a:cubicBezTo>
                    <a:pt x="139018" y="22217"/>
                    <a:pt x="138756" y="21967"/>
                    <a:pt x="138756" y="21658"/>
                  </a:cubicBezTo>
                  <a:cubicBezTo>
                    <a:pt x="138756" y="21396"/>
                    <a:pt x="138934" y="21181"/>
                    <a:pt x="139172" y="21122"/>
                  </a:cubicBezTo>
                  <a:lnTo>
                    <a:pt x="136982" y="16383"/>
                  </a:lnTo>
                  <a:cubicBezTo>
                    <a:pt x="136946" y="16335"/>
                    <a:pt x="136922" y="16276"/>
                    <a:pt x="136910" y="16216"/>
                  </a:cubicBezTo>
                  <a:lnTo>
                    <a:pt x="136089" y="14430"/>
                  </a:lnTo>
                  <a:cubicBezTo>
                    <a:pt x="135993" y="14633"/>
                    <a:pt x="135803" y="14764"/>
                    <a:pt x="135577" y="14764"/>
                  </a:cubicBezTo>
                  <a:cubicBezTo>
                    <a:pt x="135267" y="14764"/>
                    <a:pt x="135017" y="14514"/>
                    <a:pt x="135017" y="14192"/>
                  </a:cubicBezTo>
                  <a:cubicBezTo>
                    <a:pt x="135017" y="13883"/>
                    <a:pt x="135267" y="13633"/>
                    <a:pt x="135577" y="13633"/>
                  </a:cubicBezTo>
                  <a:cubicBezTo>
                    <a:pt x="135636" y="13633"/>
                    <a:pt x="135684" y="13645"/>
                    <a:pt x="135731" y="13657"/>
                  </a:cubicBezTo>
                  <a:lnTo>
                    <a:pt x="133660" y="9156"/>
                  </a:lnTo>
                  <a:cubicBezTo>
                    <a:pt x="133386" y="9120"/>
                    <a:pt x="133160" y="8882"/>
                    <a:pt x="133160" y="8596"/>
                  </a:cubicBezTo>
                  <a:cubicBezTo>
                    <a:pt x="133160" y="8477"/>
                    <a:pt x="133183" y="8382"/>
                    <a:pt x="133267" y="8287"/>
                  </a:cubicBezTo>
                  <a:lnTo>
                    <a:pt x="130207" y="1667"/>
                  </a:lnTo>
                  <a:cubicBezTo>
                    <a:pt x="130135" y="1691"/>
                    <a:pt x="130064" y="1715"/>
                    <a:pt x="129993" y="1715"/>
                  </a:cubicBezTo>
                  <a:cubicBezTo>
                    <a:pt x="129695" y="1715"/>
                    <a:pt x="129421" y="1453"/>
                    <a:pt x="129421" y="1143"/>
                  </a:cubicBezTo>
                  <a:cubicBezTo>
                    <a:pt x="129421" y="917"/>
                    <a:pt x="129552" y="738"/>
                    <a:pt x="129731" y="643"/>
                  </a:cubicBezTo>
                  <a:lnTo>
                    <a:pt x="12943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20895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08952" y="1925382"/>
              <a:ext cx="15977" cy="28243"/>
            </a:xfrm>
            <a:custGeom>
              <a:avLst/>
              <a:gdLst/>
              <a:ahLst/>
              <a:cxnLst/>
              <a:rect l="l" t="t" r="r" b="b"/>
              <a:pathLst>
                <a:path w="465" h="822" extrusionOk="0">
                  <a:moveTo>
                    <a:pt x="84" y="0"/>
                  </a:moveTo>
                  <a:cubicBezTo>
                    <a:pt x="36" y="84"/>
                    <a:pt x="0" y="179"/>
                    <a:pt x="0" y="286"/>
                  </a:cubicBezTo>
                  <a:cubicBezTo>
                    <a:pt x="0" y="548"/>
                    <a:pt x="191" y="774"/>
                    <a:pt x="465" y="822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5284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52840" y="1403365"/>
              <a:ext cx="33191" cy="38104"/>
            </a:xfrm>
            <a:custGeom>
              <a:avLst/>
              <a:gdLst/>
              <a:ahLst/>
              <a:cxnLst/>
              <a:rect l="l" t="t" r="r" b="b"/>
              <a:pathLst>
                <a:path w="966" h="1109" extrusionOk="0">
                  <a:moveTo>
                    <a:pt x="537" y="1"/>
                  </a:moveTo>
                  <a:cubicBezTo>
                    <a:pt x="239" y="13"/>
                    <a:pt x="1" y="263"/>
                    <a:pt x="1" y="549"/>
                  </a:cubicBezTo>
                  <a:cubicBezTo>
                    <a:pt x="1" y="858"/>
                    <a:pt x="251" y="1108"/>
                    <a:pt x="572" y="1108"/>
                  </a:cubicBezTo>
                  <a:cubicBezTo>
                    <a:pt x="727" y="1108"/>
                    <a:pt x="870" y="1037"/>
                    <a:pt x="965" y="930"/>
                  </a:cubicBezTo>
                  <a:lnTo>
                    <a:pt x="537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16679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5284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8089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5284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1309" y="1661917"/>
              <a:ext cx="25391" cy="36043"/>
            </a:xfrm>
            <a:custGeom>
              <a:avLst/>
              <a:gdLst/>
              <a:ahLst/>
              <a:cxnLst/>
              <a:rect l="l" t="t" r="r" b="b"/>
              <a:pathLst>
                <a:path w="739" h="1049" extrusionOk="0">
                  <a:moveTo>
                    <a:pt x="286" y="1"/>
                  </a:moveTo>
                  <a:cubicBezTo>
                    <a:pt x="108" y="108"/>
                    <a:pt x="0" y="286"/>
                    <a:pt x="0" y="477"/>
                  </a:cubicBezTo>
                  <a:cubicBezTo>
                    <a:pt x="0" y="775"/>
                    <a:pt x="250" y="1048"/>
                    <a:pt x="560" y="1048"/>
                  </a:cubicBezTo>
                  <a:cubicBezTo>
                    <a:pt x="620" y="1048"/>
                    <a:pt x="679" y="1025"/>
                    <a:pt x="739" y="1013"/>
                  </a:cubicBezTo>
                  <a:lnTo>
                    <a:pt x="28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1667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14470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16679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5284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8089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5284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8089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4470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01667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760568" y="960340"/>
              <a:ext cx="22127" cy="33156"/>
            </a:xfrm>
            <a:custGeom>
              <a:avLst/>
              <a:gdLst/>
              <a:ahLst/>
              <a:cxnLst/>
              <a:rect l="l" t="t" r="r" b="b"/>
              <a:pathLst>
                <a:path w="644" h="965" extrusionOk="0">
                  <a:moveTo>
                    <a:pt x="191" y="1"/>
                  </a:moveTo>
                  <a:cubicBezTo>
                    <a:pt x="72" y="96"/>
                    <a:pt x="1" y="239"/>
                    <a:pt x="1" y="405"/>
                  </a:cubicBezTo>
                  <a:cubicBezTo>
                    <a:pt x="1" y="715"/>
                    <a:pt x="251" y="965"/>
                    <a:pt x="572" y="965"/>
                  </a:cubicBezTo>
                  <a:lnTo>
                    <a:pt x="644" y="965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9676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69676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89036" y="1225832"/>
              <a:ext cx="10273" cy="21303"/>
            </a:xfrm>
            <a:custGeom>
              <a:avLst/>
              <a:gdLst/>
              <a:ahLst/>
              <a:cxnLst/>
              <a:rect l="l" t="t" r="r" b="b"/>
              <a:pathLst>
                <a:path w="299" h="620" extrusionOk="0">
                  <a:moveTo>
                    <a:pt x="12" y="1"/>
                  </a:moveTo>
                  <a:cubicBezTo>
                    <a:pt x="1" y="48"/>
                    <a:pt x="1" y="84"/>
                    <a:pt x="1" y="132"/>
                  </a:cubicBezTo>
                  <a:cubicBezTo>
                    <a:pt x="1" y="346"/>
                    <a:pt x="120" y="536"/>
                    <a:pt x="298" y="62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0568" y="12107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9676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2440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69676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25231" y="1147631"/>
              <a:ext cx="38070" cy="37726"/>
            </a:xfrm>
            <a:custGeom>
              <a:avLst/>
              <a:gdLst/>
              <a:ahLst/>
              <a:cxnLst/>
              <a:rect l="l" t="t" r="r" b="b"/>
              <a:pathLst>
                <a:path w="1108" h="1098" extrusionOk="0">
                  <a:moveTo>
                    <a:pt x="516" y="1"/>
                  </a:moveTo>
                  <a:cubicBezTo>
                    <a:pt x="217" y="1"/>
                    <a:pt x="0" y="232"/>
                    <a:pt x="0" y="538"/>
                  </a:cubicBezTo>
                  <a:cubicBezTo>
                    <a:pt x="0" y="848"/>
                    <a:pt x="250" y="1098"/>
                    <a:pt x="560" y="1098"/>
                  </a:cubicBezTo>
                  <a:cubicBezTo>
                    <a:pt x="845" y="1098"/>
                    <a:pt x="1084" y="872"/>
                    <a:pt x="1107" y="610"/>
                  </a:cubicBezTo>
                  <a:lnTo>
                    <a:pt x="869" y="86"/>
                  </a:lnTo>
                  <a:cubicBezTo>
                    <a:pt x="786" y="26"/>
                    <a:pt x="679" y="3"/>
                    <a:pt x="560" y="3"/>
                  </a:cubicBezTo>
                  <a:cubicBezTo>
                    <a:pt x="545" y="2"/>
                    <a:pt x="530" y="1"/>
                    <a:pt x="51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760568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888624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760568" y="146720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9676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2440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69676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82440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88862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0568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88624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60568" y="17232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9676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2440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9676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82440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88862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0568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88624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60568" y="1979359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9676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82440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9676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2440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8862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760568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40273" y="258352"/>
              <a:ext cx="17626" cy="30305"/>
            </a:xfrm>
            <a:custGeom>
              <a:avLst/>
              <a:gdLst/>
              <a:ahLst/>
              <a:cxnLst/>
              <a:rect l="l" t="t" r="r" b="b"/>
              <a:pathLst>
                <a:path w="513" h="882" extrusionOk="0">
                  <a:moveTo>
                    <a:pt x="108" y="0"/>
                  </a:moveTo>
                  <a:cubicBezTo>
                    <a:pt x="48" y="84"/>
                    <a:pt x="0" y="191"/>
                    <a:pt x="0" y="310"/>
                  </a:cubicBezTo>
                  <a:cubicBezTo>
                    <a:pt x="12" y="620"/>
                    <a:pt x="227" y="846"/>
                    <a:pt x="512" y="882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04490" y="442860"/>
              <a:ext cx="36867" cy="38482"/>
            </a:xfrm>
            <a:custGeom>
              <a:avLst/>
              <a:gdLst/>
              <a:ahLst/>
              <a:cxnLst/>
              <a:rect l="l" t="t" r="r" b="b"/>
              <a:pathLst>
                <a:path w="1073" h="1120" extrusionOk="0">
                  <a:moveTo>
                    <a:pt x="560" y="0"/>
                  </a:moveTo>
                  <a:cubicBezTo>
                    <a:pt x="251" y="0"/>
                    <a:pt x="1" y="238"/>
                    <a:pt x="1" y="548"/>
                  </a:cubicBezTo>
                  <a:cubicBezTo>
                    <a:pt x="1" y="869"/>
                    <a:pt x="251" y="1119"/>
                    <a:pt x="560" y="1119"/>
                  </a:cubicBezTo>
                  <a:cubicBezTo>
                    <a:pt x="786" y="1119"/>
                    <a:pt x="977" y="988"/>
                    <a:pt x="1072" y="786"/>
                  </a:cubicBezTo>
                  <a:lnTo>
                    <a:pt x="715" y="36"/>
                  </a:lnTo>
                  <a:cubicBezTo>
                    <a:pt x="667" y="12"/>
                    <a:pt x="608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40685" y="50625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69532" y="531197"/>
              <a:ext cx="2508" cy="5772"/>
            </a:xfrm>
            <a:custGeom>
              <a:avLst/>
              <a:gdLst/>
              <a:ahLst/>
              <a:cxnLst/>
              <a:rect l="l" t="t" r="r" b="b"/>
              <a:pathLst>
                <a:path w="73" h="168" extrusionOk="0">
                  <a:moveTo>
                    <a:pt x="1" y="1"/>
                  </a:moveTo>
                  <a:cubicBezTo>
                    <a:pt x="13" y="60"/>
                    <a:pt x="36" y="120"/>
                    <a:pt x="72" y="1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40685" y="37781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2958" y="699350"/>
              <a:ext cx="29892" cy="38070"/>
            </a:xfrm>
            <a:custGeom>
              <a:avLst/>
              <a:gdLst/>
              <a:ahLst/>
              <a:cxnLst/>
              <a:rect l="l" t="t" r="r" b="b"/>
              <a:pathLst>
                <a:path w="870" h="1108" extrusionOk="0">
                  <a:moveTo>
                    <a:pt x="417" y="0"/>
                  </a:moveTo>
                  <a:cubicBezTo>
                    <a:pt x="179" y="72"/>
                    <a:pt x="0" y="286"/>
                    <a:pt x="0" y="548"/>
                  </a:cubicBezTo>
                  <a:cubicBezTo>
                    <a:pt x="0" y="846"/>
                    <a:pt x="250" y="1108"/>
                    <a:pt x="560" y="1108"/>
                  </a:cubicBezTo>
                  <a:cubicBezTo>
                    <a:pt x="679" y="1108"/>
                    <a:pt x="786" y="1060"/>
                    <a:pt x="869" y="1001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0449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40685" y="762330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6832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440685" y="63430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6832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04490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63213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0449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40685" y="101885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56832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440685" y="89038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56832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32134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504490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632134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04490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440685" y="127451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6832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440685" y="114646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56832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3213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0449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632134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504490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40685" y="15310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6832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440685" y="14025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56832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63213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50449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632134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04490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40685" y="178712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56832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440685" y="16590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6832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74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63213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0449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32134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04490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40685" y="204361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56832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440685" y="191514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56832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63213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50449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18419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12217" y="-3051"/>
              <a:ext cx="27041" cy="36455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22" y="0"/>
                  </a:moveTo>
                  <a:cubicBezTo>
                    <a:pt x="132" y="72"/>
                    <a:pt x="1" y="274"/>
                    <a:pt x="1" y="489"/>
                  </a:cubicBezTo>
                  <a:cubicBezTo>
                    <a:pt x="1" y="786"/>
                    <a:pt x="251" y="1060"/>
                    <a:pt x="560" y="1060"/>
                  </a:cubicBezTo>
                  <a:cubicBezTo>
                    <a:pt x="644" y="1060"/>
                    <a:pt x="715" y="1048"/>
                    <a:pt x="787" y="1012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37605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74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248412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18419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1221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18419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1221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24841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37605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24841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8419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31221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8419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1221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37605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48412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37605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24841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18419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1221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18419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1221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37605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248412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37605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24841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18419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1221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18419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31221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7605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248412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37605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248412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18419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31221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63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18419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1221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7605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24841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37605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74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248412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18419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31221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8419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31221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7605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24841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37605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248412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8419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31221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18419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31221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63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37605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4841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37605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248412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18419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31221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18419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31221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37605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24841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92808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05613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12035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99192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92808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05613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92808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05613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2035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99192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12035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99192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92808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05613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92808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05613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12035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99192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12035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99192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92808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05613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2808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5613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12035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9192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12035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99192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92808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05613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92808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05613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2035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99192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12035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99192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92808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5613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92808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05613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12035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99192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5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99192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92808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05613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92808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05613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2035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99192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12035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99192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92808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05613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92808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05613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70" y="1131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2035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99192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12035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399192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392808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05613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92808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05613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12035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399192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672006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379965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3864279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735811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672006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379965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3672006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79965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864279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373581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864279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73581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672006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379965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3672006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79965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864279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735811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3864279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373581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672006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79965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672006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79965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864279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735811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864279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73581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672006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79965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672006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79965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3864279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3735811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3864279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3735811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3672006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79965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672006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79965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864279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73581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864279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735811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3672006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379965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672006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79965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3864279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373581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3864279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735811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367200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379965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672006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79965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86427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73581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864279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735811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67200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79965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7200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79965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86427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73581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41592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54353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60820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47973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51"/>
                    <a:pt x="0" y="561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41592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54353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41592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54353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60820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47973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60820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47973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41592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54353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41592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54353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60820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47973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60820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47973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41592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54353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41592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54353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60820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47973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60820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47973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41592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54353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41592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54353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60820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7973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60820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47973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41592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54353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5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1592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54353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60820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47973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60820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7973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1592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54353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1592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4353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60820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7973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60820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7973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1592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54353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1592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54353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5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60820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7973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60820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7973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41592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54353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5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41592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54353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60820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47973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15940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28746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351677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223243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15940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28746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15940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28746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35167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22324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35167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22324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15940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28746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15940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28746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351677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223243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35167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22324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15940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8746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15940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8746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351677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23243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35167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2324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15940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28746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15940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28746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51677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223243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51677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223243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15940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28746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15940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28746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35167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22324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351677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223243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15940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28746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15940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28746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35167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322324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351677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223243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15940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28746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15940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8746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35167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22324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351677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223243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15940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28746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5940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8746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35167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22324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903327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03179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095599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96754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90332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03179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90332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03179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095599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96754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095599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96754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90332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03179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90332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03179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095599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96754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095599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96754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90332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303179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290332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303179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3095599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96754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3095599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296754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90332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03179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90332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03179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095599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96754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3095599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96754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90332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303179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90332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303179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095599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96754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3095599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96754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90332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303179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90332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03179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3095599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96754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095599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96754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90332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03179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90332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303179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3095599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96754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095599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96754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90332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03179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90332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303179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3095599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96754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724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77568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839522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711466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51"/>
                    <a:pt x="1" y="561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64724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77568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64724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77568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283952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71146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83952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271146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64724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77568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264724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277568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2839522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2711466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283952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271146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264724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77568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64724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77568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839522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711466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83952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71146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64724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77568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4724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77568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839522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711466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839522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711466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64724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77568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264724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277568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283952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271146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2839522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2711466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264724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277568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64724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77568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83952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271146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60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2839522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711466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51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64724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277568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264724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277568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283952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271146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2839522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2711466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264724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277568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264724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277568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283952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271146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69"/>
                    <a:pt x="262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251919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2583410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251919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251919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2583410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2583410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251919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251919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2583410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258341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251919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251919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2583410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258341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251919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251919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2583410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2583410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251919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251919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258341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2583410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251919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251919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258341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2583410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251919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251919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258341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2583410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251919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251919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258341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5273169" y="2101300"/>
              <a:ext cx="33981" cy="38482"/>
            </a:xfrm>
            <a:custGeom>
              <a:avLst/>
              <a:gdLst/>
              <a:ahLst/>
              <a:cxnLst/>
              <a:rect l="l" t="t" r="r" b="b"/>
              <a:pathLst>
                <a:path w="989" h="1120" extrusionOk="0">
                  <a:moveTo>
                    <a:pt x="560" y="0"/>
                  </a:moveTo>
                  <a:cubicBezTo>
                    <a:pt x="251" y="0"/>
                    <a:pt x="0" y="238"/>
                    <a:pt x="0" y="548"/>
                  </a:cubicBezTo>
                  <a:cubicBezTo>
                    <a:pt x="0" y="857"/>
                    <a:pt x="251" y="1119"/>
                    <a:pt x="560" y="1119"/>
                  </a:cubicBezTo>
                  <a:cubicBezTo>
                    <a:pt x="739" y="1119"/>
                    <a:pt x="893" y="1036"/>
                    <a:pt x="989" y="90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520895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5400813" y="2359404"/>
              <a:ext cx="27041" cy="36455"/>
            </a:xfrm>
            <a:custGeom>
              <a:avLst/>
              <a:gdLst/>
              <a:ahLst/>
              <a:cxnLst/>
              <a:rect l="l" t="t" r="r" b="b"/>
              <a:pathLst>
                <a:path w="787" h="1061" extrusionOk="0">
                  <a:moveTo>
                    <a:pt x="334" y="1"/>
                  </a:moveTo>
                  <a:cubicBezTo>
                    <a:pt x="131" y="96"/>
                    <a:pt x="0" y="287"/>
                    <a:pt x="0" y="489"/>
                  </a:cubicBezTo>
                  <a:cubicBezTo>
                    <a:pt x="0" y="787"/>
                    <a:pt x="250" y="1061"/>
                    <a:pt x="560" y="1061"/>
                  </a:cubicBezTo>
                  <a:cubicBezTo>
                    <a:pt x="643" y="1061"/>
                    <a:pt x="715" y="1049"/>
                    <a:pt x="786" y="1013"/>
                  </a:cubicBezTo>
                  <a:lnTo>
                    <a:pt x="334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527275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520895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533697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520895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533697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5272757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514470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5016679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495284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08089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514470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501667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495284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08089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495284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08089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14470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016679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4888624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4760568" y="210047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469676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482440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88862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760568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469676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482440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469676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482440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4888624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4760568" y="222890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4632134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4504490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4440685" y="216469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456832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463213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450449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4440685" y="242076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456832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4440685" y="22923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456832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74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632134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504490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37605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74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248412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418419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31221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437605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74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24841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18419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31221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18419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31221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63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37605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74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248412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2035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99192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92808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05613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12035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99192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392808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405613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392808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405613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412035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399192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3864279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3735811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367200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379965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386427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373581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367200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379965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367200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379965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3864279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3735811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360820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347973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341592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354353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360820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347973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41592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54353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41592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54353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5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60820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47973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351677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223243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15940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28746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335167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22324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15940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328746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2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15940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28746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3351677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223243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095599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296754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290332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03179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3095599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296754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290332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303179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290332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03179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095599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296754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2839522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2711466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62"/>
                    <a:pt x="1" y="572"/>
                  </a:cubicBezTo>
                  <a:cubicBezTo>
                    <a:pt x="1" y="881"/>
                    <a:pt x="262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264724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277568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283952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271146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1" y="250"/>
                    <a:pt x="1" y="560"/>
                  </a:cubicBezTo>
                  <a:cubicBezTo>
                    <a:pt x="1" y="870"/>
                    <a:pt x="262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264724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277568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264724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277568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2839522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2711466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1" y="263"/>
                    <a:pt x="1" y="572"/>
                  </a:cubicBezTo>
                  <a:cubicBezTo>
                    <a:pt x="1" y="882"/>
                    <a:pt x="262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2583410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251919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258341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251919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251919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2583410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226720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2395260" y="-590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2459065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2330597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226720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2395260" y="25017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226720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2395260" y="12170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245906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233059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245906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233059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226720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2395260" y="50625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226720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2395260" y="37781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2459065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2330597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245906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233059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226720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2395260" y="762330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226720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2395260" y="63430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2459065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2330597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245906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233059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226720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2395260" y="101885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226720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2395260" y="89038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2459065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2330597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2459065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2330597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226720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2395260" y="127451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69" y="1132"/>
                    <a:pt x="1119" y="870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226720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2395260" y="114646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245906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233059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2459065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2330597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226720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2395260" y="15310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226720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2395260" y="14025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245906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233059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2459065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2330597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226720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2395260" y="178712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226720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2395260" y="16590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19" y="870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245906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233059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2459065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2330597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26720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2395260" y="204361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19" y="869"/>
                    <a:pt x="1119" y="560"/>
                  </a:cubicBezTo>
                  <a:cubicBezTo>
                    <a:pt x="1119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26720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395260" y="191514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45906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233059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011127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2138736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2202987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074931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011127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138736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2011127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2138736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2202987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07493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2202987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07493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2011127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138736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011127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2138736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2202987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2074931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2202987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207493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2011127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2138736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2011127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2138736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2202987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2074931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2202987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207493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2011127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2138736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2011127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2138736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2202987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2074931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2202987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2074931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2011127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2138736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2011127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2138736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2202987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207493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2202987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2074931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2011127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2138736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2011127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2138736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2202987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75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207493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2202987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2074931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2011127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2138736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2011127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2138736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2202987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207493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2202987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2074931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2011127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2138736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2011127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2138736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2202987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207493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175501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188265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1946463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181885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1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175501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188265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175501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188265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1946463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181885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1946463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181885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175501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188265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175501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188265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1946463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181885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1946463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181885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175501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188265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0" y="263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175501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188265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1946463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181885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69" y="1120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1946463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181885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175501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188265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175501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188265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1946463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181885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1946463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181885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175501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188265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94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175501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188265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1946463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181885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1946463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93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181885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69" y="1131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175501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188265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175501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188265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1946463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181885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60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946463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81885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175501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188265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175501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188265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70"/>
                    <a:pt x="251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946463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81885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1946463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181885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75501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188265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0"/>
                    <a:pt x="0" y="560"/>
                  </a:cubicBezTo>
                  <a:cubicBezTo>
                    <a:pt x="0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75501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88265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946463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81885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1498113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1626581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1690385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1562742" y="186335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1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1498113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1626581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1498113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1626581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169038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1562742" y="5831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169038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1562742" y="442447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1498113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1626581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1498113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1626581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1690385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1562742" y="314391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169038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1562742" y="69852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1498113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1626581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1498113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1626581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1690385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1562742" y="570881"/>
              <a:ext cx="38482" cy="38482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169038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1562742" y="95460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1498113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1626581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1498113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1626581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1690385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1562742" y="826993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1690385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1562742" y="121071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1498113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1626581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1498113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1626581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169038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1562742" y="108265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1690385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1562742" y="1467204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1498113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1626581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1498113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1626581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169038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1562742" y="13387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60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1690385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2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1562742" y="172328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1498113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1626581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1498113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1626581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169038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2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1562742" y="159484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1690385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1562742" y="1979359"/>
              <a:ext cx="38482" cy="38929"/>
            </a:xfrm>
            <a:custGeom>
              <a:avLst/>
              <a:gdLst/>
              <a:ahLst/>
              <a:cxnLst/>
              <a:rect l="l" t="t" r="r" b="b"/>
              <a:pathLst>
                <a:path w="1120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1498113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1626581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1498113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1626581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169038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1562742" y="1851338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20" y="869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124203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137046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1434308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62" y="1120"/>
                    <a:pt x="560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306252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51"/>
                    <a:pt x="1" y="561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24203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37046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24203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137046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1434308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1306252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1434308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1306252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124203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137046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124203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137046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1434308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1306252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1434308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1306252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124203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137046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124203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137046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1434308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1306252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20"/>
                    <a:pt x="572" y="1120"/>
                  </a:cubicBezTo>
                  <a:cubicBezTo>
                    <a:pt x="882" y="1120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1434308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1306252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124203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37046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24203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37046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434308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306252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434308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306252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24203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37046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24203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137046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434308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306252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434308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93"/>
                    <a:pt x="262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306252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24203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37046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24203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37046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434308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306252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434308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306252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24203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37046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24203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62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37046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434308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306252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434308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306252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24203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37046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24203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37046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434308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306252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986335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113979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17819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63" y="1120"/>
                    <a:pt x="561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050174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986335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113979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986335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113979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17819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050174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17819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050174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986335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113979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986335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113979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93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17819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050174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17819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50174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986335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3979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986335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13979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17819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050174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17819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050174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986335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113979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986335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113979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17819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050174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17819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93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050174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986335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113979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94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986335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113979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17819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050174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17819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93"/>
                    <a:pt x="263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50174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986335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3979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986335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13979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17819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050174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17819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3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050174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986335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113979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986335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113979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17819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050174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117819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63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1050174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986335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1113979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986335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1113979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117819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1050174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729845" y="-590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857901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92253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794062" y="186335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729845" y="25017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857901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729845" y="12170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857901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92253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794062" y="583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92253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794062" y="44244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729845" y="50625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857901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729845" y="37781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93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857901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92253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794062" y="31439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92253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94062" y="69852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29845" y="762330"/>
              <a:ext cx="39307" cy="38929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57901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29845" y="63430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857901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2253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794062" y="570881"/>
              <a:ext cx="38929" cy="38482"/>
            </a:xfrm>
            <a:custGeom>
              <a:avLst/>
              <a:gdLst/>
              <a:ahLst/>
              <a:cxnLst/>
              <a:rect l="l" t="t" r="r" b="b"/>
              <a:pathLst>
                <a:path w="1133" h="1120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1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92253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794062" y="95460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729845" y="101885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857901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729845" y="89038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857901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92253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794062" y="82699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92253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794062" y="12107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729845" y="127451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94"/>
                    <a:pt x="263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857901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729845" y="114646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857901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92253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794062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92253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94062" y="146720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1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29845" y="153100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857901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29845" y="140257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57901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2253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794062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2253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794062" y="17232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729845" y="178712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857901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729845" y="165906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70"/>
                    <a:pt x="263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857901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92253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794062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92253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794062" y="1979359"/>
              <a:ext cx="38929" cy="38929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729845" y="204361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3" y="869"/>
                    <a:pt x="263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857901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729845" y="191514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857901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92253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794062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473768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01824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66604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537985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1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473768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601824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473768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601824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66604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53798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66604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53798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473768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601824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473768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601824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93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66604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537985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66604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53798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73768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601824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473768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601824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66604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537985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70" y="1120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6604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53798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473768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601824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473768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601824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66604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537985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66604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93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537985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473768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94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601824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94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473768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601824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66604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53798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66604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93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537985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70" y="1131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473768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601824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73768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601824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66604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75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3798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66604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537985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473768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601824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473768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601824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70"/>
                    <a:pt x="250" y="1131"/>
                    <a:pt x="560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66604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53798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66604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537985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473768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601824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473768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601824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66604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53798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217690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5300" y="-590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409929" y="186335"/>
              <a:ext cx="38929" cy="38516"/>
            </a:xfrm>
            <a:custGeom>
              <a:avLst/>
              <a:gdLst/>
              <a:ahLst/>
              <a:cxnLst/>
              <a:rect l="l" t="t" r="r" b="b"/>
              <a:pathLst>
                <a:path w="1133" h="1121" extrusionOk="0">
                  <a:moveTo>
                    <a:pt x="572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72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281495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1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217690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45300" y="25017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217690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5300" y="12170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409929" y="58314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281495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409929" y="44244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281495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217690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45300" y="50625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217690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5300" y="37781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93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409929" y="31397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281495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409929" y="69852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281495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217690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45300" y="762330"/>
              <a:ext cx="39307" cy="38929"/>
            </a:xfrm>
            <a:custGeom>
              <a:avLst/>
              <a:gdLst/>
              <a:ahLst/>
              <a:cxnLst/>
              <a:rect l="l" t="t" r="r" b="b"/>
              <a:pathLst>
                <a:path w="1144" h="1133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217690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45300" y="634308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409929" y="57009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281495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409929" y="954603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81495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17690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45300" y="1018854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217690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45300" y="89038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09929" y="826581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281495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409929" y="121030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281495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217690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94"/>
                    <a:pt x="250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45300" y="127451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94"/>
                    <a:pt x="275" y="1132"/>
                    <a:pt x="572" y="1132"/>
                  </a:cubicBezTo>
                  <a:cubicBezTo>
                    <a:pt x="882" y="1132"/>
                    <a:pt x="1144" y="870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217690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45300" y="114646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409929" y="108265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281495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409929" y="146679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281495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217690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45300" y="153100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217690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45300" y="140257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409929" y="1338736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281495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60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409929" y="1722870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281495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217690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45300" y="178712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17690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45300" y="1659065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70"/>
                    <a:pt x="275" y="1131"/>
                    <a:pt x="572" y="1131"/>
                  </a:cubicBezTo>
                  <a:cubicBezTo>
                    <a:pt x="882" y="1131"/>
                    <a:pt x="1144" y="870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409929" y="159484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281495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09929" y="1978982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281495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217690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45300" y="2043611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75" y="1131"/>
                    <a:pt x="572" y="1131"/>
                  </a:cubicBezTo>
                  <a:cubicBezTo>
                    <a:pt x="882" y="1131"/>
                    <a:pt x="1144" y="869"/>
                    <a:pt x="1144" y="560"/>
                  </a:cubicBezTo>
                  <a:cubicBezTo>
                    <a:pt x="1144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217690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45300" y="1915143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409929" y="1851338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281495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2" y="869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-38422" y="-5903"/>
              <a:ext cx="38896" cy="38896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89222" y="-59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153851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1" y="1"/>
                    <a:pt x="1" y="251"/>
                    <a:pt x="1" y="561"/>
                  </a:cubicBezTo>
                  <a:cubicBezTo>
                    <a:pt x="1" y="870"/>
                    <a:pt x="251" y="1120"/>
                    <a:pt x="560" y="1120"/>
                  </a:cubicBezTo>
                  <a:cubicBezTo>
                    <a:pt x="882" y="1120"/>
                    <a:pt x="1132" y="870"/>
                    <a:pt x="1132" y="561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25830" y="186335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51"/>
                    <a:pt x="0" y="561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1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-38422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89222" y="25017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-38422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89222" y="12170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53851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25830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53851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25830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-38422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89222" y="50625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-38422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89222" y="37781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93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153851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25830" y="3143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153851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25830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-38422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89222" y="762330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-38422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89222" y="63430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153851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25830" y="570881"/>
              <a:ext cx="38894" cy="38482"/>
            </a:xfrm>
            <a:custGeom>
              <a:avLst/>
              <a:gdLst/>
              <a:ahLst/>
              <a:cxnLst/>
              <a:rect l="l" t="t" r="r" b="b"/>
              <a:pathLst>
                <a:path w="1132" h="1120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20"/>
                    <a:pt x="572" y="1120"/>
                  </a:cubicBezTo>
                  <a:cubicBezTo>
                    <a:pt x="881" y="1120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153851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25830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-38422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9222" y="101885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-38422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89222" y="89038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153851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25830" y="82699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53851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93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25830" y="12107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-38422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94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89222" y="127451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94"/>
                    <a:pt x="274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-38422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89222" y="114646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153851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25830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153851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93"/>
                    <a:pt x="251" y="1132"/>
                    <a:pt x="560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25830" y="146720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1"/>
                    <a:pt x="572" y="1131"/>
                  </a:cubicBezTo>
                  <a:cubicBezTo>
                    <a:pt x="881" y="1131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-38422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89222" y="15310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-38422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89222" y="14025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153851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75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25830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153851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25830" y="17232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-38422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9222" y="178712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-38422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1"/>
                    <a:pt x="560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89222" y="16590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70"/>
                    <a:pt x="274" y="1131"/>
                    <a:pt x="572" y="1131"/>
                  </a:cubicBezTo>
                  <a:cubicBezTo>
                    <a:pt x="882" y="1131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153851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25830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53851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25830" y="1979359"/>
              <a:ext cx="38894" cy="38929"/>
            </a:xfrm>
            <a:custGeom>
              <a:avLst/>
              <a:gdLst/>
              <a:ahLst/>
              <a:cxnLst/>
              <a:rect l="l" t="t" r="r" b="b"/>
              <a:pathLst>
                <a:path w="1132" h="1133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-3842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89222" y="204361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24" y="869"/>
                    <a:pt x="274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-38422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89222" y="191514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153851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25830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-136173" y="-1814"/>
              <a:ext cx="8212" cy="31507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-102226" y="186335"/>
              <a:ext cx="38894" cy="38516"/>
            </a:xfrm>
            <a:custGeom>
              <a:avLst/>
              <a:gdLst/>
              <a:ahLst/>
              <a:cxnLst/>
              <a:rect l="l" t="t" r="r" b="b"/>
              <a:pathLst>
                <a:path w="1132" h="1121" extrusionOk="0">
                  <a:moveTo>
                    <a:pt x="560" y="1"/>
                  </a:moveTo>
                  <a:cubicBezTo>
                    <a:pt x="250" y="1"/>
                    <a:pt x="0" y="251"/>
                    <a:pt x="0" y="561"/>
                  </a:cubicBezTo>
                  <a:cubicBezTo>
                    <a:pt x="0" y="870"/>
                    <a:pt x="250" y="1120"/>
                    <a:pt x="560" y="1120"/>
                  </a:cubicBezTo>
                  <a:cubicBezTo>
                    <a:pt x="870" y="1120"/>
                    <a:pt x="1131" y="870"/>
                    <a:pt x="1131" y="561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-136173" y="25385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43"/>
                    <a:pt x="238" y="453"/>
                  </a:cubicBezTo>
                  <a:cubicBezTo>
                    <a:pt x="238" y="262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-136173" y="125795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30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75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-102226" y="58314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-102226" y="44244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-136173" y="50992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-136173" y="38190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-102226" y="31397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-102226" y="69852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-136173" y="766040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4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-136173" y="638397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2"/>
                    <a:pt x="131" y="9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-102226" y="57009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-102226" y="954603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-136173" y="1022118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-136173" y="894474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-102226" y="826581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-102226" y="121030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93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-136173" y="127860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10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-136173" y="1150174"/>
              <a:ext cx="8212" cy="31507"/>
            </a:xfrm>
            <a:custGeom>
              <a:avLst/>
              <a:gdLst/>
              <a:ahLst/>
              <a:cxnLst/>
              <a:rect l="l" t="t" r="r" b="b"/>
              <a:pathLst>
                <a:path w="239" h="917" extrusionOk="0">
                  <a:moveTo>
                    <a:pt x="0" y="0"/>
                  </a:moveTo>
                  <a:lnTo>
                    <a:pt x="0" y="917"/>
                  </a:lnTo>
                  <a:cubicBezTo>
                    <a:pt x="155" y="833"/>
                    <a:pt x="238" y="655"/>
                    <a:pt x="238" y="464"/>
                  </a:cubicBezTo>
                  <a:cubicBezTo>
                    <a:pt x="238" y="262"/>
                    <a:pt x="131" y="95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-102226" y="108265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-102226" y="14667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93"/>
                    <a:pt x="250" y="1132"/>
                    <a:pt x="560" y="1132"/>
                  </a:cubicBezTo>
                  <a:cubicBezTo>
                    <a:pt x="870" y="1132"/>
                    <a:pt x="1131" y="870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-136173" y="1534685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-136173" y="1406251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34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-102226" y="13387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75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-102226" y="1722870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60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-136173" y="1790797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-136173" y="1662329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1"/>
                  </a:moveTo>
                  <a:lnTo>
                    <a:pt x="0" y="929"/>
                  </a:lnTo>
                  <a:cubicBezTo>
                    <a:pt x="155" y="834"/>
                    <a:pt x="238" y="679"/>
                    <a:pt x="238" y="465"/>
                  </a:cubicBezTo>
                  <a:cubicBezTo>
                    <a:pt x="238" y="274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-102226" y="159484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-102226" y="197898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70" y="1131"/>
                    <a:pt x="1131" y="881"/>
                    <a:pt x="1131" y="572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-136173" y="2046875"/>
              <a:ext cx="8212" cy="31954"/>
            </a:xfrm>
            <a:custGeom>
              <a:avLst/>
              <a:gdLst/>
              <a:ahLst/>
              <a:cxnLst/>
              <a:rect l="l" t="t" r="r" b="b"/>
              <a:pathLst>
                <a:path w="239" h="930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-136173" y="1919231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22"/>
                    <a:pt x="238" y="644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-102226" y="1851338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2459065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2330597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226720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2395260" y="2164692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60"/>
                  </a:cubicBezTo>
                  <a:cubicBezTo>
                    <a:pt x="1119" y="251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245906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233059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226720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2395260" y="242076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19" y="882"/>
                    <a:pt x="1119" y="572"/>
                  </a:cubicBezTo>
                  <a:cubicBezTo>
                    <a:pt x="1119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226720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2395260" y="2292336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19" y="881"/>
                    <a:pt x="1119" y="572"/>
                  </a:cubicBezTo>
                  <a:cubicBezTo>
                    <a:pt x="1119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2459065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2330597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2202987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50" y="1131"/>
                    <a:pt x="560" y="1131"/>
                  </a:cubicBezTo>
                  <a:cubicBezTo>
                    <a:pt x="869" y="1131"/>
                    <a:pt x="1131" y="869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2074931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2011127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138736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2202987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69" y="1132"/>
                    <a:pt x="1131" y="881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207493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2011127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2138736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2011127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2138736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2202987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51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2074931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1946463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69"/>
                    <a:pt x="263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181885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69" y="1131"/>
                    <a:pt x="1131" y="881"/>
                    <a:pt x="1131" y="572"/>
                  </a:cubicBezTo>
                  <a:cubicBezTo>
                    <a:pt x="1131" y="262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175501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188265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51"/>
                    <a:pt x="0" y="560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1946463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25" y="881"/>
                    <a:pt x="263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181885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69" y="1132"/>
                    <a:pt x="1131" y="870"/>
                    <a:pt x="1131" y="560"/>
                  </a:cubicBezTo>
                  <a:cubicBezTo>
                    <a:pt x="1131" y="250"/>
                    <a:pt x="869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175501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188265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0" y="251"/>
                    <a:pt x="0" y="572"/>
                  </a:cubicBezTo>
                  <a:cubicBezTo>
                    <a:pt x="0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175501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188265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0" y="262"/>
                    <a:pt x="0" y="572"/>
                  </a:cubicBezTo>
                  <a:cubicBezTo>
                    <a:pt x="0" y="881"/>
                    <a:pt x="251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946463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81885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69" y="1132"/>
                    <a:pt x="1131" y="882"/>
                    <a:pt x="1131" y="572"/>
                  </a:cubicBezTo>
                  <a:cubicBezTo>
                    <a:pt x="1131" y="263"/>
                    <a:pt x="869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690385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562742" y="210047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20" y="881"/>
                    <a:pt x="1120" y="572"/>
                  </a:cubicBezTo>
                  <a:cubicBezTo>
                    <a:pt x="1120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498113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3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626581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169038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2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1562742" y="2356965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20" y="870"/>
                    <a:pt x="1120" y="560"/>
                  </a:cubicBezTo>
                  <a:cubicBezTo>
                    <a:pt x="1120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1498113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1626581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1498113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3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1626581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1690385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1562742" y="2228909"/>
              <a:ext cx="38482" cy="38894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20" y="882"/>
                    <a:pt x="1120" y="572"/>
                  </a:cubicBezTo>
                  <a:cubicBezTo>
                    <a:pt x="1120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1434308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69"/>
                    <a:pt x="262" y="1131"/>
                    <a:pt x="560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1306252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124203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137046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60"/>
                  </a:cubicBezTo>
                  <a:cubicBezTo>
                    <a:pt x="1132" y="251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1434308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12" y="881"/>
                    <a:pt x="262" y="1132"/>
                    <a:pt x="560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1306252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0"/>
                    <a:pt x="1" y="560"/>
                  </a:cubicBezTo>
                  <a:cubicBezTo>
                    <a:pt x="1" y="870"/>
                    <a:pt x="263" y="1132"/>
                    <a:pt x="572" y="1132"/>
                  </a:cubicBezTo>
                  <a:cubicBezTo>
                    <a:pt x="882" y="1132"/>
                    <a:pt x="1132" y="870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124203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137046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124203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62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137046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434308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62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306252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63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63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7819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69"/>
                    <a:pt x="263" y="1131"/>
                    <a:pt x="561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050174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986335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113979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117819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3" y="881"/>
                    <a:pt x="263" y="1132"/>
                    <a:pt x="561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1050174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70"/>
                    <a:pt x="250" y="1132"/>
                    <a:pt x="560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986335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1113979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986335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1113979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117819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1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63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1050174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63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92253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70" y="1131"/>
                    <a:pt x="1132" y="869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794062" y="210047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1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29845" y="216469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13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857901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92253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70" y="1132"/>
                    <a:pt x="1132" y="881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794062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1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729845" y="242076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63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857901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729845" y="229233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13" y="881"/>
                    <a:pt x="263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857901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92253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794062" y="2228909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61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1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66604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69"/>
                    <a:pt x="262" y="1131"/>
                    <a:pt x="572" y="1131"/>
                  </a:cubicBezTo>
                  <a:cubicBezTo>
                    <a:pt x="881" y="1131"/>
                    <a:pt x="1131" y="869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537985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70" y="1131"/>
                    <a:pt x="1132" y="881"/>
                    <a:pt x="1132" y="572"/>
                  </a:cubicBezTo>
                  <a:cubicBezTo>
                    <a:pt x="1132" y="262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473768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1824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12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6604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81"/>
                    <a:pt x="262" y="1132"/>
                    <a:pt x="572" y="1132"/>
                  </a:cubicBezTo>
                  <a:cubicBezTo>
                    <a:pt x="881" y="1132"/>
                    <a:pt x="1131" y="881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53798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70"/>
                    <a:pt x="251" y="1132"/>
                    <a:pt x="560" y="1132"/>
                  </a:cubicBezTo>
                  <a:cubicBezTo>
                    <a:pt x="870" y="1132"/>
                    <a:pt x="1132" y="870"/>
                    <a:pt x="1132" y="560"/>
                  </a:cubicBezTo>
                  <a:cubicBezTo>
                    <a:pt x="1132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73768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01824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473768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01824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12" y="881"/>
                    <a:pt x="250" y="1131"/>
                    <a:pt x="560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6604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537985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63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70" y="1132"/>
                    <a:pt x="1132" y="882"/>
                    <a:pt x="1132" y="572"/>
                  </a:cubicBezTo>
                  <a:cubicBezTo>
                    <a:pt x="1132" y="263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409929" y="210088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72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281495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2" y="881"/>
                    <a:pt x="1132" y="572"/>
                  </a:cubicBezTo>
                  <a:cubicBezTo>
                    <a:pt x="1132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217690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51"/>
                    <a:pt x="0" y="560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60"/>
                  </a:cubicBezTo>
                  <a:cubicBezTo>
                    <a:pt x="1131" y="251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345300" y="2164692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51"/>
                    <a:pt x="1" y="560"/>
                  </a:cubicBezTo>
                  <a:cubicBezTo>
                    <a:pt x="25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60"/>
                  </a:cubicBezTo>
                  <a:cubicBezTo>
                    <a:pt x="1144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409929" y="2356965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72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281495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2" y="870"/>
                    <a:pt x="1132" y="560"/>
                  </a:cubicBezTo>
                  <a:cubicBezTo>
                    <a:pt x="1132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217690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51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345300" y="2420769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cubicBezTo>
                    <a:pt x="1" y="882"/>
                    <a:pt x="275" y="1132"/>
                    <a:pt x="572" y="1132"/>
                  </a:cubicBezTo>
                  <a:cubicBezTo>
                    <a:pt x="882" y="1132"/>
                    <a:pt x="1144" y="882"/>
                    <a:pt x="1144" y="572"/>
                  </a:cubicBezTo>
                  <a:cubicBezTo>
                    <a:pt x="1144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217690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50" y="0"/>
                    <a:pt x="0" y="262"/>
                    <a:pt x="0" y="572"/>
                  </a:cubicBezTo>
                  <a:cubicBezTo>
                    <a:pt x="0" y="881"/>
                    <a:pt x="250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345300" y="2292336"/>
              <a:ext cx="39307" cy="38894"/>
            </a:xfrm>
            <a:custGeom>
              <a:avLst/>
              <a:gdLst/>
              <a:ahLst/>
              <a:cxnLst/>
              <a:rect l="l" t="t" r="r" b="b"/>
              <a:pathLst>
                <a:path w="1144" h="1132" extrusionOk="0">
                  <a:moveTo>
                    <a:pt x="572" y="0"/>
                  </a:moveTo>
                  <a:cubicBezTo>
                    <a:pt x="263" y="0"/>
                    <a:pt x="1" y="262"/>
                    <a:pt x="1" y="572"/>
                  </a:cubicBezTo>
                  <a:cubicBezTo>
                    <a:pt x="25" y="881"/>
                    <a:pt x="275" y="1131"/>
                    <a:pt x="572" y="1131"/>
                  </a:cubicBezTo>
                  <a:cubicBezTo>
                    <a:pt x="882" y="1131"/>
                    <a:pt x="1144" y="881"/>
                    <a:pt x="1144" y="572"/>
                  </a:cubicBezTo>
                  <a:cubicBezTo>
                    <a:pt x="1144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409929" y="2228497"/>
              <a:ext cx="38929" cy="38894"/>
            </a:xfrm>
            <a:custGeom>
              <a:avLst/>
              <a:gdLst/>
              <a:ahLst/>
              <a:cxnLst/>
              <a:rect l="l" t="t" r="r" b="b"/>
              <a:pathLst>
                <a:path w="1133" h="1132" extrusionOk="0">
                  <a:moveTo>
                    <a:pt x="572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281495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2" y="882"/>
                    <a:pt x="1132" y="572"/>
                  </a:cubicBezTo>
                  <a:cubicBezTo>
                    <a:pt x="1132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53851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69"/>
                    <a:pt x="251" y="1131"/>
                    <a:pt x="560" y="1131"/>
                  </a:cubicBezTo>
                  <a:cubicBezTo>
                    <a:pt x="882" y="1131"/>
                    <a:pt x="1132" y="869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25830" y="210047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0" y="881"/>
                    <a:pt x="262" y="1131"/>
                    <a:pt x="572" y="1131"/>
                  </a:cubicBezTo>
                  <a:cubicBezTo>
                    <a:pt x="881" y="1131"/>
                    <a:pt x="1131" y="881"/>
                    <a:pt x="1131" y="572"/>
                  </a:cubicBezTo>
                  <a:cubicBezTo>
                    <a:pt x="1131" y="262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-3842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1"/>
                    <a:pt x="1" y="560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89222" y="2164692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1"/>
                    <a:pt x="0" y="560"/>
                  </a:cubicBezTo>
                  <a:cubicBezTo>
                    <a:pt x="24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60"/>
                  </a:cubicBezTo>
                  <a:cubicBezTo>
                    <a:pt x="1132" y="251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153851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50"/>
                    <a:pt x="1" y="560"/>
                  </a:cubicBezTo>
                  <a:cubicBezTo>
                    <a:pt x="1" y="881"/>
                    <a:pt x="251" y="1132"/>
                    <a:pt x="560" y="1132"/>
                  </a:cubicBezTo>
                  <a:cubicBezTo>
                    <a:pt x="882" y="1132"/>
                    <a:pt x="1132" y="881"/>
                    <a:pt x="1132" y="560"/>
                  </a:cubicBezTo>
                  <a:cubicBezTo>
                    <a:pt x="1132" y="250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25830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50"/>
                    <a:pt x="0" y="560"/>
                  </a:cubicBezTo>
                  <a:cubicBezTo>
                    <a:pt x="0" y="870"/>
                    <a:pt x="262" y="1132"/>
                    <a:pt x="572" y="1132"/>
                  </a:cubicBezTo>
                  <a:cubicBezTo>
                    <a:pt x="881" y="1132"/>
                    <a:pt x="1131" y="870"/>
                    <a:pt x="1131" y="560"/>
                  </a:cubicBezTo>
                  <a:cubicBezTo>
                    <a:pt x="1131" y="250"/>
                    <a:pt x="881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-3842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89222" y="242076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cubicBezTo>
                    <a:pt x="0" y="882"/>
                    <a:pt x="274" y="1132"/>
                    <a:pt x="572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-3842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1" y="0"/>
                    <a:pt x="1" y="262"/>
                    <a:pt x="1" y="572"/>
                  </a:cubicBezTo>
                  <a:cubicBezTo>
                    <a:pt x="1" y="881"/>
                    <a:pt x="251" y="1131"/>
                    <a:pt x="560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89222" y="2292336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0"/>
                  </a:moveTo>
                  <a:cubicBezTo>
                    <a:pt x="262" y="0"/>
                    <a:pt x="0" y="262"/>
                    <a:pt x="0" y="572"/>
                  </a:cubicBezTo>
                  <a:cubicBezTo>
                    <a:pt x="24" y="881"/>
                    <a:pt x="274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62"/>
                    <a:pt x="882" y="0"/>
                    <a:pt x="57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153851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1" y="1"/>
                    <a:pt x="1" y="251"/>
                    <a:pt x="1" y="572"/>
                  </a:cubicBezTo>
                  <a:cubicBezTo>
                    <a:pt x="1" y="882"/>
                    <a:pt x="251" y="1132"/>
                    <a:pt x="560" y="1132"/>
                  </a:cubicBezTo>
                  <a:cubicBezTo>
                    <a:pt x="882" y="1132"/>
                    <a:pt x="1132" y="882"/>
                    <a:pt x="1132" y="572"/>
                  </a:cubicBezTo>
                  <a:cubicBezTo>
                    <a:pt x="1132" y="251"/>
                    <a:pt x="882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25830" y="2228909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1"/>
                  </a:moveTo>
                  <a:cubicBezTo>
                    <a:pt x="262" y="1"/>
                    <a:pt x="0" y="263"/>
                    <a:pt x="0" y="572"/>
                  </a:cubicBezTo>
                  <a:cubicBezTo>
                    <a:pt x="0" y="882"/>
                    <a:pt x="262" y="1132"/>
                    <a:pt x="572" y="1132"/>
                  </a:cubicBezTo>
                  <a:cubicBezTo>
                    <a:pt x="881" y="1132"/>
                    <a:pt x="1131" y="882"/>
                    <a:pt x="1131" y="572"/>
                  </a:cubicBezTo>
                  <a:cubicBezTo>
                    <a:pt x="1131" y="263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-102226" y="210088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69"/>
                    <a:pt x="250" y="1131"/>
                    <a:pt x="560" y="1131"/>
                  </a:cubicBezTo>
                  <a:cubicBezTo>
                    <a:pt x="870" y="1131"/>
                    <a:pt x="1131" y="869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-136173" y="2168368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7"/>
                  </a:lnTo>
                  <a:cubicBezTo>
                    <a:pt x="155" y="834"/>
                    <a:pt x="238" y="655"/>
                    <a:pt x="238" y="453"/>
                  </a:cubicBezTo>
                  <a:cubicBezTo>
                    <a:pt x="238" y="263"/>
                    <a:pt x="131" y="9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-102226" y="2356965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0"/>
                  </a:moveTo>
                  <a:cubicBezTo>
                    <a:pt x="250" y="0"/>
                    <a:pt x="0" y="250"/>
                    <a:pt x="0" y="560"/>
                  </a:cubicBezTo>
                  <a:cubicBezTo>
                    <a:pt x="0" y="881"/>
                    <a:pt x="250" y="1132"/>
                    <a:pt x="560" y="1132"/>
                  </a:cubicBezTo>
                  <a:cubicBezTo>
                    <a:pt x="870" y="1132"/>
                    <a:pt x="1131" y="881"/>
                    <a:pt x="1131" y="560"/>
                  </a:cubicBezTo>
                  <a:cubicBezTo>
                    <a:pt x="1131" y="250"/>
                    <a:pt x="870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-136173" y="2424446"/>
              <a:ext cx="8212" cy="31542"/>
            </a:xfrm>
            <a:custGeom>
              <a:avLst/>
              <a:gdLst/>
              <a:ahLst/>
              <a:cxnLst/>
              <a:rect l="l" t="t" r="r" b="b"/>
              <a:pathLst>
                <a:path w="239" h="918" extrusionOk="0">
                  <a:moveTo>
                    <a:pt x="0" y="1"/>
                  </a:moveTo>
                  <a:lnTo>
                    <a:pt x="0" y="918"/>
                  </a:lnTo>
                  <a:cubicBezTo>
                    <a:pt x="155" y="834"/>
                    <a:pt x="238" y="656"/>
                    <a:pt x="238" y="465"/>
                  </a:cubicBezTo>
                  <a:cubicBezTo>
                    <a:pt x="238" y="263"/>
                    <a:pt x="131" y="108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-136173" y="2296424"/>
              <a:ext cx="8212" cy="31920"/>
            </a:xfrm>
            <a:custGeom>
              <a:avLst/>
              <a:gdLst/>
              <a:ahLst/>
              <a:cxnLst/>
              <a:rect l="l" t="t" r="r" b="b"/>
              <a:pathLst>
                <a:path w="239" h="929" extrusionOk="0">
                  <a:moveTo>
                    <a:pt x="0" y="0"/>
                  </a:moveTo>
                  <a:lnTo>
                    <a:pt x="0" y="929"/>
                  </a:lnTo>
                  <a:cubicBezTo>
                    <a:pt x="155" y="822"/>
                    <a:pt x="238" y="655"/>
                    <a:pt x="238" y="465"/>
                  </a:cubicBezTo>
                  <a:cubicBezTo>
                    <a:pt x="238" y="274"/>
                    <a:pt x="131" y="107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-102226" y="2228497"/>
              <a:ext cx="38894" cy="38894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60" y="1"/>
                  </a:moveTo>
                  <a:cubicBezTo>
                    <a:pt x="250" y="1"/>
                    <a:pt x="0" y="251"/>
                    <a:pt x="0" y="572"/>
                  </a:cubicBezTo>
                  <a:cubicBezTo>
                    <a:pt x="0" y="882"/>
                    <a:pt x="250" y="1132"/>
                    <a:pt x="560" y="1132"/>
                  </a:cubicBezTo>
                  <a:cubicBezTo>
                    <a:pt x="870" y="1132"/>
                    <a:pt x="1131" y="882"/>
                    <a:pt x="1131" y="572"/>
                  </a:cubicBezTo>
                  <a:cubicBezTo>
                    <a:pt x="1131" y="251"/>
                    <a:pt x="870" y="1"/>
                    <a:pt x="56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-136173" y="-33734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dk2"/>
            </a:solidFill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-141086" y="-19818"/>
              <a:ext cx="5604501" cy="2507313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solidFill>
              <a:schemeClr val="dk2"/>
            </a:solidFill>
            <a:ln w="297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-143972" y="-18994"/>
              <a:ext cx="5607388" cy="2508928"/>
            </a:xfrm>
            <a:custGeom>
              <a:avLst/>
              <a:gdLst/>
              <a:ahLst/>
              <a:cxnLst/>
              <a:rect l="l" t="t" r="r" b="b"/>
              <a:pathLst>
                <a:path w="163200" h="73021" fill="none" extrusionOk="0">
                  <a:moveTo>
                    <a:pt x="1" y="24"/>
                  </a:moveTo>
                  <a:lnTo>
                    <a:pt x="1" y="73021"/>
                  </a:lnTo>
                  <a:lnTo>
                    <a:pt x="163200" y="73021"/>
                  </a:lnTo>
                  <a:lnTo>
                    <a:pt x="129529" y="0"/>
                  </a:lnTo>
                  <a:close/>
                </a:path>
              </a:pathLst>
            </a:custGeom>
            <a:solidFill>
              <a:schemeClr val="dk2"/>
            </a:solidFill>
            <a:ln w="3875" cap="flat" cmpd="sng">
              <a:solidFill>
                <a:schemeClr val="dk2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-141086" y="-19818"/>
              <a:ext cx="5604501" cy="2507313"/>
            </a:xfrm>
            <a:custGeom>
              <a:avLst/>
              <a:gdLst/>
              <a:ahLst/>
              <a:cxnLst/>
              <a:rect l="l" t="t" r="r" b="b"/>
              <a:pathLst>
                <a:path w="163116" h="72974" fill="none" extrusionOk="0">
                  <a:moveTo>
                    <a:pt x="0" y="48"/>
                  </a:moveTo>
                  <a:lnTo>
                    <a:pt x="0" y="72973"/>
                  </a:lnTo>
                  <a:lnTo>
                    <a:pt x="163116" y="72973"/>
                  </a:lnTo>
                  <a:lnTo>
                    <a:pt x="129493" y="0"/>
                  </a:lnTo>
                  <a:close/>
                </a:path>
              </a:pathLst>
            </a:custGeom>
            <a:noFill/>
            <a:ln w="297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2"/>
          <p:cNvGrpSpPr/>
          <p:nvPr/>
        </p:nvGrpSpPr>
        <p:grpSpPr>
          <a:xfrm>
            <a:off x="-143978" y="2628900"/>
            <a:ext cx="6868628" cy="2562225"/>
            <a:chOff x="-143978" y="2628900"/>
            <a:chExt cx="6868628" cy="2562225"/>
          </a:xfrm>
        </p:grpSpPr>
        <p:sp>
          <p:nvSpPr>
            <p:cNvPr id="1574" name="Google Shape;1574;p2"/>
            <p:cNvSpPr/>
            <p:nvPr/>
          </p:nvSpPr>
          <p:spPr>
            <a:xfrm>
              <a:off x="-142875" y="2628900"/>
              <a:ext cx="6867525" cy="2562225"/>
            </a:xfrm>
            <a:custGeom>
              <a:avLst/>
              <a:gdLst/>
              <a:ahLst/>
              <a:cxnLst/>
              <a:rect l="l" t="t" r="r" b="b"/>
              <a:pathLst>
                <a:path w="274701" h="102489" extrusionOk="0">
                  <a:moveTo>
                    <a:pt x="0" y="1143"/>
                  </a:moveTo>
                  <a:lnTo>
                    <a:pt x="228219" y="0"/>
                  </a:lnTo>
                  <a:lnTo>
                    <a:pt x="274701" y="102489"/>
                  </a:lnTo>
                  <a:lnTo>
                    <a:pt x="381" y="1013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575" name="Google Shape;1575;p2"/>
            <p:cNvSpPr/>
            <p:nvPr/>
          </p:nvSpPr>
          <p:spPr>
            <a:xfrm>
              <a:off x="3062850" y="2634723"/>
              <a:ext cx="2431314" cy="2537280"/>
            </a:xfrm>
            <a:custGeom>
              <a:avLst/>
              <a:gdLst/>
              <a:ahLst/>
              <a:cxnLst/>
              <a:rect l="l" t="t" r="r" b="b"/>
              <a:pathLst>
                <a:path w="70760" h="73844" extrusionOk="0">
                  <a:moveTo>
                    <a:pt x="70760" y="1"/>
                  </a:moveTo>
                  <a:lnTo>
                    <a:pt x="56758" y="36"/>
                  </a:lnTo>
                  <a:lnTo>
                    <a:pt x="1" y="73843"/>
                  </a:lnTo>
                  <a:lnTo>
                    <a:pt x="382" y="73843"/>
                  </a:lnTo>
                  <a:lnTo>
                    <a:pt x="707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3040757" y="2637197"/>
              <a:ext cx="1559486" cy="2534732"/>
            </a:xfrm>
            <a:custGeom>
              <a:avLst/>
              <a:gdLst/>
              <a:ahLst/>
              <a:cxnLst/>
              <a:rect l="l" t="t" r="r" b="b"/>
              <a:pathLst>
                <a:path w="45388" h="73772" extrusionOk="0">
                  <a:moveTo>
                    <a:pt x="45387" y="0"/>
                  </a:moveTo>
                  <a:lnTo>
                    <a:pt x="34767" y="24"/>
                  </a:lnTo>
                  <a:lnTo>
                    <a:pt x="1" y="73771"/>
                  </a:lnTo>
                  <a:lnTo>
                    <a:pt x="299" y="73771"/>
                  </a:lnTo>
                  <a:lnTo>
                    <a:pt x="453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244094" y="4239150"/>
              <a:ext cx="3184357" cy="932778"/>
            </a:xfrm>
            <a:custGeom>
              <a:avLst/>
              <a:gdLst/>
              <a:ahLst/>
              <a:cxnLst/>
              <a:rect l="l" t="t" r="r" b="b"/>
              <a:pathLst>
                <a:path w="92679" h="27148" extrusionOk="0">
                  <a:moveTo>
                    <a:pt x="88428" y="1"/>
                  </a:moveTo>
                  <a:lnTo>
                    <a:pt x="0" y="27147"/>
                  </a:lnTo>
                  <a:lnTo>
                    <a:pt x="3655" y="27147"/>
                  </a:lnTo>
                  <a:lnTo>
                    <a:pt x="92679" y="9276"/>
                  </a:lnTo>
                  <a:lnTo>
                    <a:pt x="884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3092330" y="2958728"/>
              <a:ext cx="2755626" cy="2213200"/>
            </a:xfrm>
            <a:custGeom>
              <a:avLst/>
              <a:gdLst/>
              <a:ahLst/>
              <a:cxnLst/>
              <a:rect l="l" t="t" r="r" b="b"/>
              <a:pathLst>
                <a:path w="80201" h="64414" extrusionOk="0">
                  <a:moveTo>
                    <a:pt x="75712" y="0"/>
                  </a:moveTo>
                  <a:lnTo>
                    <a:pt x="0" y="64413"/>
                  </a:lnTo>
                  <a:lnTo>
                    <a:pt x="595" y="64413"/>
                  </a:lnTo>
                  <a:lnTo>
                    <a:pt x="80201" y="9775"/>
                  </a:lnTo>
                  <a:lnTo>
                    <a:pt x="757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3740718" y="4890013"/>
              <a:ext cx="2970404" cy="281916"/>
            </a:xfrm>
            <a:custGeom>
              <a:avLst/>
              <a:gdLst/>
              <a:ahLst/>
              <a:cxnLst/>
              <a:rect l="l" t="t" r="r" b="b"/>
              <a:pathLst>
                <a:path w="86452" h="8205" extrusionOk="0">
                  <a:moveTo>
                    <a:pt x="82677" y="1"/>
                  </a:moveTo>
                  <a:lnTo>
                    <a:pt x="0" y="8204"/>
                  </a:lnTo>
                  <a:lnTo>
                    <a:pt x="86452" y="8204"/>
                  </a:lnTo>
                  <a:lnTo>
                    <a:pt x="826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3022753" y="2639224"/>
              <a:ext cx="880003" cy="2532704"/>
            </a:xfrm>
            <a:custGeom>
              <a:avLst/>
              <a:gdLst/>
              <a:ahLst/>
              <a:cxnLst/>
              <a:rect l="l" t="t" r="r" b="b"/>
              <a:pathLst>
                <a:path w="25612" h="73713" extrusionOk="0">
                  <a:moveTo>
                    <a:pt x="25611" y="1"/>
                  </a:moveTo>
                  <a:lnTo>
                    <a:pt x="16586" y="25"/>
                  </a:lnTo>
                  <a:lnTo>
                    <a:pt x="1" y="73712"/>
                  </a:lnTo>
                  <a:lnTo>
                    <a:pt x="251" y="73712"/>
                  </a:lnTo>
                  <a:lnTo>
                    <a:pt x="2561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3140570" y="3614916"/>
              <a:ext cx="2998647" cy="1557012"/>
            </a:xfrm>
            <a:custGeom>
              <a:avLst/>
              <a:gdLst/>
              <a:ahLst/>
              <a:cxnLst/>
              <a:rect l="l" t="t" r="r" b="b"/>
              <a:pathLst>
                <a:path w="87274" h="45316" extrusionOk="0">
                  <a:moveTo>
                    <a:pt x="83083" y="0"/>
                  </a:moveTo>
                  <a:lnTo>
                    <a:pt x="1" y="45315"/>
                  </a:lnTo>
                  <a:lnTo>
                    <a:pt x="1144" y="45315"/>
                  </a:lnTo>
                  <a:lnTo>
                    <a:pt x="87274" y="9096"/>
                  </a:lnTo>
                  <a:lnTo>
                    <a:pt x="8308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1008423" y="2645787"/>
              <a:ext cx="1953412" cy="2526142"/>
            </a:xfrm>
            <a:custGeom>
              <a:avLst/>
              <a:gdLst/>
              <a:ahLst/>
              <a:cxnLst/>
              <a:rect l="l" t="t" r="r" b="b"/>
              <a:pathLst>
                <a:path w="56853" h="73522" extrusionOk="0">
                  <a:moveTo>
                    <a:pt x="11931" y="0"/>
                  </a:moveTo>
                  <a:lnTo>
                    <a:pt x="1" y="36"/>
                  </a:lnTo>
                  <a:lnTo>
                    <a:pt x="56520" y="73521"/>
                  </a:lnTo>
                  <a:lnTo>
                    <a:pt x="56853" y="73521"/>
                  </a:lnTo>
                  <a:lnTo>
                    <a:pt x="119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1781191" y="2643725"/>
              <a:ext cx="1200297" cy="2528203"/>
            </a:xfrm>
            <a:custGeom>
              <a:avLst/>
              <a:gdLst/>
              <a:ahLst/>
              <a:cxnLst/>
              <a:rect l="l" t="t" r="r" b="b"/>
              <a:pathLst>
                <a:path w="34934" h="73582" extrusionOk="0">
                  <a:moveTo>
                    <a:pt x="9633" y="1"/>
                  </a:moveTo>
                  <a:lnTo>
                    <a:pt x="1" y="36"/>
                  </a:lnTo>
                  <a:lnTo>
                    <a:pt x="34660" y="73581"/>
                  </a:lnTo>
                  <a:lnTo>
                    <a:pt x="34933" y="73581"/>
                  </a:lnTo>
                  <a:lnTo>
                    <a:pt x="963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-141504" y="3921295"/>
              <a:ext cx="2974492" cy="1250633"/>
            </a:xfrm>
            <a:custGeom>
              <a:avLst/>
              <a:gdLst/>
              <a:ahLst/>
              <a:cxnLst/>
              <a:rect l="l" t="t" r="r" b="b"/>
              <a:pathLst>
                <a:path w="86571" h="36399" extrusionOk="0">
                  <a:moveTo>
                    <a:pt x="0" y="1"/>
                  </a:moveTo>
                  <a:lnTo>
                    <a:pt x="0" y="10395"/>
                  </a:lnTo>
                  <a:lnTo>
                    <a:pt x="84713" y="36398"/>
                  </a:lnTo>
                  <a:lnTo>
                    <a:pt x="86570" y="363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-141504" y="4613079"/>
              <a:ext cx="2785071" cy="558849"/>
            </a:xfrm>
            <a:custGeom>
              <a:avLst/>
              <a:gdLst/>
              <a:ahLst/>
              <a:cxnLst/>
              <a:rect l="l" t="t" r="r" b="b"/>
              <a:pathLst>
                <a:path w="81058" h="16265" extrusionOk="0">
                  <a:moveTo>
                    <a:pt x="0" y="0"/>
                  </a:moveTo>
                  <a:lnTo>
                    <a:pt x="0" y="9299"/>
                  </a:lnTo>
                  <a:lnTo>
                    <a:pt x="70247" y="16264"/>
                  </a:lnTo>
                  <a:lnTo>
                    <a:pt x="81058" y="162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-141504" y="3083898"/>
              <a:ext cx="3041595" cy="2088030"/>
            </a:xfrm>
            <a:custGeom>
              <a:avLst/>
              <a:gdLst/>
              <a:ahLst/>
              <a:cxnLst/>
              <a:rect l="l" t="t" r="r" b="b"/>
              <a:pathLst>
                <a:path w="88524" h="60771" extrusionOk="0">
                  <a:moveTo>
                    <a:pt x="0" y="1"/>
                  </a:moveTo>
                  <a:lnTo>
                    <a:pt x="0" y="12919"/>
                  </a:lnTo>
                  <a:lnTo>
                    <a:pt x="87737" y="60770"/>
                  </a:lnTo>
                  <a:lnTo>
                    <a:pt x="88523" y="607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2420990" y="2642110"/>
              <a:ext cx="577265" cy="2529818"/>
            </a:xfrm>
            <a:custGeom>
              <a:avLst/>
              <a:gdLst/>
              <a:ahLst/>
              <a:cxnLst/>
              <a:rect l="l" t="t" r="r" b="b"/>
              <a:pathLst>
                <a:path w="16801" h="73629" extrusionOk="0">
                  <a:moveTo>
                    <a:pt x="8621" y="0"/>
                  </a:moveTo>
                  <a:lnTo>
                    <a:pt x="1" y="36"/>
                  </a:lnTo>
                  <a:lnTo>
                    <a:pt x="16562" y="73628"/>
                  </a:lnTo>
                  <a:lnTo>
                    <a:pt x="16801" y="7362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3008460" y="2640873"/>
              <a:ext cx="288856" cy="2531055"/>
            </a:xfrm>
            <a:custGeom>
              <a:avLst/>
              <a:gdLst/>
              <a:ahLst/>
              <a:cxnLst/>
              <a:rect l="l" t="t" r="r" b="b"/>
              <a:pathLst>
                <a:path w="8407" h="73665" extrusionOk="0">
                  <a:moveTo>
                    <a:pt x="8406" y="0"/>
                  </a:moveTo>
                  <a:lnTo>
                    <a:pt x="0" y="24"/>
                  </a:lnTo>
                  <a:lnTo>
                    <a:pt x="0" y="73664"/>
                  </a:lnTo>
                  <a:lnTo>
                    <a:pt x="179" y="73664"/>
                  </a:lnTo>
                  <a:lnTo>
                    <a:pt x="84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2717989" y="2641698"/>
              <a:ext cx="290505" cy="2530231"/>
            </a:xfrm>
            <a:custGeom>
              <a:avLst/>
              <a:gdLst/>
              <a:ahLst/>
              <a:cxnLst/>
              <a:rect l="l" t="t" r="r" b="b"/>
              <a:pathLst>
                <a:path w="8455" h="73641" extrusionOk="0">
                  <a:moveTo>
                    <a:pt x="8454" y="0"/>
                  </a:moveTo>
                  <a:lnTo>
                    <a:pt x="1" y="12"/>
                  </a:lnTo>
                  <a:lnTo>
                    <a:pt x="8157" y="73640"/>
                  </a:lnTo>
                  <a:lnTo>
                    <a:pt x="8454" y="73640"/>
                  </a:lnTo>
                  <a:lnTo>
                    <a:pt x="84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2112137" y="2643313"/>
              <a:ext cx="877941" cy="2528616"/>
            </a:xfrm>
            <a:custGeom>
              <a:avLst/>
              <a:gdLst/>
              <a:ahLst/>
              <a:cxnLst/>
              <a:rect l="l" t="t" r="r" b="b"/>
              <a:pathLst>
                <a:path w="25552" h="73594" extrusionOk="0">
                  <a:moveTo>
                    <a:pt x="8990" y="1"/>
                  </a:moveTo>
                  <a:lnTo>
                    <a:pt x="1" y="13"/>
                  </a:lnTo>
                  <a:lnTo>
                    <a:pt x="25301" y="73593"/>
                  </a:lnTo>
                  <a:lnTo>
                    <a:pt x="25551" y="73593"/>
                  </a:lnTo>
                  <a:lnTo>
                    <a:pt x="8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1418325" y="2644962"/>
              <a:ext cx="1553748" cy="2526966"/>
            </a:xfrm>
            <a:custGeom>
              <a:avLst/>
              <a:gdLst/>
              <a:ahLst/>
              <a:cxnLst/>
              <a:rect l="l" t="t" r="r" b="b"/>
              <a:pathLst>
                <a:path w="45221" h="73546" extrusionOk="0">
                  <a:moveTo>
                    <a:pt x="10562" y="0"/>
                  </a:moveTo>
                  <a:lnTo>
                    <a:pt x="1" y="24"/>
                  </a:lnTo>
                  <a:lnTo>
                    <a:pt x="44923" y="73545"/>
                  </a:lnTo>
                  <a:lnTo>
                    <a:pt x="45221" y="7354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531417" y="2646989"/>
              <a:ext cx="2418976" cy="2524939"/>
            </a:xfrm>
            <a:custGeom>
              <a:avLst/>
              <a:gdLst/>
              <a:ahLst/>
              <a:cxnLst/>
              <a:rect l="l" t="t" r="r" b="b"/>
              <a:pathLst>
                <a:path w="70403" h="73487" extrusionOk="0">
                  <a:moveTo>
                    <a:pt x="13884" y="1"/>
                  </a:moveTo>
                  <a:lnTo>
                    <a:pt x="1" y="37"/>
                  </a:lnTo>
                  <a:lnTo>
                    <a:pt x="70010" y="73486"/>
                  </a:lnTo>
                  <a:lnTo>
                    <a:pt x="70403" y="73486"/>
                  </a:lnTo>
                  <a:lnTo>
                    <a:pt x="138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-141504" y="2649875"/>
              <a:ext cx="3062451" cy="2522053"/>
            </a:xfrm>
            <a:custGeom>
              <a:avLst/>
              <a:gdLst/>
              <a:ahLst/>
              <a:cxnLst/>
              <a:rect l="l" t="t" r="r" b="b"/>
              <a:pathLst>
                <a:path w="89131" h="73403" extrusionOk="0">
                  <a:moveTo>
                    <a:pt x="0" y="0"/>
                  </a:moveTo>
                  <a:lnTo>
                    <a:pt x="0" y="12633"/>
                  </a:lnTo>
                  <a:lnTo>
                    <a:pt x="88523" y="73402"/>
                  </a:lnTo>
                  <a:lnTo>
                    <a:pt x="89130" y="73402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-141504" y="3527782"/>
              <a:ext cx="3014589" cy="1644147"/>
            </a:xfrm>
            <a:custGeom>
              <a:avLst/>
              <a:gdLst/>
              <a:ahLst/>
              <a:cxnLst/>
              <a:rect l="l" t="t" r="r" b="b"/>
              <a:pathLst>
                <a:path w="87738" h="47852" extrusionOk="0">
                  <a:moveTo>
                    <a:pt x="0" y="0"/>
                  </a:moveTo>
                  <a:lnTo>
                    <a:pt x="0" y="11454"/>
                  </a:lnTo>
                  <a:lnTo>
                    <a:pt x="86570" y="47851"/>
                  </a:lnTo>
                  <a:lnTo>
                    <a:pt x="87737" y="478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-141504" y="4278423"/>
              <a:ext cx="2910688" cy="893506"/>
            </a:xfrm>
            <a:custGeom>
              <a:avLst/>
              <a:gdLst/>
              <a:ahLst/>
              <a:cxnLst/>
              <a:rect l="l" t="t" r="r" b="b"/>
              <a:pathLst>
                <a:path w="84714" h="26005" extrusionOk="0">
                  <a:moveTo>
                    <a:pt x="0" y="1"/>
                  </a:moveTo>
                  <a:lnTo>
                    <a:pt x="0" y="9740"/>
                  </a:lnTo>
                  <a:lnTo>
                    <a:pt x="81058" y="26004"/>
                  </a:lnTo>
                  <a:lnTo>
                    <a:pt x="84713" y="2600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-141504" y="4932584"/>
              <a:ext cx="2413616" cy="239345"/>
            </a:xfrm>
            <a:custGeom>
              <a:avLst/>
              <a:gdLst/>
              <a:ahLst/>
              <a:cxnLst/>
              <a:rect l="l" t="t" r="r" b="b"/>
              <a:pathLst>
                <a:path w="70247" h="6966" extrusionOk="0">
                  <a:moveTo>
                    <a:pt x="0" y="0"/>
                  </a:moveTo>
                  <a:lnTo>
                    <a:pt x="0" y="6965"/>
                  </a:lnTo>
                  <a:lnTo>
                    <a:pt x="70247" y="6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3369676" y="4557830"/>
              <a:ext cx="3211776" cy="614098"/>
            </a:xfrm>
            <a:custGeom>
              <a:avLst/>
              <a:gdLst/>
              <a:ahLst/>
              <a:cxnLst/>
              <a:rect l="l" t="t" r="r" b="b"/>
              <a:pathLst>
                <a:path w="93477" h="17873" extrusionOk="0">
                  <a:moveTo>
                    <a:pt x="89024" y="1"/>
                  </a:moveTo>
                  <a:lnTo>
                    <a:pt x="0" y="17872"/>
                  </a:lnTo>
                  <a:lnTo>
                    <a:pt x="10799" y="17872"/>
                  </a:lnTo>
                  <a:lnTo>
                    <a:pt x="93476" y="9669"/>
                  </a:lnTo>
                  <a:lnTo>
                    <a:pt x="890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3179842" y="3927446"/>
              <a:ext cx="3102548" cy="1244483"/>
            </a:xfrm>
            <a:custGeom>
              <a:avLst/>
              <a:gdLst/>
              <a:ahLst/>
              <a:cxnLst/>
              <a:rect l="l" t="t" r="r" b="b"/>
              <a:pathLst>
                <a:path w="90298" h="36220" extrusionOk="0">
                  <a:moveTo>
                    <a:pt x="86131" y="0"/>
                  </a:moveTo>
                  <a:lnTo>
                    <a:pt x="1" y="36219"/>
                  </a:lnTo>
                  <a:lnTo>
                    <a:pt x="1870" y="36219"/>
                  </a:lnTo>
                  <a:lnTo>
                    <a:pt x="90298" y="9073"/>
                  </a:lnTo>
                  <a:lnTo>
                    <a:pt x="861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3112773" y="3294587"/>
              <a:ext cx="2882445" cy="1877341"/>
            </a:xfrm>
            <a:custGeom>
              <a:avLst/>
              <a:gdLst/>
              <a:ahLst/>
              <a:cxnLst/>
              <a:rect l="l" t="t" r="r" b="b"/>
              <a:pathLst>
                <a:path w="83892" h="54639" extrusionOk="0">
                  <a:moveTo>
                    <a:pt x="79606" y="0"/>
                  </a:moveTo>
                  <a:lnTo>
                    <a:pt x="0" y="54638"/>
                  </a:lnTo>
                  <a:lnTo>
                    <a:pt x="810" y="54638"/>
                  </a:lnTo>
                  <a:lnTo>
                    <a:pt x="83892" y="9323"/>
                  </a:lnTo>
                  <a:lnTo>
                    <a:pt x="796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3075941" y="2634723"/>
              <a:ext cx="2617777" cy="2537205"/>
            </a:xfrm>
            <a:custGeom>
              <a:avLst/>
              <a:gdLst/>
              <a:ahLst/>
              <a:cxnLst/>
              <a:rect l="l" t="t" r="r" b="b"/>
              <a:pathLst>
                <a:path w="76189" h="73844" extrusionOk="0">
                  <a:moveTo>
                    <a:pt x="71855" y="1"/>
                  </a:moveTo>
                  <a:lnTo>
                    <a:pt x="70379" y="13"/>
                  </a:lnTo>
                  <a:lnTo>
                    <a:pt x="1" y="73843"/>
                  </a:lnTo>
                  <a:lnTo>
                    <a:pt x="477" y="73843"/>
                  </a:lnTo>
                  <a:lnTo>
                    <a:pt x="76189" y="9430"/>
                  </a:lnTo>
                  <a:lnTo>
                    <a:pt x="71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3050996" y="2635960"/>
              <a:ext cx="1962002" cy="2535969"/>
            </a:xfrm>
            <a:custGeom>
              <a:avLst/>
              <a:gdLst/>
              <a:ahLst/>
              <a:cxnLst/>
              <a:rect l="l" t="t" r="r" b="b"/>
              <a:pathLst>
                <a:path w="57103" h="73808" extrusionOk="0">
                  <a:moveTo>
                    <a:pt x="57103" y="0"/>
                  </a:moveTo>
                  <a:lnTo>
                    <a:pt x="45089" y="36"/>
                  </a:lnTo>
                  <a:lnTo>
                    <a:pt x="1" y="73807"/>
                  </a:lnTo>
                  <a:lnTo>
                    <a:pt x="346" y="73807"/>
                  </a:lnTo>
                  <a:lnTo>
                    <a:pt x="57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3031377" y="2637987"/>
              <a:ext cx="1203973" cy="2533941"/>
            </a:xfrm>
            <a:custGeom>
              <a:avLst/>
              <a:gdLst/>
              <a:ahLst/>
              <a:cxnLst/>
              <a:rect l="l" t="t" r="r" b="b"/>
              <a:pathLst>
                <a:path w="35041" h="73749" extrusionOk="0">
                  <a:moveTo>
                    <a:pt x="35040" y="1"/>
                  </a:moveTo>
                  <a:lnTo>
                    <a:pt x="25360" y="37"/>
                  </a:lnTo>
                  <a:lnTo>
                    <a:pt x="0" y="73748"/>
                  </a:lnTo>
                  <a:lnTo>
                    <a:pt x="274" y="73748"/>
                  </a:lnTo>
                  <a:lnTo>
                    <a:pt x="350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3014575" y="2639636"/>
              <a:ext cx="578090" cy="2532292"/>
            </a:xfrm>
            <a:custGeom>
              <a:avLst/>
              <a:gdLst/>
              <a:ahLst/>
              <a:cxnLst/>
              <a:rect l="l" t="t" r="r" b="b"/>
              <a:pathLst>
                <a:path w="16825" h="73701" extrusionOk="0">
                  <a:moveTo>
                    <a:pt x="16824" y="1"/>
                  </a:moveTo>
                  <a:lnTo>
                    <a:pt x="8204" y="36"/>
                  </a:lnTo>
                  <a:lnTo>
                    <a:pt x="1" y="73700"/>
                  </a:lnTo>
                  <a:lnTo>
                    <a:pt x="239" y="73700"/>
                  </a:lnTo>
                  <a:lnTo>
                    <a:pt x="168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-141504" y="2634723"/>
              <a:ext cx="6852626" cy="2537205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rgbClr val="101D2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-143978" y="2634723"/>
              <a:ext cx="6853863" cy="2537205"/>
            </a:xfrm>
            <a:custGeom>
              <a:avLst/>
              <a:gdLst/>
              <a:ahLst/>
              <a:cxnLst/>
              <a:rect l="l" t="t" r="r" b="b"/>
              <a:pathLst>
                <a:path w="199478" h="73844" fill="none" extrusionOk="0">
                  <a:moveTo>
                    <a:pt x="1" y="441"/>
                  </a:moveTo>
                  <a:lnTo>
                    <a:pt x="1" y="73843"/>
                  </a:lnTo>
                  <a:lnTo>
                    <a:pt x="199478" y="73843"/>
                  </a:lnTo>
                  <a:lnTo>
                    <a:pt x="165509" y="1"/>
                  </a:lnTo>
                  <a:close/>
                </a:path>
              </a:pathLst>
            </a:custGeom>
            <a:noFill/>
            <a:ln w="3875" cap="flat" cmpd="sng">
              <a:solidFill>
                <a:srgbClr val="101D23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-44165" y="2648226"/>
              <a:ext cx="2981055" cy="2523702"/>
            </a:xfrm>
            <a:custGeom>
              <a:avLst/>
              <a:gdLst/>
              <a:ahLst/>
              <a:cxnLst/>
              <a:rect l="l" t="t" r="r" b="b"/>
              <a:pathLst>
                <a:path w="86762" h="73451" extrusionOk="0">
                  <a:moveTo>
                    <a:pt x="16753" y="1"/>
                  </a:moveTo>
                  <a:lnTo>
                    <a:pt x="1" y="48"/>
                  </a:lnTo>
                  <a:lnTo>
                    <a:pt x="86297" y="73450"/>
                  </a:lnTo>
                  <a:lnTo>
                    <a:pt x="86762" y="73450"/>
                  </a:lnTo>
                  <a:lnTo>
                    <a:pt x="167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-141504" y="2634723"/>
              <a:ext cx="6852626" cy="2537205"/>
            </a:xfrm>
            <a:custGeom>
              <a:avLst/>
              <a:gdLst/>
              <a:ahLst/>
              <a:cxnLst/>
              <a:rect l="l" t="t" r="r" b="b"/>
              <a:pathLst>
                <a:path w="199442" h="73844" fill="none" extrusionOk="0">
                  <a:moveTo>
                    <a:pt x="0" y="441"/>
                  </a:moveTo>
                  <a:lnTo>
                    <a:pt x="0" y="73843"/>
                  </a:lnTo>
                  <a:lnTo>
                    <a:pt x="199442" y="73843"/>
                  </a:lnTo>
                  <a:lnTo>
                    <a:pt x="165497" y="1"/>
                  </a:lnTo>
                  <a:close/>
                </a:path>
              </a:pathLst>
            </a:custGeom>
            <a:noFill/>
            <a:ln w="297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8" name="Google Shape;1608;p2"/>
          <p:cNvSpPr txBox="1">
            <a:spLocks noGrp="1"/>
          </p:cNvSpPr>
          <p:nvPr>
            <p:ph type="ctrTitle"/>
          </p:nvPr>
        </p:nvSpPr>
        <p:spPr>
          <a:xfrm>
            <a:off x="2136925" y="1567139"/>
            <a:ext cx="5973900" cy="11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09" name="Google Shape;1609;p2"/>
          <p:cNvSpPr txBox="1">
            <a:spLocks noGrp="1"/>
          </p:cNvSpPr>
          <p:nvPr>
            <p:ph type="subTitle" idx="1"/>
          </p:nvPr>
        </p:nvSpPr>
        <p:spPr>
          <a:xfrm rot="-1384">
            <a:off x="2888100" y="2596933"/>
            <a:ext cx="4471500" cy="3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">
    <p:bg>
      <p:bgPr>
        <a:solidFill>
          <a:schemeClr val="accent1"/>
        </a:solidFill>
        <a:effectLst/>
      </p:bgPr>
    </p:bg>
    <p:spTree>
      <p:nvGrpSpPr>
        <p:cNvPr id="1" name="Shape 6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0" name="Google Shape;6560;p17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561" name="Google Shape;6561;p17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17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17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17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17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17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17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17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17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17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17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17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73" name="Google Shape;6573;p17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74" name="Google Shape;6574;p17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575" name="Google Shape;6575;p17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CUSTOM_2_1_1">
    <p:bg>
      <p:bgPr>
        <a:solidFill>
          <a:schemeClr val="accent1"/>
        </a:solidFill>
        <a:effectLst/>
      </p:bgPr>
    </p:bg>
    <p:spTree>
      <p:nvGrpSpPr>
        <p:cNvPr id="1" name="Shape 6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6" name="Google Shape;6596;p19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6597" name="Google Shape;6597;p19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98" name="Google Shape;6598;p19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6599" name="Google Shape;6599;p19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0" name="Google Shape;6600;p19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1" name="Google Shape;6601;p19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2" name="Google Shape;6602;p19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3" name="Google Shape;6603;p19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19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5" name="Google Shape;6605;p19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6" name="Google Shape;6606;p19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7" name="Google Shape;6607;p19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8" name="Google Shape;6608;p19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19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19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11" name="Google Shape;6611;p19"/>
          <p:cNvSpPr txBox="1">
            <a:spLocks noGrp="1"/>
          </p:cNvSpPr>
          <p:nvPr>
            <p:ph type="title"/>
          </p:nvPr>
        </p:nvSpPr>
        <p:spPr>
          <a:xfrm>
            <a:off x="181065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12" name="Google Shape;6612;p19"/>
          <p:cNvSpPr txBox="1">
            <a:spLocks noGrp="1"/>
          </p:cNvSpPr>
          <p:nvPr>
            <p:ph type="title" idx="2" hasCustomPrompt="1"/>
          </p:nvPr>
        </p:nvSpPr>
        <p:spPr>
          <a:xfrm>
            <a:off x="258945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613" name="Google Shape;6613;p19"/>
          <p:cNvSpPr txBox="1">
            <a:spLocks noGrp="1"/>
          </p:cNvSpPr>
          <p:nvPr>
            <p:ph type="subTitle" idx="1"/>
          </p:nvPr>
        </p:nvSpPr>
        <p:spPr>
          <a:xfrm>
            <a:off x="229862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3">
  <p:cSld name="CUSTOM_1_2_2_1_2">
    <p:bg>
      <p:bgPr>
        <a:solidFill>
          <a:schemeClr val="accent2"/>
        </a:solidFill>
        <a:effectLst/>
      </p:bgPr>
    </p:bg>
    <p:spTree>
      <p:nvGrpSpPr>
        <p:cNvPr id="1" name="Shape 6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1" name="Google Shape;6791;p27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6792" name="Google Shape;6792;p27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7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7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7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7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7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7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7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7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27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27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27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4" name="Google Shape;6804;p27"/>
          <p:cNvSpPr txBox="1">
            <a:spLocks noGrp="1"/>
          </p:cNvSpPr>
          <p:nvPr>
            <p:ph type="title"/>
          </p:nvPr>
        </p:nvSpPr>
        <p:spPr>
          <a:xfrm>
            <a:off x="2405275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5" name="Google Shape;6805;p27"/>
          <p:cNvSpPr txBox="1">
            <a:spLocks noGrp="1"/>
          </p:cNvSpPr>
          <p:nvPr>
            <p:ph type="subTitle" idx="1"/>
          </p:nvPr>
        </p:nvSpPr>
        <p:spPr>
          <a:xfrm>
            <a:off x="2886150" y="2171775"/>
            <a:ext cx="30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4">
  <p:cSld name="CUSTOM_1_2_2_1_2_1">
    <p:bg>
      <p:bgPr>
        <a:solidFill>
          <a:schemeClr val="accent1"/>
        </a:solidFill>
        <a:effectLst/>
      </p:bgPr>
    </p:bg>
    <p:spTree>
      <p:nvGrpSpPr>
        <p:cNvPr id="1" name="Shape 6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7" name="Google Shape;6807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8" name="Google Shape;6808;p28"/>
          <p:cNvSpPr txBox="1">
            <a:spLocks noGrp="1"/>
          </p:cNvSpPr>
          <p:nvPr>
            <p:ph type="subTitle" idx="1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_1">
    <p:bg>
      <p:bgPr>
        <a:solidFill>
          <a:schemeClr val="accent2"/>
        </a:solidFill>
        <a:effectLst/>
      </p:bgPr>
    </p:bg>
    <p:spTree>
      <p:nvGrpSpPr>
        <p:cNvPr id="1" name="Shape 6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0" name="Google Shape;6900;p34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6901" name="Google Shape;6901;p34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4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4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4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4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4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4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4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4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4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4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4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4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4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4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4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4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4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4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4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4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4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4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4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4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4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4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4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4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4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1" name="Google Shape;6931;p34"/>
          <p:cNvSpPr txBox="1">
            <a:spLocks noGrp="1"/>
          </p:cNvSpPr>
          <p:nvPr>
            <p:ph type="subTitle" idx="1"/>
          </p:nvPr>
        </p:nvSpPr>
        <p:spPr>
          <a:xfrm>
            <a:off x="6191100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2" name="Google Shape;6932;p34"/>
          <p:cNvSpPr txBox="1">
            <a:spLocks noGrp="1"/>
          </p:cNvSpPr>
          <p:nvPr>
            <p:ph type="subTitle" idx="2"/>
          </p:nvPr>
        </p:nvSpPr>
        <p:spPr>
          <a:xfrm>
            <a:off x="6191100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3" name="Google Shape;6933;p34"/>
          <p:cNvSpPr txBox="1">
            <a:spLocks noGrp="1"/>
          </p:cNvSpPr>
          <p:nvPr>
            <p:ph type="subTitle" idx="3"/>
          </p:nvPr>
        </p:nvSpPr>
        <p:spPr>
          <a:xfrm>
            <a:off x="6191100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4" name="Google Shape;6934;p34"/>
          <p:cNvSpPr txBox="1">
            <a:spLocks noGrp="1"/>
          </p:cNvSpPr>
          <p:nvPr>
            <p:ph type="subTitle" idx="4"/>
          </p:nvPr>
        </p:nvSpPr>
        <p:spPr>
          <a:xfrm>
            <a:off x="6191100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5" name="Google Shape;6935;p34"/>
          <p:cNvSpPr txBox="1">
            <a:spLocks noGrp="1"/>
          </p:cNvSpPr>
          <p:nvPr>
            <p:ph type="subTitle" idx="5"/>
          </p:nvPr>
        </p:nvSpPr>
        <p:spPr>
          <a:xfrm>
            <a:off x="948600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6" name="Google Shape;6936;p34"/>
          <p:cNvSpPr txBox="1">
            <a:spLocks noGrp="1"/>
          </p:cNvSpPr>
          <p:nvPr>
            <p:ph type="subTitle" idx="6"/>
          </p:nvPr>
        </p:nvSpPr>
        <p:spPr>
          <a:xfrm>
            <a:off x="948600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7" name="Google Shape;6937;p34"/>
          <p:cNvSpPr txBox="1">
            <a:spLocks noGrp="1"/>
          </p:cNvSpPr>
          <p:nvPr>
            <p:ph type="subTitle" idx="7"/>
          </p:nvPr>
        </p:nvSpPr>
        <p:spPr>
          <a:xfrm>
            <a:off x="948600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38" name="Google Shape;6938;p34"/>
          <p:cNvSpPr txBox="1">
            <a:spLocks noGrp="1"/>
          </p:cNvSpPr>
          <p:nvPr>
            <p:ph type="subTitle" idx="8"/>
          </p:nvPr>
        </p:nvSpPr>
        <p:spPr>
          <a:xfrm>
            <a:off x="948600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9" name="Google Shape;6939;p34"/>
          <p:cNvSpPr txBox="1">
            <a:spLocks noGrp="1"/>
          </p:cNvSpPr>
          <p:nvPr>
            <p:ph type="subTitle" idx="9"/>
          </p:nvPr>
        </p:nvSpPr>
        <p:spPr>
          <a:xfrm>
            <a:off x="3569850" y="2095900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40" name="Google Shape;6940;p34"/>
          <p:cNvSpPr txBox="1">
            <a:spLocks noGrp="1"/>
          </p:cNvSpPr>
          <p:nvPr>
            <p:ph type="subTitle" idx="13"/>
          </p:nvPr>
        </p:nvSpPr>
        <p:spPr>
          <a:xfrm>
            <a:off x="3569850" y="2442858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41" name="Google Shape;6941;p34"/>
          <p:cNvSpPr txBox="1">
            <a:spLocks noGrp="1"/>
          </p:cNvSpPr>
          <p:nvPr>
            <p:ph type="subTitle" idx="14"/>
          </p:nvPr>
        </p:nvSpPr>
        <p:spPr>
          <a:xfrm>
            <a:off x="3569850" y="3308119"/>
            <a:ext cx="20043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42" name="Google Shape;6942;p34"/>
          <p:cNvSpPr txBox="1">
            <a:spLocks noGrp="1"/>
          </p:cNvSpPr>
          <p:nvPr>
            <p:ph type="subTitle" idx="15"/>
          </p:nvPr>
        </p:nvSpPr>
        <p:spPr>
          <a:xfrm>
            <a:off x="3569850" y="3655076"/>
            <a:ext cx="20043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43" name="Google Shape;6943;p34"/>
          <p:cNvSpPr txBox="1">
            <a:spLocks noGrp="1"/>
          </p:cNvSpPr>
          <p:nvPr>
            <p:ph type="title"/>
          </p:nvPr>
        </p:nvSpPr>
        <p:spPr>
          <a:xfrm>
            <a:off x="1470600" y="540000"/>
            <a:ext cx="6202800" cy="9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solidFill>
          <a:schemeClr val="accent2"/>
        </a:solidFill>
        <a:effectLst/>
      </p:bgPr>
    </p:bg>
    <p:spTree>
      <p:nvGrpSpPr>
        <p:cNvPr id="1" name="Shape 6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1" name="Google Shape;6971;p36"/>
          <p:cNvGrpSpPr/>
          <p:nvPr/>
        </p:nvGrpSpPr>
        <p:grpSpPr>
          <a:xfrm>
            <a:off x="-613" y="32"/>
            <a:ext cx="9162959" cy="5162845"/>
            <a:chOff x="14670875" y="846675"/>
            <a:chExt cx="7166400" cy="3385250"/>
          </a:xfrm>
        </p:grpSpPr>
        <p:sp>
          <p:nvSpPr>
            <p:cNvPr id="6972" name="Google Shape;6972;p36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6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6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6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6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6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6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6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6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6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6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6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6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6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6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7" name="Google Shape;6987;p36"/>
          <p:cNvSpPr txBox="1">
            <a:spLocks noGrp="1"/>
          </p:cNvSpPr>
          <p:nvPr>
            <p:ph type="title"/>
          </p:nvPr>
        </p:nvSpPr>
        <p:spPr>
          <a:xfrm>
            <a:off x="1661550" y="540000"/>
            <a:ext cx="58209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88" name="Google Shape;6988;p36"/>
          <p:cNvSpPr txBox="1">
            <a:spLocks noGrp="1"/>
          </p:cNvSpPr>
          <p:nvPr>
            <p:ph type="title" idx="2" hasCustomPrompt="1"/>
          </p:nvPr>
        </p:nvSpPr>
        <p:spPr>
          <a:xfrm>
            <a:off x="148590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89" name="Google Shape;6989;p36"/>
          <p:cNvSpPr txBox="1">
            <a:spLocks noGrp="1"/>
          </p:cNvSpPr>
          <p:nvPr>
            <p:ph type="subTitle" idx="1"/>
          </p:nvPr>
        </p:nvSpPr>
        <p:spPr>
          <a:xfrm>
            <a:off x="123825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0" name="Google Shape;6990;p36"/>
          <p:cNvSpPr txBox="1">
            <a:spLocks noGrp="1"/>
          </p:cNvSpPr>
          <p:nvPr>
            <p:ph type="subTitle" idx="3"/>
          </p:nvPr>
        </p:nvSpPr>
        <p:spPr>
          <a:xfrm>
            <a:off x="946350" y="24138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91" name="Google Shape;6991;p36"/>
          <p:cNvSpPr txBox="1">
            <a:spLocks noGrp="1"/>
          </p:cNvSpPr>
          <p:nvPr>
            <p:ph type="title" idx="4" hasCustomPrompt="1"/>
          </p:nvPr>
        </p:nvSpPr>
        <p:spPr>
          <a:xfrm>
            <a:off x="393375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2" name="Google Shape;6992;p36"/>
          <p:cNvSpPr txBox="1">
            <a:spLocks noGrp="1"/>
          </p:cNvSpPr>
          <p:nvPr>
            <p:ph type="subTitle" idx="5"/>
          </p:nvPr>
        </p:nvSpPr>
        <p:spPr>
          <a:xfrm>
            <a:off x="368610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3" name="Google Shape;6993;p36"/>
          <p:cNvSpPr txBox="1">
            <a:spLocks noGrp="1"/>
          </p:cNvSpPr>
          <p:nvPr>
            <p:ph type="subTitle" idx="6"/>
          </p:nvPr>
        </p:nvSpPr>
        <p:spPr>
          <a:xfrm>
            <a:off x="3427650" y="24138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94" name="Google Shape;6994;p36"/>
          <p:cNvSpPr txBox="1">
            <a:spLocks noGrp="1"/>
          </p:cNvSpPr>
          <p:nvPr>
            <p:ph type="title" idx="7" hasCustomPrompt="1"/>
          </p:nvPr>
        </p:nvSpPr>
        <p:spPr>
          <a:xfrm>
            <a:off x="6381600" y="15811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5" name="Google Shape;6995;p36"/>
          <p:cNvSpPr txBox="1">
            <a:spLocks noGrp="1"/>
          </p:cNvSpPr>
          <p:nvPr>
            <p:ph type="subTitle" idx="8"/>
          </p:nvPr>
        </p:nvSpPr>
        <p:spPr>
          <a:xfrm>
            <a:off x="6133950" y="20669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6" name="Google Shape;6996;p36"/>
          <p:cNvSpPr txBox="1">
            <a:spLocks noGrp="1"/>
          </p:cNvSpPr>
          <p:nvPr>
            <p:ph type="subTitle" idx="9"/>
          </p:nvPr>
        </p:nvSpPr>
        <p:spPr>
          <a:xfrm>
            <a:off x="5875500" y="24138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97" name="Google Shape;6997;p36"/>
          <p:cNvSpPr txBox="1">
            <a:spLocks noGrp="1"/>
          </p:cNvSpPr>
          <p:nvPr>
            <p:ph type="title" idx="13" hasCustomPrompt="1"/>
          </p:nvPr>
        </p:nvSpPr>
        <p:spPr>
          <a:xfrm>
            <a:off x="148590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98" name="Google Shape;6998;p36"/>
          <p:cNvSpPr txBox="1">
            <a:spLocks noGrp="1"/>
          </p:cNvSpPr>
          <p:nvPr>
            <p:ph type="subTitle" idx="14"/>
          </p:nvPr>
        </p:nvSpPr>
        <p:spPr>
          <a:xfrm>
            <a:off x="1238250" y="36993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6999" name="Google Shape;6999;p36"/>
          <p:cNvSpPr txBox="1">
            <a:spLocks noGrp="1"/>
          </p:cNvSpPr>
          <p:nvPr>
            <p:ph type="subTitle" idx="15"/>
          </p:nvPr>
        </p:nvSpPr>
        <p:spPr>
          <a:xfrm>
            <a:off x="946350" y="40462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00" name="Google Shape;7000;p36"/>
          <p:cNvSpPr txBox="1">
            <a:spLocks noGrp="1"/>
          </p:cNvSpPr>
          <p:nvPr>
            <p:ph type="title" idx="16" hasCustomPrompt="1"/>
          </p:nvPr>
        </p:nvSpPr>
        <p:spPr>
          <a:xfrm>
            <a:off x="393375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01" name="Google Shape;7001;p36"/>
          <p:cNvSpPr txBox="1">
            <a:spLocks noGrp="1"/>
          </p:cNvSpPr>
          <p:nvPr>
            <p:ph type="subTitle" idx="17"/>
          </p:nvPr>
        </p:nvSpPr>
        <p:spPr>
          <a:xfrm>
            <a:off x="3686100" y="36993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7002" name="Google Shape;7002;p36"/>
          <p:cNvSpPr txBox="1">
            <a:spLocks noGrp="1"/>
          </p:cNvSpPr>
          <p:nvPr>
            <p:ph type="subTitle" idx="18"/>
          </p:nvPr>
        </p:nvSpPr>
        <p:spPr>
          <a:xfrm>
            <a:off x="3427650" y="40462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03" name="Google Shape;7003;p36"/>
          <p:cNvSpPr txBox="1">
            <a:spLocks noGrp="1"/>
          </p:cNvSpPr>
          <p:nvPr>
            <p:ph type="title" idx="19" hasCustomPrompt="1"/>
          </p:nvPr>
        </p:nvSpPr>
        <p:spPr>
          <a:xfrm>
            <a:off x="6381600" y="3213550"/>
            <a:ext cx="12765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04" name="Google Shape;7004;p36"/>
          <p:cNvSpPr txBox="1">
            <a:spLocks noGrp="1"/>
          </p:cNvSpPr>
          <p:nvPr>
            <p:ph type="subTitle" idx="20"/>
          </p:nvPr>
        </p:nvSpPr>
        <p:spPr>
          <a:xfrm>
            <a:off x="6133950" y="3699325"/>
            <a:ext cx="1704900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Slackey"/>
                <a:ea typeface="Slackey"/>
                <a:cs typeface="Slackey"/>
                <a:sym typeface="Slackey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endParaRPr/>
          </a:p>
        </p:txBody>
      </p:sp>
      <p:sp>
        <p:nvSpPr>
          <p:cNvPr id="7005" name="Google Shape;7005;p36"/>
          <p:cNvSpPr txBox="1">
            <a:spLocks noGrp="1"/>
          </p:cNvSpPr>
          <p:nvPr>
            <p:ph type="subTitle" idx="21"/>
          </p:nvPr>
        </p:nvSpPr>
        <p:spPr>
          <a:xfrm>
            <a:off x="5875500" y="4046275"/>
            <a:ext cx="2288700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3"/>
          <p:cNvSpPr txBox="1">
            <a:spLocks noGrp="1"/>
          </p:cNvSpPr>
          <p:nvPr>
            <p:ph type="title"/>
          </p:nvPr>
        </p:nvSpPr>
        <p:spPr>
          <a:xfrm>
            <a:off x="2706000" y="230325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2" name="Google Shape;1612;p3"/>
          <p:cNvSpPr txBox="1">
            <a:spLocks noGrp="1"/>
          </p:cNvSpPr>
          <p:nvPr>
            <p:ph type="title" idx="2" hasCustomPrompt="1"/>
          </p:nvPr>
        </p:nvSpPr>
        <p:spPr>
          <a:xfrm>
            <a:off x="3484800" y="1462650"/>
            <a:ext cx="2174400" cy="114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13" name="Google Shape;1613;p3"/>
          <p:cNvSpPr txBox="1">
            <a:spLocks noGrp="1"/>
          </p:cNvSpPr>
          <p:nvPr>
            <p:ph type="subTitle" idx="1"/>
          </p:nvPr>
        </p:nvSpPr>
        <p:spPr>
          <a:xfrm>
            <a:off x="3193975" y="2905375"/>
            <a:ext cx="2755800" cy="5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9" name="Google Shape;3209;p5"/>
          <p:cNvGrpSpPr/>
          <p:nvPr/>
        </p:nvGrpSpPr>
        <p:grpSpPr>
          <a:xfrm>
            <a:off x="0" y="-28624"/>
            <a:ext cx="9144039" cy="4318075"/>
            <a:chOff x="0" y="-28624"/>
            <a:chExt cx="9144039" cy="4318075"/>
          </a:xfrm>
        </p:grpSpPr>
        <p:sp>
          <p:nvSpPr>
            <p:cNvPr id="3210" name="Google Shape;3210;p5"/>
            <p:cNvSpPr/>
            <p:nvPr/>
          </p:nvSpPr>
          <p:spPr>
            <a:xfrm>
              <a:off x="0" y="400206"/>
              <a:ext cx="4571109" cy="3889244"/>
            </a:xfrm>
            <a:custGeom>
              <a:avLst/>
              <a:gdLst/>
              <a:ahLst/>
              <a:cxnLst/>
              <a:rect l="l" t="t" r="r" b="b"/>
              <a:pathLst>
                <a:path w="60663" h="51614" extrusionOk="0">
                  <a:moveTo>
                    <a:pt x="1" y="0"/>
                  </a:moveTo>
                  <a:lnTo>
                    <a:pt x="1" y="9978"/>
                  </a:lnTo>
                  <a:lnTo>
                    <a:pt x="60663" y="516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"/>
            <p:cNvSpPr/>
            <p:nvPr/>
          </p:nvSpPr>
          <p:spPr>
            <a:xfrm>
              <a:off x="4571122" y="-28624"/>
              <a:ext cx="4572917" cy="4318075"/>
            </a:xfrm>
            <a:custGeom>
              <a:avLst/>
              <a:gdLst/>
              <a:ahLst/>
              <a:cxnLst/>
              <a:rect l="l" t="t" r="r" b="b"/>
              <a:pathLst>
                <a:path w="60687" h="57305" extrusionOk="0">
                  <a:moveTo>
                    <a:pt x="54638" y="0"/>
                  </a:moveTo>
                  <a:lnTo>
                    <a:pt x="0" y="57305"/>
                  </a:lnTo>
                  <a:lnTo>
                    <a:pt x="60686" y="5691"/>
                  </a:lnTo>
                  <a:lnTo>
                    <a:pt x="6068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2" name="Google Shape;3212;p5"/>
          <p:cNvSpPr txBox="1">
            <a:spLocks noGrp="1"/>
          </p:cNvSpPr>
          <p:nvPr>
            <p:ph type="title"/>
          </p:nvPr>
        </p:nvSpPr>
        <p:spPr>
          <a:xfrm>
            <a:off x="1349100" y="54000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13" name="Google Shape;3213;p5"/>
          <p:cNvSpPr txBox="1">
            <a:spLocks noGrp="1"/>
          </p:cNvSpPr>
          <p:nvPr>
            <p:ph type="body" idx="1"/>
          </p:nvPr>
        </p:nvSpPr>
        <p:spPr>
          <a:xfrm>
            <a:off x="1076400" y="962025"/>
            <a:ext cx="6991200" cy="35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●"/>
              <a:defRPr sz="1200">
                <a:solidFill>
                  <a:srgbClr val="162130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62130"/>
              </a:buClr>
              <a:buSzPts val="1200"/>
              <a:buChar char="○"/>
              <a:defRPr sz="1200">
                <a:solidFill>
                  <a:srgbClr val="162130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162130"/>
              </a:buClr>
              <a:buSzPts val="1200"/>
              <a:buChar char="■"/>
              <a:defRPr sz="1200">
                <a:solidFill>
                  <a:srgbClr val="16213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1" name="Google Shape;3291;p10"/>
          <p:cNvGrpSpPr/>
          <p:nvPr/>
        </p:nvGrpSpPr>
        <p:grpSpPr>
          <a:xfrm flipH="1">
            <a:off x="-25" y="-419100"/>
            <a:ext cx="9136375" cy="5562608"/>
            <a:chOff x="-7728237" y="-419075"/>
            <a:chExt cx="15443501" cy="5562608"/>
          </a:xfrm>
        </p:grpSpPr>
        <p:sp>
          <p:nvSpPr>
            <p:cNvPr id="3292" name="Google Shape;3292;p10"/>
            <p:cNvSpPr/>
            <p:nvPr/>
          </p:nvSpPr>
          <p:spPr>
            <a:xfrm>
              <a:off x="3857953" y="2561831"/>
              <a:ext cx="3857311" cy="1033759"/>
            </a:xfrm>
            <a:custGeom>
              <a:avLst/>
              <a:gdLst/>
              <a:ahLst/>
              <a:cxnLst/>
              <a:rect l="l" t="t" r="r" b="b"/>
              <a:pathLst>
                <a:path w="55806" h="14956" extrusionOk="0">
                  <a:moveTo>
                    <a:pt x="1" y="1"/>
                  </a:moveTo>
                  <a:lnTo>
                    <a:pt x="55805" y="14955"/>
                  </a:lnTo>
                  <a:lnTo>
                    <a:pt x="55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3" name="Google Shape;3293;p10"/>
            <p:cNvGrpSpPr/>
            <p:nvPr/>
          </p:nvGrpSpPr>
          <p:grpSpPr>
            <a:xfrm>
              <a:off x="-7728237" y="-419075"/>
              <a:ext cx="15443501" cy="5562608"/>
              <a:chOff x="-7728237" y="-419075"/>
              <a:chExt cx="15443501" cy="5562608"/>
            </a:xfrm>
          </p:grpSpPr>
          <p:sp>
            <p:nvSpPr>
              <p:cNvPr id="3294" name="Google Shape;3294;p10"/>
              <p:cNvSpPr/>
              <p:nvPr/>
            </p:nvSpPr>
            <p:spPr>
              <a:xfrm>
                <a:off x="1296122" y="0"/>
                <a:ext cx="256193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65" h="37065" extrusionOk="0">
                    <a:moveTo>
                      <a:pt x="1" y="1"/>
                    </a:moveTo>
                    <a:lnTo>
                      <a:pt x="37065" y="37065"/>
                    </a:lnTo>
                    <a:lnTo>
                      <a:pt x="1565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5" name="Google Shape;3295;p10"/>
              <p:cNvSpPr/>
              <p:nvPr/>
            </p:nvSpPr>
            <p:spPr>
              <a:xfrm>
                <a:off x="-7728185" y="2561825"/>
                <a:ext cx="11586214" cy="2581703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2231" extrusionOk="0">
                    <a:moveTo>
                      <a:pt x="55817" y="1"/>
                    </a:moveTo>
                    <a:lnTo>
                      <a:pt x="0" y="14955"/>
                    </a:lnTo>
                    <a:lnTo>
                      <a:pt x="0" y="14955"/>
                    </a:lnTo>
                    <a:lnTo>
                      <a:pt x="0" y="32231"/>
                    </a:lnTo>
                    <a:lnTo>
                      <a:pt x="5581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6" name="Google Shape;3296;p10"/>
              <p:cNvSpPr/>
              <p:nvPr/>
            </p:nvSpPr>
            <p:spPr>
              <a:xfrm>
                <a:off x="-7728237" y="-19827"/>
                <a:ext cx="11586214" cy="2581702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14943" extrusionOk="0">
                    <a:moveTo>
                      <a:pt x="0" y="0"/>
                    </a:moveTo>
                    <a:lnTo>
                      <a:pt x="0" y="14943"/>
                    </a:lnTo>
                    <a:lnTo>
                      <a:pt x="55817" y="14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7" name="Google Shape;3297;p10"/>
              <p:cNvSpPr/>
              <p:nvPr/>
            </p:nvSpPr>
            <p:spPr>
              <a:xfrm>
                <a:off x="-1384678" y="2561825"/>
                <a:ext cx="5242776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37363" h="37351" extrusionOk="0">
                    <a:moveTo>
                      <a:pt x="37363" y="1"/>
                    </a:moveTo>
                    <a:lnTo>
                      <a:pt x="1" y="37351"/>
                    </a:lnTo>
                    <a:lnTo>
                      <a:pt x="15789" y="37351"/>
                    </a:lnTo>
                    <a:lnTo>
                      <a:pt x="37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8" name="Google Shape;3298;p10"/>
              <p:cNvSpPr/>
              <p:nvPr/>
            </p:nvSpPr>
            <p:spPr>
              <a:xfrm>
                <a:off x="3165034" y="2561831"/>
                <a:ext cx="692997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37351" extrusionOk="0">
                    <a:moveTo>
                      <a:pt x="10026" y="1"/>
                    </a:moveTo>
                    <a:lnTo>
                      <a:pt x="1" y="37351"/>
                    </a:lnTo>
                    <a:lnTo>
                      <a:pt x="10026" y="37351"/>
                    </a:lnTo>
                    <a:lnTo>
                      <a:pt x="100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9" name="Google Shape;3299;p10"/>
              <p:cNvSpPr/>
              <p:nvPr/>
            </p:nvSpPr>
            <p:spPr>
              <a:xfrm>
                <a:off x="3857953" y="0"/>
                <a:ext cx="2561103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37065" extrusionOk="0">
                    <a:moveTo>
                      <a:pt x="21384" y="1"/>
                    </a:moveTo>
                    <a:lnTo>
                      <a:pt x="1" y="37065"/>
                    </a:lnTo>
                    <a:lnTo>
                      <a:pt x="370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0" name="Google Shape;3300;p10"/>
              <p:cNvSpPr/>
              <p:nvPr/>
            </p:nvSpPr>
            <p:spPr>
              <a:xfrm>
                <a:off x="3857953" y="2561831"/>
                <a:ext cx="1490435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21563" h="37351" extrusionOk="0">
                    <a:moveTo>
                      <a:pt x="1" y="1"/>
                    </a:moveTo>
                    <a:lnTo>
                      <a:pt x="9990" y="37351"/>
                    </a:lnTo>
                    <a:lnTo>
                      <a:pt x="21563" y="373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1" name="Google Shape;3301;p10"/>
              <p:cNvSpPr/>
              <p:nvPr/>
            </p:nvSpPr>
            <p:spPr>
              <a:xfrm>
                <a:off x="3857953" y="334122"/>
                <a:ext cx="3857311" cy="2227807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2231" extrusionOk="0">
                    <a:moveTo>
                      <a:pt x="55805" y="1"/>
                    </a:moveTo>
                    <a:lnTo>
                      <a:pt x="1" y="32231"/>
                    </a:lnTo>
                    <a:lnTo>
                      <a:pt x="55805" y="17288"/>
                    </a:lnTo>
                    <a:lnTo>
                      <a:pt x="5580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2" name="Google Shape;3302;p10"/>
              <p:cNvSpPr/>
              <p:nvPr/>
            </p:nvSpPr>
            <p:spPr>
              <a:xfrm>
                <a:off x="2378320" y="0"/>
                <a:ext cx="147972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21408" h="37065" extrusionOk="0">
                    <a:moveTo>
                      <a:pt x="0" y="1"/>
                    </a:moveTo>
                    <a:lnTo>
                      <a:pt x="21408" y="37065"/>
                    </a:lnTo>
                    <a:lnTo>
                      <a:pt x="1146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3" name="Google Shape;3303;p10"/>
              <p:cNvSpPr/>
              <p:nvPr/>
            </p:nvSpPr>
            <p:spPr>
              <a:xfrm>
                <a:off x="3857953" y="0"/>
                <a:ext cx="685601" cy="2561933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37065" extrusionOk="0">
                    <a:moveTo>
                      <a:pt x="1" y="1"/>
                    </a:moveTo>
                    <a:lnTo>
                      <a:pt x="1" y="37065"/>
                    </a:lnTo>
                    <a:lnTo>
                      <a:pt x="991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4" name="Google Shape;3304;p10"/>
              <p:cNvSpPr/>
              <p:nvPr/>
            </p:nvSpPr>
            <p:spPr>
              <a:xfrm>
                <a:off x="-1384635" y="-419075"/>
                <a:ext cx="5242751" cy="2981045"/>
              </a:xfrm>
              <a:custGeom>
                <a:avLst/>
                <a:gdLst/>
                <a:ahLst/>
                <a:cxnLst/>
                <a:rect l="l" t="t" r="r" b="b"/>
                <a:pathLst>
                  <a:path w="55817" h="37065" extrusionOk="0">
                    <a:moveTo>
                      <a:pt x="0" y="1"/>
                    </a:moveTo>
                    <a:lnTo>
                      <a:pt x="0" y="4835"/>
                    </a:lnTo>
                    <a:lnTo>
                      <a:pt x="55817" y="37065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5" name="Google Shape;3305;p10"/>
              <p:cNvSpPr/>
              <p:nvPr/>
            </p:nvSpPr>
            <p:spPr>
              <a:xfrm>
                <a:off x="3857953" y="2561831"/>
                <a:ext cx="3857311" cy="2581701"/>
              </a:xfrm>
              <a:custGeom>
                <a:avLst/>
                <a:gdLst/>
                <a:ahLst/>
                <a:cxnLst/>
                <a:rect l="l" t="t" r="r" b="b"/>
                <a:pathLst>
                  <a:path w="55806" h="37351" extrusionOk="0">
                    <a:moveTo>
                      <a:pt x="1" y="1"/>
                    </a:moveTo>
                    <a:lnTo>
                      <a:pt x="37351" y="37351"/>
                    </a:lnTo>
                    <a:lnTo>
                      <a:pt x="55805" y="37351"/>
                    </a:lnTo>
                    <a:lnTo>
                      <a:pt x="55805" y="3223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06" name="Google Shape;3306;p10"/>
          <p:cNvSpPr txBox="1">
            <a:spLocks noGrp="1"/>
          </p:cNvSpPr>
          <p:nvPr>
            <p:ph type="body" idx="1"/>
          </p:nvPr>
        </p:nvSpPr>
        <p:spPr>
          <a:xfrm>
            <a:off x="4939500" y="935175"/>
            <a:ext cx="3286200" cy="3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307" name="Google Shape;3307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08" name="Google Shape;3308;p10"/>
          <p:cNvSpPr txBox="1">
            <a:spLocks noGrp="1"/>
          </p:cNvSpPr>
          <p:nvPr>
            <p:ph type="subTitle" idx="2"/>
          </p:nvPr>
        </p:nvSpPr>
        <p:spPr>
          <a:xfrm>
            <a:off x="1405050" y="2085975"/>
            <a:ext cx="2771700" cy="140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3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9" name="Google Shape;3329;p12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3330" name="Google Shape;3330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2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2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2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2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2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2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2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2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2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2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2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2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2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2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2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2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2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2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2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2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2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2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2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2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2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2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2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2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2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2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2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2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2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2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2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2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2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2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2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2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2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2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2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2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2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2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2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2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2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2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2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2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2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2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2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2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2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2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2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2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2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2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2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2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2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2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2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2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2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2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2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2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2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2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2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2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2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2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2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2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2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2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2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2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2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2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2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2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2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2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2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2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2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2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2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2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2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2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2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2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2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2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2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2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2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2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2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2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2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2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2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2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2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2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2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2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2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2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2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2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2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2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2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2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2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2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2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2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2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2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2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2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2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2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2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2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2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2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2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2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2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2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2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2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2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2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2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2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2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2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2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2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2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2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2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2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2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2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2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2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2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2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2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2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2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2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2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2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2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2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2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2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2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2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2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2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2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2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2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2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2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2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2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2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2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2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2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2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2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2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2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2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2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2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2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2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2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2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2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2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2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2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2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2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2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2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2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2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2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2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2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2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2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2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2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2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2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2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2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2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2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2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2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2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2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2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2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2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2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2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2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2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2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2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2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2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2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2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2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2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2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2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2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2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2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2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2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2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2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2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2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2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2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2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2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2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2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2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2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2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2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2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2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2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2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2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2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2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2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2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2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2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2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2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2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2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2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2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2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2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2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2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2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2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2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2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2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2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2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2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2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2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2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2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2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2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2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2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2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2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2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2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2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2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2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2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2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2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2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2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2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2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2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2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2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2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2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2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2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2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2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2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2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2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2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2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2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2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2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2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2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2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2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2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2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2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2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2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2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2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2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2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2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2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2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2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2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2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2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2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2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2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2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2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2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2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2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2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2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2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2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2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2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2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2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2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2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2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2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2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2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2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2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2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2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2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2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2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2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2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2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2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2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2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2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2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2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2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2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2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2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2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2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2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2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2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2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2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2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2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2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2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2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2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2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2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2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2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2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2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2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2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2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2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2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2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2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2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2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2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2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2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2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2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2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2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2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2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2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2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2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2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2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2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2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2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2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2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2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2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2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2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2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2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2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2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2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2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2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2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2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2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2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2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2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2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2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2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2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2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2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2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2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2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2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2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2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2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2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2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2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2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2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2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2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2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2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2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2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2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2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2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2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2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2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2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2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2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2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2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2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2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2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2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2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2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2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2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2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2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2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2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2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2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2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2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2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2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2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2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2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2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2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2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2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2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2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2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2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2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2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2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2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2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2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2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2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2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2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2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2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2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2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2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2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2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2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2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2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2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2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2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2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2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2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2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2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2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2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2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2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2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2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2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2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2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2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2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2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2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2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2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2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2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2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2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2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2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2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2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2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2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2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2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2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2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2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2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2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2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2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2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2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2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2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2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2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2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2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2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2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2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2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2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2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2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2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2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2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2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2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2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2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2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2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2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2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2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2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2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2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2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2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2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2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2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2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2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2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2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2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2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2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2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2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2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2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2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2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2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2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2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2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2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2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2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2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2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2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2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2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2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2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2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2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2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2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2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2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2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2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2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2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2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2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2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2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2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2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2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2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2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2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2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2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2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2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2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2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2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2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2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2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2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2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2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2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2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2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2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2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2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2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2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2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2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2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2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2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2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2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2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2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2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2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2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2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2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2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2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2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2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2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2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2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2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2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2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2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2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2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2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2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2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2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2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2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2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2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2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2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2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2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2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2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2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2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2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2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2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2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2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2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2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2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2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2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2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2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2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2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2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2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2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2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2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2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2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2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2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2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2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2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2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2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2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2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2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2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2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2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2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2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2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2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2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2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2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2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2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2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2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2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2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2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2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2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2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2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2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2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2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2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2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2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2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2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2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2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2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2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2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2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2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2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2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2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2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2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2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2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2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2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2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2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2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2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2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2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2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2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2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2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2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2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2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2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2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2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2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2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2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2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2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2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2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2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2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2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2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2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2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2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2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2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2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2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2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2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2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2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2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2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2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2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2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2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2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2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2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2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2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2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2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2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2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2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2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2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2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2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2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2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2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2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2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2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2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2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2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2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2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2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2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2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2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2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2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2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2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2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2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2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2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2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2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2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2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2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2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2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2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2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2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2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2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2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2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2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2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2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2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2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2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2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2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2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2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2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2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2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2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2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2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2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2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2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2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2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2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2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2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2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2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2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2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2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2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2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2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2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2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2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2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2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2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2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2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2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2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2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2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2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2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2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2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2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2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2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2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2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2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2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2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2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2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2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2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2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2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2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2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2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2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12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2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2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2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2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2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2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2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2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2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2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2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2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2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2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2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2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2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2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2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2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2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2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2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2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2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2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2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2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2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2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2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2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2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2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2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2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2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2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2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2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2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2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2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2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2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2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2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2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2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2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2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2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2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2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2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2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2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2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2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2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2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2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2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2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2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2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2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2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2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2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2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2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2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2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2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2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2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2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2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2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2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2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2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2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2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2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2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2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2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2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2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2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2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2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2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2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2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2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2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2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2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2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2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2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2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2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2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2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2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2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2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2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2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2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2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2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2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2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2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2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2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2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2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2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2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2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2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2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2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2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2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2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2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2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2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2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2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2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2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2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2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2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2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2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2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2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2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2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2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2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2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2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2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2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2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2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2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2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2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2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2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2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2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2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2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2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2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2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2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2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2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2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2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2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2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2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2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2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2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2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2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2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2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2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2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2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2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2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2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2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2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2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2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2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19" name="Google Shape;4919;p12"/>
          <p:cNvSpPr txBox="1">
            <a:spLocks noGrp="1"/>
          </p:cNvSpPr>
          <p:nvPr>
            <p:ph type="title" hasCustomPrompt="1"/>
          </p:nvPr>
        </p:nvSpPr>
        <p:spPr>
          <a:xfrm>
            <a:off x="1028700" y="1695450"/>
            <a:ext cx="7105500" cy="13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20" name="Google Shape;4920;p12"/>
          <p:cNvSpPr txBox="1">
            <a:spLocks noGrp="1"/>
          </p:cNvSpPr>
          <p:nvPr>
            <p:ph type="subTitle" idx="1"/>
          </p:nvPr>
        </p:nvSpPr>
        <p:spPr>
          <a:xfrm>
            <a:off x="1885950" y="2905125"/>
            <a:ext cx="5372100" cy="3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9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">
    <p:bg>
      <p:bgPr>
        <a:solidFill>
          <a:schemeClr val="accent2"/>
        </a:solidFill>
        <a:effectLst/>
      </p:bgPr>
    </p:bg>
    <p:spTree>
      <p:nvGrpSpPr>
        <p:cNvPr id="1" name="Shape 4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3" name="Google Shape;4923;p14"/>
          <p:cNvGrpSpPr/>
          <p:nvPr/>
        </p:nvGrpSpPr>
        <p:grpSpPr>
          <a:xfrm>
            <a:off x="-66807" y="-86802"/>
            <a:ext cx="9277621" cy="6239545"/>
            <a:chOff x="14670875" y="846675"/>
            <a:chExt cx="7166400" cy="8013800"/>
          </a:xfrm>
        </p:grpSpPr>
        <p:sp>
          <p:nvSpPr>
            <p:cNvPr id="4924" name="Google Shape;4924;p14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4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4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4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4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4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4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4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4"/>
            <p:cNvSpPr/>
            <p:nvPr/>
          </p:nvSpPr>
          <p:spPr>
            <a:xfrm>
              <a:off x="14670875" y="4231900"/>
              <a:ext cx="3582900" cy="719450"/>
            </a:xfrm>
            <a:custGeom>
              <a:avLst/>
              <a:gdLst/>
              <a:ahLst/>
              <a:cxnLst/>
              <a:rect l="l" t="t" r="r" b="b"/>
              <a:pathLst>
                <a:path w="143316" h="28778" extrusionOk="0">
                  <a:moveTo>
                    <a:pt x="143316" y="0"/>
                  </a:moveTo>
                  <a:lnTo>
                    <a:pt x="0" y="14228"/>
                  </a:lnTo>
                  <a:lnTo>
                    <a:pt x="0" y="2877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4"/>
            <p:cNvSpPr/>
            <p:nvPr/>
          </p:nvSpPr>
          <p:spPr>
            <a:xfrm>
              <a:off x="14670875" y="4231900"/>
              <a:ext cx="3582900" cy="1506750"/>
            </a:xfrm>
            <a:custGeom>
              <a:avLst/>
              <a:gdLst/>
              <a:ahLst/>
              <a:cxnLst/>
              <a:rect l="l" t="t" r="r" b="b"/>
              <a:pathLst>
                <a:path w="143316" h="60270" extrusionOk="0">
                  <a:moveTo>
                    <a:pt x="143316" y="0"/>
                  </a:moveTo>
                  <a:lnTo>
                    <a:pt x="0" y="43994"/>
                  </a:lnTo>
                  <a:lnTo>
                    <a:pt x="0" y="602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4"/>
            <p:cNvSpPr/>
            <p:nvPr/>
          </p:nvSpPr>
          <p:spPr>
            <a:xfrm>
              <a:off x="14670875" y="4231900"/>
              <a:ext cx="3582900" cy="2459250"/>
            </a:xfrm>
            <a:custGeom>
              <a:avLst/>
              <a:gdLst/>
              <a:ahLst/>
              <a:cxnLst/>
              <a:rect l="l" t="t" r="r" b="b"/>
              <a:pathLst>
                <a:path w="143316" h="98370" extrusionOk="0">
                  <a:moveTo>
                    <a:pt x="143316" y="0"/>
                  </a:moveTo>
                  <a:lnTo>
                    <a:pt x="0" y="78165"/>
                  </a:lnTo>
                  <a:lnTo>
                    <a:pt x="0" y="98370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4"/>
            <p:cNvSpPr/>
            <p:nvPr/>
          </p:nvSpPr>
          <p:spPr>
            <a:xfrm>
              <a:off x="14670875" y="4231900"/>
              <a:ext cx="3582900" cy="3384975"/>
            </a:xfrm>
            <a:custGeom>
              <a:avLst/>
              <a:gdLst/>
              <a:ahLst/>
              <a:cxnLst/>
              <a:rect l="l" t="t" r="r" b="b"/>
              <a:pathLst>
                <a:path w="143316" h="135399" extrusionOk="0">
                  <a:moveTo>
                    <a:pt x="143316" y="0"/>
                  </a:moveTo>
                  <a:lnTo>
                    <a:pt x="0" y="121896"/>
                  </a:lnTo>
                  <a:lnTo>
                    <a:pt x="0" y="135398"/>
                  </a:lnTo>
                  <a:lnTo>
                    <a:pt x="14264" y="135398"/>
                  </a:lnTo>
                  <a:lnTo>
                    <a:pt x="1433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4"/>
            <p:cNvSpPr/>
            <p:nvPr/>
          </p:nvSpPr>
          <p:spPr>
            <a:xfrm>
              <a:off x="15650450" y="4231900"/>
              <a:ext cx="2603325" cy="3384975"/>
            </a:xfrm>
            <a:custGeom>
              <a:avLst/>
              <a:gdLst/>
              <a:ahLst/>
              <a:cxnLst/>
              <a:rect l="l" t="t" r="r" b="b"/>
              <a:pathLst>
                <a:path w="104133" h="135399" extrusionOk="0">
                  <a:moveTo>
                    <a:pt x="104133" y="0"/>
                  </a:moveTo>
                  <a:lnTo>
                    <a:pt x="1" y="135398"/>
                  </a:lnTo>
                  <a:lnTo>
                    <a:pt x="21384" y="135398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4"/>
            <p:cNvSpPr/>
            <p:nvPr/>
          </p:nvSpPr>
          <p:spPr>
            <a:xfrm>
              <a:off x="16658625" y="4231900"/>
              <a:ext cx="1595150" cy="3384975"/>
            </a:xfrm>
            <a:custGeom>
              <a:avLst/>
              <a:gdLst/>
              <a:ahLst/>
              <a:cxnLst/>
              <a:rect l="l" t="t" r="r" b="b"/>
              <a:pathLst>
                <a:path w="63806" h="135399" extrusionOk="0">
                  <a:moveTo>
                    <a:pt x="63806" y="0"/>
                  </a:moveTo>
                  <a:lnTo>
                    <a:pt x="0" y="135398"/>
                  </a:lnTo>
                  <a:lnTo>
                    <a:pt x="17240" y="135398"/>
                  </a:lnTo>
                  <a:lnTo>
                    <a:pt x="6380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4"/>
            <p:cNvSpPr/>
            <p:nvPr/>
          </p:nvSpPr>
          <p:spPr>
            <a:xfrm>
              <a:off x="17217625" y="4231900"/>
              <a:ext cx="1036150" cy="4610700"/>
            </a:xfrm>
            <a:custGeom>
              <a:avLst/>
              <a:gdLst/>
              <a:ahLst/>
              <a:cxnLst/>
              <a:rect l="l" t="t" r="r" b="b"/>
              <a:pathLst>
                <a:path w="41446" h="184428" extrusionOk="0">
                  <a:moveTo>
                    <a:pt x="41446" y="0"/>
                  </a:moveTo>
                  <a:lnTo>
                    <a:pt x="0" y="184428"/>
                  </a:lnTo>
                  <a:lnTo>
                    <a:pt x="21324" y="180213"/>
                  </a:lnTo>
                  <a:lnTo>
                    <a:pt x="414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4"/>
            <p:cNvSpPr/>
            <p:nvPr/>
          </p:nvSpPr>
          <p:spPr>
            <a:xfrm>
              <a:off x="18249000" y="4231900"/>
              <a:ext cx="519125" cy="4487775"/>
            </a:xfrm>
            <a:custGeom>
              <a:avLst/>
              <a:gdLst/>
              <a:ahLst/>
              <a:cxnLst/>
              <a:rect l="l" t="t" r="r" b="b"/>
              <a:pathLst>
                <a:path w="20765" h="179511" extrusionOk="0">
                  <a:moveTo>
                    <a:pt x="191" y="0"/>
                  </a:moveTo>
                  <a:lnTo>
                    <a:pt x="0" y="179034"/>
                  </a:lnTo>
                  <a:lnTo>
                    <a:pt x="20765" y="179511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4"/>
            <p:cNvSpPr/>
            <p:nvPr/>
          </p:nvSpPr>
          <p:spPr>
            <a:xfrm>
              <a:off x="18253750" y="4231900"/>
              <a:ext cx="1419850" cy="4628575"/>
            </a:xfrm>
            <a:custGeom>
              <a:avLst/>
              <a:gdLst/>
              <a:ahLst/>
              <a:cxnLst/>
              <a:rect l="l" t="t" r="r" b="b"/>
              <a:pathLst>
                <a:path w="56794" h="185143" extrusionOk="0">
                  <a:moveTo>
                    <a:pt x="1" y="0"/>
                  </a:moveTo>
                  <a:lnTo>
                    <a:pt x="41768" y="185142"/>
                  </a:lnTo>
                  <a:lnTo>
                    <a:pt x="56794" y="1652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4"/>
            <p:cNvSpPr/>
            <p:nvPr/>
          </p:nvSpPr>
          <p:spPr>
            <a:xfrm>
              <a:off x="18253750" y="4231900"/>
              <a:ext cx="2068750" cy="3384975"/>
            </a:xfrm>
            <a:custGeom>
              <a:avLst/>
              <a:gdLst/>
              <a:ahLst/>
              <a:cxnLst/>
              <a:rect l="l" t="t" r="r" b="b"/>
              <a:pathLst>
                <a:path w="82750" h="135399" extrusionOk="0">
                  <a:moveTo>
                    <a:pt x="1" y="0"/>
                  </a:moveTo>
                  <a:lnTo>
                    <a:pt x="63818" y="135398"/>
                  </a:lnTo>
                  <a:lnTo>
                    <a:pt x="82749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4"/>
            <p:cNvSpPr/>
            <p:nvPr/>
          </p:nvSpPr>
          <p:spPr>
            <a:xfrm>
              <a:off x="18253750" y="4231900"/>
              <a:ext cx="3226325" cy="3384975"/>
            </a:xfrm>
            <a:custGeom>
              <a:avLst/>
              <a:gdLst/>
              <a:ahLst/>
              <a:cxnLst/>
              <a:rect l="l" t="t" r="r" b="b"/>
              <a:pathLst>
                <a:path w="129053" h="135399" extrusionOk="0">
                  <a:moveTo>
                    <a:pt x="1" y="0"/>
                  </a:moveTo>
                  <a:lnTo>
                    <a:pt x="104133" y="135398"/>
                  </a:lnTo>
                  <a:lnTo>
                    <a:pt x="129053" y="135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4"/>
            <p:cNvSpPr/>
            <p:nvPr/>
          </p:nvSpPr>
          <p:spPr>
            <a:xfrm>
              <a:off x="18253750" y="4231900"/>
              <a:ext cx="3583525" cy="3048025"/>
            </a:xfrm>
            <a:custGeom>
              <a:avLst/>
              <a:gdLst/>
              <a:ahLst/>
              <a:cxnLst/>
              <a:rect l="l" t="t" r="r" b="b"/>
              <a:pathLst>
                <a:path w="143341" h="121921" extrusionOk="0">
                  <a:moveTo>
                    <a:pt x="1" y="0"/>
                  </a:moveTo>
                  <a:lnTo>
                    <a:pt x="143340" y="121920"/>
                  </a:lnTo>
                  <a:lnTo>
                    <a:pt x="143340" y="98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4"/>
            <p:cNvSpPr/>
            <p:nvPr/>
          </p:nvSpPr>
          <p:spPr>
            <a:xfrm>
              <a:off x="18253750" y="4231900"/>
              <a:ext cx="3583525" cy="1954125"/>
            </a:xfrm>
            <a:custGeom>
              <a:avLst/>
              <a:gdLst/>
              <a:ahLst/>
              <a:cxnLst/>
              <a:rect l="l" t="t" r="r" b="b"/>
              <a:pathLst>
                <a:path w="143341" h="78165" extrusionOk="0">
                  <a:moveTo>
                    <a:pt x="1" y="0"/>
                  </a:moveTo>
                  <a:lnTo>
                    <a:pt x="143340" y="78165"/>
                  </a:lnTo>
                  <a:lnTo>
                    <a:pt x="143340" y="602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4"/>
            <p:cNvSpPr/>
            <p:nvPr/>
          </p:nvSpPr>
          <p:spPr>
            <a:xfrm>
              <a:off x="18253750" y="4231900"/>
              <a:ext cx="3583525" cy="1099850"/>
            </a:xfrm>
            <a:custGeom>
              <a:avLst/>
              <a:gdLst/>
              <a:ahLst/>
              <a:cxnLst/>
              <a:rect l="l" t="t" r="r" b="b"/>
              <a:pathLst>
                <a:path w="143341" h="43994" extrusionOk="0">
                  <a:moveTo>
                    <a:pt x="1" y="0"/>
                  </a:moveTo>
                  <a:lnTo>
                    <a:pt x="143340" y="43994"/>
                  </a:lnTo>
                  <a:lnTo>
                    <a:pt x="143340" y="287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4"/>
            <p:cNvSpPr/>
            <p:nvPr/>
          </p:nvSpPr>
          <p:spPr>
            <a:xfrm>
              <a:off x="18253750" y="4231900"/>
              <a:ext cx="3583525" cy="355725"/>
            </a:xfrm>
            <a:custGeom>
              <a:avLst/>
              <a:gdLst/>
              <a:ahLst/>
              <a:cxnLst/>
              <a:rect l="l" t="t" r="r" b="b"/>
              <a:pathLst>
                <a:path w="143341" h="14229" extrusionOk="0">
                  <a:moveTo>
                    <a:pt x="1" y="0"/>
                  </a:moveTo>
                  <a:lnTo>
                    <a:pt x="143340" y="14228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4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4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4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4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4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4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4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">
    <p:bg>
      <p:bgPr>
        <a:solidFill>
          <a:schemeClr val="accent1"/>
        </a:solidFill>
        <a:effectLst/>
      </p:bgPr>
    </p:bg>
    <p:spTree>
      <p:nvGrpSpPr>
        <p:cNvPr id="1" name="Shape 4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55" name="Google Shape;4955;p15"/>
          <p:cNvGrpSpPr/>
          <p:nvPr/>
        </p:nvGrpSpPr>
        <p:grpSpPr>
          <a:xfrm>
            <a:off x="0" y="-50"/>
            <a:ext cx="9148262" cy="5143598"/>
            <a:chOff x="0" y="-50"/>
            <a:chExt cx="9148262" cy="5143598"/>
          </a:xfrm>
        </p:grpSpPr>
        <p:sp>
          <p:nvSpPr>
            <p:cNvPr id="4956" name="Google Shape;4956;p15"/>
            <p:cNvSpPr/>
            <p:nvPr/>
          </p:nvSpPr>
          <p:spPr>
            <a:xfrm>
              <a:off x="4325059" y="0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1" y="1"/>
                  </a:moveTo>
                  <a:lnTo>
                    <a:pt x="3572" y="37208"/>
                  </a:lnTo>
                  <a:lnTo>
                    <a:pt x="7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5"/>
            <p:cNvSpPr/>
            <p:nvPr/>
          </p:nvSpPr>
          <p:spPr>
            <a:xfrm>
              <a:off x="2276476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26503" y="37208"/>
                  </a:lnTo>
                  <a:lnTo>
                    <a:pt x="95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5"/>
            <p:cNvSpPr/>
            <p:nvPr/>
          </p:nvSpPr>
          <p:spPr>
            <a:xfrm>
              <a:off x="0" y="0"/>
              <a:ext cx="4576212" cy="2571219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0" y="0"/>
                  </a:moveTo>
                  <a:lnTo>
                    <a:pt x="0" y="9525"/>
                  </a:lnTo>
                  <a:lnTo>
                    <a:pt x="37207" y="265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5"/>
            <p:cNvSpPr/>
            <p:nvPr/>
          </p:nvSpPr>
          <p:spPr>
            <a:xfrm>
              <a:off x="0" y="2224569"/>
              <a:ext cx="4576212" cy="693154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0" y="1"/>
                  </a:moveTo>
                  <a:lnTo>
                    <a:pt x="0" y="7145"/>
                  </a:lnTo>
                  <a:lnTo>
                    <a:pt x="37207" y="35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5"/>
            <p:cNvSpPr/>
            <p:nvPr/>
          </p:nvSpPr>
          <p:spPr>
            <a:xfrm>
              <a:off x="0" y="2571094"/>
              <a:ext cx="4576212" cy="2572383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37207" y="1"/>
                  </a:moveTo>
                  <a:lnTo>
                    <a:pt x="0" y="16991"/>
                  </a:lnTo>
                  <a:lnTo>
                    <a:pt x="0" y="26516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5"/>
            <p:cNvSpPr/>
            <p:nvPr/>
          </p:nvSpPr>
          <p:spPr>
            <a:xfrm>
              <a:off x="2276476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26503" y="1"/>
                  </a:moveTo>
                  <a:lnTo>
                    <a:pt x="0" y="37208"/>
                  </a:lnTo>
                  <a:lnTo>
                    <a:pt x="9525" y="37208"/>
                  </a:lnTo>
                  <a:lnTo>
                    <a:pt x="26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5"/>
            <p:cNvSpPr/>
            <p:nvPr/>
          </p:nvSpPr>
          <p:spPr>
            <a:xfrm>
              <a:off x="4325059" y="2571715"/>
              <a:ext cx="493862" cy="2571817"/>
            </a:xfrm>
            <a:custGeom>
              <a:avLst/>
              <a:gdLst/>
              <a:ahLst/>
              <a:cxnLst/>
              <a:rect l="l" t="t" r="r" b="b"/>
              <a:pathLst>
                <a:path w="7145" h="37208" extrusionOk="0">
                  <a:moveTo>
                    <a:pt x="3572" y="1"/>
                  </a:moveTo>
                  <a:lnTo>
                    <a:pt x="1" y="37208"/>
                  </a:lnTo>
                  <a:lnTo>
                    <a:pt x="7144" y="37208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5"/>
            <p:cNvSpPr/>
            <p:nvPr/>
          </p:nvSpPr>
          <p:spPr>
            <a:xfrm>
              <a:off x="4571949" y="2571725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0" y="1"/>
                  </a:moveTo>
                  <a:lnTo>
                    <a:pt x="16979" y="37208"/>
                  </a:lnTo>
                  <a:lnTo>
                    <a:pt x="26504" y="372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5"/>
            <p:cNvSpPr/>
            <p:nvPr/>
          </p:nvSpPr>
          <p:spPr>
            <a:xfrm>
              <a:off x="4572050" y="2571098"/>
              <a:ext cx="4576212" cy="2572450"/>
            </a:xfrm>
            <a:custGeom>
              <a:avLst/>
              <a:gdLst/>
              <a:ahLst/>
              <a:cxnLst/>
              <a:rect l="l" t="t" r="r" b="b"/>
              <a:pathLst>
                <a:path w="37208" h="26516" extrusionOk="0">
                  <a:moveTo>
                    <a:pt x="0" y="1"/>
                  </a:moveTo>
                  <a:lnTo>
                    <a:pt x="37207" y="26516"/>
                  </a:lnTo>
                  <a:lnTo>
                    <a:pt x="37207" y="169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5"/>
            <p:cNvSpPr/>
            <p:nvPr/>
          </p:nvSpPr>
          <p:spPr>
            <a:xfrm>
              <a:off x="4572050" y="2224566"/>
              <a:ext cx="4576212" cy="693172"/>
            </a:xfrm>
            <a:custGeom>
              <a:avLst/>
              <a:gdLst/>
              <a:ahLst/>
              <a:cxnLst/>
              <a:rect l="l" t="t" r="r" b="b"/>
              <a:pathLst>
                <a:path w="37208" h="7145" extrusionOk="0">
                  <a:moveTo>
                    <a:pt x="37207" y="1"/>
                  </a:moveTo>
                  <a:lnTo>
                    <a:pt x="0" y="3573"/>
                  </a:lnTo>
                  <a:lnTo>
                    <a:pt x="37207" y="7145"/>
                  </a:lnTo>
                  <a:lnTo>
                    <a:pt x="37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5"/>
            <p:cNvSpPr/>
            <p:nvPr/>
          </p:nvSpPr>
          <p:spPr>
            <a:xfrm>
              <a:off x="4572050" y="-50"/>
              <a:ext cx="4576212" cy="2571286"/>
            </a:xfrm>
            <a:custGeom>
              <a:avLst/>
              <a:gdLst/>
              <a:ahLst/>
              <a:cxnLst/>
              <a:rect l="l" t="t" r="r" b="b"/>
              <a:pathLst>
                <a:path w="37208" h="26504" extrusionOk="0">
                  <a:moveTo>
                    <a:pt x="37207" y="0"/>
                  </a:moveTo>
                  <a:lnTo>
                    <a:pt x="0" y="26504"/>
                  </a:lnTo>
                  <a:lnTo>
                    <a:pt x="37207" y="9525"/>
                  </a:lnTo>
                  <a:lnTo>
                    <a:pt x="372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5"/>
            <p:cNvSpPr/>
            <p:nvPr/>
          </p:nvSpPr>
          <p:spPr>
            <a:xfrm>
              <a:off x="4571949" y="0"/>
              <a:ext cx="2295578" cy="2571817"/>
            </a:xfrm>
            <a:custGeom>
              <a:avLst/>
              <a:gdLst/>
              <a:ahLst/>
              <a:cxnLst/>
              <a:rect l="l" t="t" r="r" b="b"/>
              <a:pathLst>
                <a:path w="26504" h="37208" extrusionOk="0">
                  <a:moveTo>
                    <a:pt x="16979" y="1"/>
                  </a:moveTo>
                  <a:lnTo>
                    <a:pt x="0" y="37208"/>
                  </a:lnTo>
                  <a:lnTo>
                    <a:pt x="265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">
    <p:bg>
      <p:bgPr>
        <a:solidFill>
          <a:schemeClr val="accent3"/>
        </a:solidFill>
        <a:effectLst/>
      </p:bgPr>
    </p:bg>
    <p:spTree>
      <p:nvGrpSpPr>
        <p:cNvPr id="1" name="Shape 4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9" name="Google Shape;4969;p16"/>
          <p:cNvGrpSpPr/>
          <p:nvPr/>
        </p:nvGrpSpPr>
        <p:grpSpPr>
          <a:xfrm>
            <a:off x="-52972" y="36998"/>
            <a:ext cx="9196967" cy="5099522"/>
            <a:chOff x="-52972" y="36998"/>
            <a:chExt cx="9196967" cy="5099522"/>
          </a:xfrm>
        </p:grpSpPr>
        <p:sp>
          <p:nvSpPr>
            <p:cNvPr id="4970" name="Google Shape;4970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6"/>
            <p:cNvSpPr/>
            <p:nvPr/>
          </p:nvSpPr>
          <p:spPr>
            <a:xfrm>
              <a:off x="5909535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6"/>
            <p:cNvSpPr/>
            <p:nvPr/>
          </p:nvSpPr>
          <p:spPr>
            <a:xfrm>
              <a:off x="559500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6"/>
            <p:cNvSpPr/>
            <p:nvPr/>
          </p:nvSpPr>
          <p:spPr>
            <a:xfrm>
              <a:off x="54370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6"/>
            <p:cNvSpPr/>
            <p:nvPr/>
          </p:nvSpPr>
          <p:spPr>
            <a:xfrm>
              <a:off x="575153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6"/>
            <p:cNvSpPr/>
            <p:nvPr/>
          </p:nvSpPr>
          <p:spPr>
            <a:xfrm>
              <a:off x="54370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6"/>
            <p:cNvSpPr/>
            <p:nvPr/>
          </p:nvSpPr>
          <p:spPr>
            <a:xfrm>
              <a:off x="575153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6"/>
            <p:cNvSpPr/>
            <p:nvPr/>
          </p:nvSpPr>
          <p:spPr>
            <a:xfrm>
              <a:off x="5909535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6"/>
            <p:cNvSpPr/>
            <p:nvPr/>
          </p:nvSpPr>
          <p:spPr>
            <a:xfrm>
              <a:off x="559500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6"/>
            <p:cNvSpPr/>
            <p:nvPr/>
          </p:nvSpPr>
          <p:spPr>
            <a:xfrm>
              <a:off x="5909535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6"/>
            <p:cNvSpPr/>
            <p:nvPr/>
          </p:nvSpPr>
          <p:spPr>
            <a:xfrm>
              <a:off x="559500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6"/>
            <p:cNvSpPr/>
            <p:nvPr/>
          </p:nvSpPr>
          <p:spPr>
            <a:xfrm>
              <a:off x="54370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6"/>
            <p:cNvSpPr/>
            <p:nvPr/>
          </p:nvSpPr>
          <p:spPr>
            <a:xfrm>
              <a:off x="575153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6"/>
            <p:cNvSpPr/>
            <p:nvPr/>
          </p:nvSpPr>
          <p:spPr>
            <a:xfrm>
              <a:off x="54370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6"/>
            <p:cNvSpPr/>
            <p:nvPr/>
          </p:nvSpPr>
          <p:spPr>
            <a:xfrm>
              <a:off x="575153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6"/>
            <p:cNvSpPr/>
            <p:nvPr/>
          </p:nvSpPr>
          <p:spPr>
            <a:xfrm>
              <a:off x="5909535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6"/>
            <p:cNvSpPr/>
            <p:nvPr/>
          </p:nvSpPr>
          <p:spPr>
            <a:xfrm>
              <a:off x="559500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6"/>
            <p:cNvSpPr/>
            <p:nvPr/>
          </p:nvSpPr>
          <p:spPr>
            <a:xfrm>
              <a:off x="5909535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6"/>
            <p:cNvSpPr/>
            <p:nvPr/>
          </p:nvSpPr>
          <p:spPr>
            <a:xfrm>
              <a:off x="559500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6"/>
            <p:cNvSpPr/>
            <p:nvPr/>
          </p:nvSpPr>
          <p:spPr>
            <a:xfrm>
              <a:off x="54370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6"/>
            <p:cNvSpPr/>
            <p:nvPr/>
          </p:nvSpPr>
          <p:spPr>
            <a:xfrm>
              <a:off x="575153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6"/>
            <p:cNvSpPr/>
            <p:nvPr/>
          </p:nvSpPr>
          <p:spPr>
            <a:xfrm>
              <a:off x="54370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6"/>
            <p:cNvSpPr/>
            <p:nvPr/>
          </p:nvSpPr>
          <p:spPr>
            <a:xfrm>
              <a:off x="575153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6"/>
            <p:cNvSpPr/>
            <p:nvPr/>
          </p:nvSpPr>
          <p:spPr>
            <a:xfrm>
              <a:off x="5909535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6"/>
            <p:cNvSpPr/>
            <p:nvPr/>
          </p:nvSpPr>
          <p:spPr>
            <a:xfrm>
              <a:off x="559500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6"/>
            <p:cNvSpPr/>
            <p:nvPr/>
          </p:nvSpPr>
          <p:spPr>
            <a:xfrm>
              <a:off x="5909535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6"/>
            <p:cNvSpPr/>
            <p:nvPr/>
          </p:nvSpPr>
          <p:spPr>
            <a:xfrm>
              <a:off x="559500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6"/>
            <p:cNvSpPr/>
            <p:nvPr/>
          </p:nvSpPr>
          <p:spPr>
            <a:xfrm>
              <a:off x="54370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6"/>
            <p:cNvSpPr/>
            <p:nvPr/>
          </p:nvSpPr>
          <p:spPr>
            <a:xfrm>
              <a:off x="575153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6"/>
            <p:cNvSpPr/>
            <p:nvPr/>
          </p:nvSpPr>
          <p:spPr>
            <a:xfrm>
              <a:off x="54370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6"/>
            <p:cNvSpPr/>
            <p:nvPr/>
          </p:nvSpPr>
          <p:spPr>
            <a:xfrm>
              <a:off x="575153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6"/>
            <p:cNvSpPr/>
            <p:nvPr/>
          </p:nvSpPr>
          <p:spPr>
            <a:xfrm>
              <a:off x="5909535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6"/>
            <p:cNvSpPr/>
            <p:nvPr/>
          </p:nvSpPr>
          <p:spPr>
            <a:xfrm>
              <a:off x="559500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6"/>
            <p:cNvSpPr/>
            <p:nvPr/>
          </p:nvSpPr>
          <p:spPr>
            <a:xfrm>
              <a:off x="5909535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6"/>
            <p:cNvSpPr/>
            <p:nvPr/>
          </p:nvSpPr>
          <p:spPr>
            <a:xfrm>
              <a:off x="559500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6"/>
            <p:cNvSpPr/>
            <p:nvPr/>
          </p:nvSpPr>
          <p:spPr>
            <a:xfrm>
              <a:off x="54370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6"/>
            <p:cNvSpPr/>
            <p:nvPr/>
          </p:nvSpPr>
          <p:spPr>
            <a:xfrm>
              <a:off x="575153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6"/>
            <p:cNvSpPr/>
            <p:nvPr/>
          </p:nvSpPr>
          <p:spPr>
            <a:xfrm>
              <a:off x="54370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6"/>
            <p:cNvSpPr/>
            <p:nvPr/>
          </p:nvSpPr>
          <p:spPr>
            <a:xfrm>
              <a:off x="575153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6"/>
            <p:cNvSpPr/>
            <p:nvPr/>
          </p:nvSpPr>
          <p:spPr>
            <a:xfrm>
              <a:off x="5909535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6"/>
            <p:cNvSpPr/>
            <p:nvPr/>
          </p:nvSpPr>
          <p:spPr>
            <a:xfrm>
              <a:off x="559500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6"/>
            <p:cNvSpPr/>
            <p:nvPr/>
          </p:nvSpPr>
          <p:spPr>
            <a:xfrm>
              <a:off x="5909535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6"/>
            <p:cNvSpPr/>
            <p:nvPr/>
          </p:nvSpPr>
          <p:spPr>
            <a:xfrm>
              <a:off x="559500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6"/>
            <p:cNvSpPr/>
            <p:nvPr/>
          </p:nvSpPr>
          <p:spPr>
            <a:xfrm>
              <a:off x="54370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6"/>
            <p:cNvSpPr/>
            <p:nvPr/>
          </p:nvSpPr>
          <p:spPr>
            <a:xfrm>
              <a:off x="575153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6"/>
            <p:cNvSpPr/>
            <p:nvPr/>
          </p:nvSpPr>
          <p:spPr>
            <a:xfrm>
              <a:off x="54370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6"/>
            <p:cNvSpPr/>
            <p:nvPr/>
          </p:nvSpPr>
          <p:spPr>
            <a:xfrm>
              <a:off x="575153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6"/>
            <p:cNvSpPr/>
            <p:nvPr/>
          </p:nvSpPr>
          <p:spPr>
            <a:xfrm>
              <a:off x="5909535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6"/>
            <p:cNvSpPr/>
            <p:nvPr/>
          </p:nvSpPr>
          <p:spPr>
            <a:xfrm>
              <a:off x="559500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6"/>
            <p:cNvSpPr/>
            <p:nvPr/>
          </p:nvSpPr>
          <p:spPr>
            <a:xfrm>
              <a:off x="528048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6"/>
            <p:cNvSpPr/>
            <p:nvPr/>
          </p:nvSpPr>
          <p:spPr>
            <a:xfrm>
              <a:off x="496742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6"/>
            <p:cNvSpPr/>
            <p:nvPr/>
          </p:nvSpPr>
          <p:spPr>
            <a:xfrm>
              <a:off x="481090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6"/>
            <p:cNvSpPr/>
            <p:nvPr/>
          </p:nvSpPr>
          <p:spPr>
            <a:xfrm>
              <a:off x="51239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6"/>
            <p:cNvSpPr/>
            <p:nvPr/>
          </p:nvSpPr>
          <p:spPr>
            <a:xfrm>
              <a:off x="481090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6"/>
            <p:cNvSpPr/>
            <p:nvPr/>
          </p:nvSpPr>
          <p:spPr>
            <a:xfrm>
              <a:off x="51239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6"/>
            <p:cNvSpPr/>
            <p:nvPr/>
          </p:nvSpPr>
          <p:spPr>
            <a:xfrm>
              <a:off x="528048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6"/>
            <p:cNvSpPr/>
            <p:nvPr/>
          </p:nvSpPr>
          <p:spPr>
            <a:xfrm>
              <a:off x="496742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6"/>
            <p:cNvSpPr/>
            <p:nvPr/>
          </p:nvSpPr>
          <p:spPr>
            <a:xfrm>
              <a:off x="528048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6"/>
            <p:cNvSpPr/>
            <p:nvPr/>
          </p:nvSpPr>
          <p:spPr>
            <a:xfrm>
              <a:off x="496742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6"/>
            <p:cNvSpPr/>
            <p:nvPr/>
          </p:nvSpPr>
          <p:spPr>
            <a:xfrm>
              <a:off x="481090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6"/>
            <p:cNvSpPr/>
            <p:nvPr/>
          </p:nvSpPr>
          <p:spPr>
            <a:xfrm>
              <a:off x="51239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6"/>
            <p:cNvSpPr/>
            <p:nvPr/>
          </p:nvSpPr>
          <p:spPr>
            <a:xfrm>
              <a:off x="481090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6"/>
            <p:cNvSpPr/>
            <p:nvPr/>
          </p:nvSpPr>
          <p:spPr>
            <a:xfrm>
              <a:off x="51239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6"/>
            <p:cNvSpPr/>
            <p:nvPr/>
          </p:nvSpPr>
          <p:spPr>
            <a:xfrm>
              <a:off x="528048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6"/>
            <p:cNvSpPr/>
            <p:nvPr/>
          </p:nvSpPr>
          <p:spPr>
            <a:xfrm>
              <a:off x="496742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6"/>
            <p:cNvSpPr/>
            <p:nvPr/>
          </p:nvSpPr>
          <p:spPr>
            <a:xfrm>
              <a:off x="528048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6"/>
            <p:cNvSpPr/>
            <p:nvPr/>
          </p:nvSpPr>
          <p:spPr>
            <a:xfrm>
              <a:off x="496742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6"/>
            <p:cNvSpPr/>
            <p:nvPr/>
          </p:nvSpPr>
          <p:spPr>
            <a:xfrm>
              <a:off x="481090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6"/>
            <p:cNvSpPr/>
            <p:nvPr/>
          </p:nvSpPr>
          <p:spPr>
            <a:xfrm>
              <a:off x="51239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6"/>
            <p:cNvSpPr/>
            <p:nvPr/>
          </p:nvSpPr>
          <p:spPr>
            <a:xfrm>
              <a:off x="481090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6"/>
            <p:cNvSpPr/>
            <p:nvPr/>
          </p:nvSpPr>
          <p:spPr>
            <a:xfrm>
              <a:off x="51239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6"/>
            <p:cNvSpPr/>
            <p:nvPr/>
          </p:nvSpPr>
          <p:spPr>
            <a:xfrm>
              <a:off x="528048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6"/>
            <p:cNvSpPr/>
            <p:nvPr/>
          </p:nvSpPr>
          <p:spPr>
            <a:xfrm>
              <a:off x="496742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6"/>
            <p:cNvSpPr/>
            <p:nvPr/>
          </p:nvSpPr>
          <p:spPr>
            <a:xfrm>
              <a:off x="528048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6"/>
            <p:cNvSpPr/>
            <p:nvPr/>
          </p:nvSpPr>
          <p:spPr>
            <a:xfrm>
              <a:off x="496742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6"/>
            <p:cNvSpPr/>
            <p:nvPr/>
          </p:nvSpPr>
          <p:spPr>
            <a:xfrm>
              <a:off x="481090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6"/>
            <p:cNvSpPr/>
            <p:nvPr/>
          </p:nvSpPr>
          <p:spPr>
            <a:xfrm>
              <a:off x="51239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6"/>
            <p:cNvSpPr/>
            <p:nvPr/>
          </p:nvSpPr>
          <p:spPr>
            <a:xfrm>
              <a:off x="481090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6"/>
            <p:cNvSpPr/>
            <p:nvPr/>
          </p:nvSpPr>
          <p:spPr>
            <a:xfrm>
              <a:off x="51239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6"/>
            <p:cNvSpPr/>
            <p:nvPr/>
          </p:nvSpPr>
          <p:spPr>
            <a:xfrm>
              <a:off x="528048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6"/>
            <p:cNvSpPr/>
            <p:nvPr/>
          </p:nvSpPr>
          <p:spPr>
            <a:xfrm>
              <a:off x="496742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6"/>
            <p:cNvSpPr/>
            <p:nvPr/>
          </p:nvSpPr>
          <p:spPr>
            <a:xfrm>
              <a:off x="528048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6"/>
            <p:cNvSpPr/>
            <p:nvPr/>
          </p:nvSpPr>
          <p:spPr>
            <a:xfrm>
              <a:off x="496742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6"/>
            <p:cNvSpPr/>
            <p:nvPr/>
          </p:nvSpPr>
          <p:spPr>
            <a:xfrm>
              <a:off x="481090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6"/>
            <p:cNvSpPr/>
            <p:nvPr/>
          </p:nvSpPr>
          <p:spPr>
            <a:xfrm>
              <a:off x="51239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6"/>
            <p:cNvSpPr/>
            <p:nvPr/>
          </p:nvSpPr>
          <p:spPr>
            <a:xfrm>
              <a:off x="481090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6"/>
            <p:cNvSpPr/>
            <p:nvPr/>
          </p:nvSpPr>
          <p:spPr>
            <a:xfrm>
              <a:off x="51239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6"/>
            <p:cNvSpPr/>
            <p:nvPr/>
          </p:nvSpPr>
          <p:spPr>
            <a:xfrm>
              <a:off x="528048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6"/>
            <p:cNvSpPr/>
            <p:nvPr/>
          </p:nvSpPr>
          <p:spPr>
            <a:xfrm>
              <a:off x="496742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6"/>
            <p:cNvSpPr/>
            <p:nvPr/>
          </p:nvSpPr>
          <p:spPr>
            <a:xfrm>
              <a:off x="528048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6"/>
            <p:cNvSpPr/>
            <p:nvPr/>
          </p:nvSpPr>
          <p:spPr>
            <a:xfrm>
              <a:off x="496742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6"/>
            <p:cNvSpPr/>
            <p:nvPr/>
          </p:nvSpPr>
          <p:spPr>
            <a:xfrm>
              <a:off x="481090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6"/>
            <p:cNvSpPr/>
            <p:nvPr/>
          </p:nvSpPr>
          <p:spPr>
            <a:xfrm>
              <a:off x="51239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6"/>
            <p:cNvSpPr/>
            <p:nvPr/>
          </p:nvSpPr>
          <p:spPr>
            <a:xfrm>
              <a:off x="481090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6"/>
            <p:cNvSpPr/>
            <p:nvPr/>
          </p:nvSpPr>
          <p:spPr>
            <a:xfrm>
              <a:off x="51239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6"/>
            <p:cNvSpPr/>
            <p:nvPr/>
          </p:nvSpPr>
          <p:spPr>
            <a:xfrm>
              <a:off x="528048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6"/>
            <p:cNvSpPr/>
            <p:nvPr/>
          </p:nvSpPr>
          <p:spPr>
            <a:xfrm>
              <a:off x="496742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6"/>
            <p:cNvSpPr/>
            <p:nvPr/>
          </p:nvSpPr>
          <p:spPr>
            <a:xfrm>
              <a:off x="46529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6"/>
            <p:cNvSpPr/>
            <p:nvPr/>
          </p:nvSpPr>
          <p:spPr>
            <a:xfrm>
              <a:off x="433984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6"/>
            <p:cNvSpPr/>
            <p:nvPr/>
          </p:nvSpPr>
          <p:spPr>
            <a:xfrm>
              <a:off x="41833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6"/>
            <p:cNvSpPr/>
            <p:nvPr/>
          </p:nvSpPr>
          <p:spPr>
            <a:xfrm>
              <a:off x="4496373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6"/>
            <p:cNvSpPr/>
            <p:nvPr/>
          </p:nvSpPr>
          <p:spPr>
            <a:xfrm>
              <a:off x="41833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6"/>
            <p:cNvSpPr/>
            <p:nvPr/>
          </p:nvSpPr>
          <p:spPr>
            <a:xfrm>
              <a:off x="4496373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6"/>
            <p:cNvSpPr/>
            <p:nvPr/>
          </p:nvSpPr>
          <p:spPr>
            <a:xfrm>
              <a:off x="46529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6"/>
            <p:cNvSpPr/>
            <p:nvPr/>
          </p:nvSpPr>
          <p:spPr>
            <a:xfrm>
              <a:off x="433984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6"/>
            <p:cNvSpPr/>
            <p:nvPr/>
          </p:nvSpPr>
          <p:spPr>
            <a:xfrm>
              <a:off x="46529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6"/>
            <p:cNvSpPr/>
            <p:nvPr/>
          </p:nvSpPr>
          <p:spPr>
            <a:xfrm>
              <a:off x="433984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6"/>
            <p:cNvSpPr/>
            <p:nvPr/>
          </p:nvSpPr>
          <p:spPr>
            <a:xfrm>
              <a:off x="41833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6"/>
            <p:cNvSpPr/>
            <p:nvPr/>
          </p:nvSpPr>
          <p:spPr>
            <a:xfrm>
              <a:off x="4496373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6"/>
            <p:cNvSpPr/>
            <p:nvPr/>
          </p:nvSpPr>
          <p:spPr>
            <a:xfrm>
              <a:off x="41833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6"/>
            <p:cNvSpPr/>
            <p:nvPr/>
          </p:nvSpPr>
          <p:spPr>
            <a:xfrm>
              <a:off x="4496373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6"/>
            <p:cNvSpPr/>
            <p:nvPr/>
          </p:nvSpPr>
          <p:spPr>
            <a:xfrm>
              <a:off x="46529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6"/>
            <p:cNvSpPr/>
            <p:nvPr/>
          </p:nvSpPr>
          <p:spPr>
            <a:xfrm>
              <a:off x="433984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6"/>
            <p:cNvSpPr/>
            <p:nvPr/>
          </p:nvSpPr>
          <p:spPr>
            <a:xfrm>
              <a:off x="46529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6"/>
            <p:cNvSpPr/>
            <p:nvPr/>
          </p:nvSpPr>
          <p:spPr>
            <a:xfrm>
              <a:off x="433984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6"/>
            <p:cNvSpPr/>
            <p:nvPr/>
          </p:nvSpPr>
          <p:spPr>
            <a:xfrm>
              <a:off x="41833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6"/>
            <p:cNvSpPr/>
            <p:nvPr/>
          </p:nvSpPr>
          <p:spPr>
            <a:xfrm>
              <a:off x="4496373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6"/>
            <p:cNvSpPr/>
            <p:nvPr/>
          </p:nvSpPr>
          <p:spPr>
            <a:xfrm>
              <a:off x="41833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6"/>
            <p:cNvSpPr/>
            <p:nvPr/>
          </p:nvSpPr>
          <p:spPr>
            <a:xfrm>
              <a:off x="4496373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6"/>
            <p:cNvSpPr/>
            <p:nvPr/>
          </p:nvSpPr>
          <p:spPr>
            <a:xfrm>
              <a:off x="46529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6"/>
            <p:cNvSpPr/>
            <p:nvPr/>
          </p:nvSpPr>
          <p:spPr>
            <a:xfrm>
              <a:off x="433984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6"/>
            <p:cNvSpPr/>
            <p:nvPr/>
          </p:nvSpPr>
          <p:spPr>
            <a:xfrm>
              <a:off x="46529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6"/>
            <p:cNvSpPr/>
            <p:nvPr/>
          </p:nvSpPr>
          <p:spPr>
            <a:xfrm>
              <a:off x="433984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6"/>
            <p:cNvSpPr/>
            <p:nvPr/>
          </p:nvSpPr>
          <p:spPr>
            <a:xfrm>
              <a:off x="41833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6"/>
            <p:cNvSpPr/>
            <p:nvPr/>
          </p:nvSpPr>
          <p:spPr>
            <a:xfrm>
              <a:off x="4496373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6"/>
            <p:cNvSpPr/>
            <p:nvPr/>
          </p:nvSpPr>
          <p:spPr>
            <a:xfrm>
              <a:off x="41833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6"/>
            <p:cNvSpPr/>
            <p:nvPr/>
          </p:nvSpPr>
          <p:spPr>
            <a:xfrm>
              <a:off x="4496373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6"/>
            <p:cNvSpPr/>
            <p:nvPr/>
          </p:nvSpPr>
          <p:spPr>
            <a:xfrm>
              <a:off x="46529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6"/>
            <p:cNvSpPr/>
            <p:nvPr/>
          </p:nvSpPr>
          <p:spPr>
            <a:xfrm>
              <a:off x="433984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6"/>
            <p:cNvSpPr/>
            <p:nvPr/>
          </p:nvSpPr>
          <p:spPr>
            <a:xfrm>
              <a:off x="46529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6"/>
            <p:cNvSpPr/>
            <p:nvPr/>
          </p:nvSpPr>
          <p:spPr>
            <a:xfrm>
              <a:off x="433984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6"/>
            <p:cNvSpPr/>
            <p:nvPr/>
          </p:nvSpPr>
          <p:spPr>
            <a:xfrm>
              <a:off x="41833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6"/>
            <p:cNvSpPr/>
            <p:nvPr/>
          </p:nvSpPr>
          <p:spPr>
            <a:xfrm>
              <a:off x="4496373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6"/>
            <p:cNvSpPr/>
            <p:nvPr/>
          </p:nvSpPr>
          <p:spPr>
            <a:xfrm>
              <a:off x="41833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6"/>
            <p:cNvSpPr/>
            <p:nvPr/>
          </p:nvSpPr>
          <p:spPr>
            <a:xfrm>
              <a:off x="4496373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6"/>
            <p:cNvSpPr/>
            <p:nvPr/>
          </p:nvSpPr>
          <p:spPr>
            <a:xfrm>
              <a:off x="46529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6"/>
            <p:cNvSpPr/>
            <p:nvPr/>
          </p:nvSpPr>
          <p:spPr>
            <a:xfrm>
              <a:off x="433984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6"/>
            <p:cNvSpPr/>
            <p:nvPr/>
          </p:nvSpPr>
          <p:spPr>
            <a:xfrm>
              <a:off x="46529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6"/>
            <p:cNvSpPr/>
            <p:nvPr/>
          </p:nvSpPr>
          <p:spPr>
            <a:xfrm>
              <a:off x="433984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6"/>
            <p:cNvSpPr/>
            <p:nvPr/>
          </p:nvSpPr>
          <p:spPr>
            <a:xfrm>
              <a:off x="41833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6"/>
            <p:cNvSpPr/>
            <p:nvPr/>
          </p:nvSpPr>
          <p:spPr>
            <a:xfrm>
              <a:off x="4496373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6"/>
            <p:cNvSpPr/>
            <p:nvPr/>
          </p:nvSpPr>
          <p:spPr>
            <a:xfrm>
              <a:off x="41833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6"/>
            <p:cNvSpPr/>
            <p:nvPr/>
          </p:nvSpPr>
          <p:spPr>
            <a:xfrm>
              <a:off x="4496373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6"/>
            <p:cNvSpPr/>
            <p:nvPr/>
          </p:nvSpPr>
          <p:spPr>
            <a:xfrm>
              <a:off x="46529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6"/>
            <p:cNvSpPr/>
            <p:nvPr/>
          </p:nvSpPr>
          <p:spPr>
            <a:xfrm>
              <a:off x="433984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6"/>
            <p:cNvSpPr/>
            <p:nvPr/>
          </p:nvSpPr>
          <p:spPr>
            <a:xfrm>
              <a:off x="402544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6"/>
            <p:cNvSpPr/>
            <p:nvPr/>
          </p:nvSpPr>
          <p:spPr>
            <a:xfrm>
              <a:off x="371091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6"/>
            <p:cNvSpPr/>
            <p:nvPr/>
          </p:nvSpPr>
          <p:spPr>
            <a:xfrm>
              <a:off x="355438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6"/>
            <p:cNvSpPr/>
            <p:nvPr/>
          </p:nvSpPr>
          <p:spPr>
            <a:xfrm>
              <a:off x="386891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6"/>
            <p:cNvSpPr/>
            <p:nvPr/>
          </p:nvSpPr>
          <p:spPr>
            <a:xfrm>
              <a:off x="355438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6"/>
            <p:cNvSpPr/>
            <p:nvPr/>
          </p:nvSpPr>
          <p:spPr>
            <a:xfrm>
              <a:off x="386891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6"/>
            <p:cNvSpPr/>
            <p:nvPr/>
          </p:nvSpPr>
          <p:spPr>
            <a:xfrm>
              <a:off x="402544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6"/>
            <p:cNvSpPr/>
            <p:nvPr/>
          </p:nvSpPr>
          <p:spPr>
            <a:xfrm>
              <a:off x="371091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6"/>
            <p:cNvSpPr/>
            <p:nvPr/>
          </p:nvSpPr>
          <p:spPr>
            <a:xfrm>
              <a:off x="402544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6"/>
            <p:cNvSpPr/>
            <p:nvPr/>
          </p:nvSpPr>
          <p:spPr>
            <a:xfrm>
              <a:off x="371091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6"/>
            <p:cNvSpPr/>
            <p:nvPr/>
          </p:nvSpPr>
          <p:spPr>
            <a:xfrm>
              <a:off x="355438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6"/>
            <p:cNvSpPr/>
            <p:nvPr/>
          </p:nvSpPr>
          <p:spPr>
            <a:xfrm>
              <a:off x="386891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6"/>
            <p:cNvSpPr/>
            <p:nvPr/>
          </p:nvSpPr>
          <p:spPr>
            <a:xfrm>
              <a:off x="355438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6"/>
            <p:cNvSpPr/>
            <p:nvPr/>
          </p:nvSpPr>
          <p:spPr>
            <a:xfrm>
              <a:off x="386891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6"/>
            <p:cNvSpPr/>
            <p:nvPr/>
          </p:nvSpPr>
          <p:spPr>
            <a:xfrm>
              <a:off x="402544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6"/>
            <p:cNvSpPr/>
            <p:nvPr/>
          </p:nvSpPr>
          <p:spPr>
            <a:xfrm>
              <a:off x="371091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6"/>
            <p:cNvSpPr/>
            <p:nvPr/>
          </p:nvSpPr>
          <p:spPr>
            <a:xfrm>
              <a:off x="402544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6"/>
            <p:cNvSpPr/>
            <p:nvPr/>
          </p:nvSpPr>
          <p:spPr>
            <a:xfrm>
              <a:off x="371091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6"/>
            <p:cNvSpPr/>
            <p:nvPr/>
          </p:nvSpPr>
          <p:spPr>
            <a:xfrm>
              <a:off x="355438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6"/>
            <p:cNvSpPr/>
            <p:nvPr/>
          </p:nvSpPr>
          <p:spPr>
            <a:xfrm>
              <a:off x="386891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6"/>
            <p:cNvSpPr/>
            <p:nvPr/>
          </p:nvSpPr>
          <p:spPr>
            <a:xfrm>
              <a:off x="355438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6"/>
            <p:cNvSpPr/>
            <p:nvPr/>
          </p:nvSpPr>
          <p:spPr>
            <a:xfrm>
              <a:off x="386891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6"/>
            <p:cNvSpPr/>
            <p:nvPr/>
          </p:nvSpPr>
          <p:spPr>
            <a:xfrm>
              <a:off x="402544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6"/>
            <p:cNvSpPr/>
            <p:nvPr/>
          </p:nvSpPr>
          <p:spPr>
            <a:xfrm>
              <a:off x="371091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6"/>
            <p:cNvSpPr/>
            <p:nvPr/>
          </p:nvSpPr>
          <p:spPr>
            <a:xfrm>
              <a:off x="402544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6"/>
            <p:cNvSpPr/>
            <p:nvPr/>
          </p:nvSpPr>
          <p:spPr>
            <a:xfrm>
              <a:off x="371091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6"/>
            <p:cNvSpPr/>
            <p:nvPr/>
          </p:nvSpPr>
          <p:spPr>
            <a:xfrm>
              <a:off x="355438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6"/>
            <p:cNvSpPr/>
            <p:nvPr/>
          </p:nvSpPr>
          <p:spPr>
            <a:xfrm>
              <a:off x="386891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6"/>
            <p:cNvSpPr/>
            <p:nvPr/>
          </p:nvSpPr>
          <p:spPr>
            <a:xfrm>
              <a:off x="355438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6"/>
            <p:cNvSpPr/>
            <p:nvPr/>
          </p:nvSpPr>
          <p:spPr>
            <a:xfrm>
              <a:off x="386891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6"/>
            <p:cNvSpPr/>
            <p:nvPr/>
          </p:nvSpPr>
          <p:spPr>
            <a:xfrm>
              <a:off x="402544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6"/>
            <p:cNvSpPr/>
            <p:nvPr/>
          </p:nvSpPr>
          <p:spPr>
            <a:xfrm>
              <a:off x="371091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6"/>
            <p:cNvSpPr/>
            <p:nvPr/>
          </p:nvSpPr>
          <p:spPr>
            <a:xfrm>
              <a:off x="402544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6"/>
            <p:cNvSpPr/>
            <p:nvPr/>
          </p:nvSpPr>
          <p:spPr>
            <a:xfrm>
              <a:off x="371091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6"/>
            <p:cNvSpPr/>
            <p:nvPr/>
          </p:nvSpPr>
          <p:spPr>
            <a:xfrm>
              <a:off x="355438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6"/>
            <p:cNvSpPr/>
            <p:nvPr/>
          </p:nvSpPr>
          <p:spPr>
            <a:xfrm>
              <a:off x="386891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6"/>
            <p:cNvSpPr/>
            <p:nvPr/>
          </p:nvSpPr>
          <p:spPr>
            <a:xfrm>
              <a:off x="355438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6"/>
            <p:cNvSpPr/>
            <p:nvPr/>
          </p:nvSpPr>
          <p:spPr>
            <a:xfrm>
              <a:off x="386891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6"/>
            <p:cNvSpPr/>
            <p:nvPr/>
          </p:nvSpPr>
          <p:spPr>
            <a:xfrm>
              <a:off x="402544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6"/>
            <p:cNvSpPr/>
            <p:nvPr/>
          </p:nvSpPr>
          <p:spPr>
            <a:xfrm>
              <a:off x="371091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6"/>
            <p:cNvSpPr/>
            <p:nvPr/>
          </p:nvSpPr>
          <p:spPr>
            <a:xfrm>
              <a:off x="402544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6"/>
            <p:cNvSpPr/>
            <p:nvPr/>
          </p:nvSpPr>
          <p:spPr>
            <a:xfrm>
              <a:off x="371091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6"/>
            <p:cNvSpPr/>
            <p:nvPr/>
          </p:nvSpPr>
          <p:spPr>
            <a:xfrm>
              <a:off x="355438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6"/>
            <p:cNvSpPr/>
            <p:nvPr/>
          </p:nvSpPr>
          <p:spPr>
            <a:xfrm>
              <a:off x="386891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6"/>
            <p:cNvSpPr/>
            <p:nvPr/>
          </p:nvSpPr>
          <p:spPr>
            <a:xfrm>
              <a:off x="355438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6"/>
            <p:cNvSpPr/>
            <p:nvPr/>
          </p:nvSpPr>
          <p:spPr>
            <a:xfrm>
              <a:off x="386891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6"/>
            <p:cNvSpPr/>
            <p:nvPr/>
          </p:nvSpPr>
          <p:spPr>
            <a:xfrm>
              <a:off x="402544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6"/>
            <p:cNvSpPr/>
            <p:nvPr/>
          </p:nvSpPr>
          <p:spPr>
            <a:xfrm>
              <a:off x="371091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6"/>
            <p:cNvSpPr/>
            <p:nvPr/>
          </p:nvSpPr>
          <p:spPr>
            <a:xfrm>
              <a:off x="3399336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6"/>
            <p:cNvSpPr/>
            <p:nvPr/>
          </p:nvSpPr>
          <p:spPr>
            <a:xfrm>
              <a:off x="30833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6"/>
            <p:cNvSpPr/>
            <p:nvPr/>
          </p:nvSpPr>
          <p:spPr>
            <a:xfrm>
              <a:off x="292680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6"/>
            <p:cNvSpPr/>
            <p:nvPr/>
          </p:nvSpPr>
          <p:spPr>
            <a:xfrm>
              <a:off x="324133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6"/>
            <p:cNvSpPr/>
            <p:nvPr/>
          </p:nvSpPr>
          <p:spPr>
            <a:xfrm>
              <a:off x="292680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6"/>
            <p:cNvSpPr/>
            <p:nvPr/>
          </p:nvSpPr>
          <p:spPr>
            <a:xfrm>
              <a:off x="324133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6"/>
            <p:cNvSpPr/>
            <p:nvPr/>
          </p:nvSpPr>
          <p:spPr>
            <a:xfrm>
              <a:off x="3399336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6"/>
            <p:cNvSpPr/>
            <p:nvPr/>
          </p:nvSpPr>
          <p:spPr>
            <a:xfrm>
              <a:off x="30833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6"/>
            <p:cNvSpPr/>
            <p:nvPr/>
          </p:nvSpPr>
          <p:spPr>
            <a:xfrm>
              <a:off x="3399336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6"/>
            <p:cNvSpPr/>
            <p:nvPr/>
          </p:nvSpPr>
          <p:spPr>
            <a:xfrm>
              <a:off x="30833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6"/>
            <p:cNvSpPr/>
            <p:nvPr/>
          </p:nvSpPr>
          <p:spPr>
            <a:xfrm>
              <a:off x="292680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6"/>
            <p:cNvSpPr/>
            <p:nvPr/>
          </p:nvSpPr>
          <p:spPr>
            <a:xfrm>
              <a:off x="324133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6"/>
            <p:cNvSpPr/>
            <p:nvPr/>
          </p:nvSpPr>
          <p:spPr>
            <a:xfrm>
              <a:off x="292680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6"/>
            <p:cNvSpPr/>
            <p:nvPr/>
          </p:nvSpPr>
          <p:spPr>
            <a:xfrm>
              <a:off x="324133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6"/>
            <p:cNvSpPr/>
            <p:nvPr/>
          </p:nvSpPr>
          <p:spPr>
            <a:xfrm>
              <a:off x="3399336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6"/>
            <p:cNvSpPr/>
            <p:nvPr/>
          </p:nvSpPr>
          <p:spPr>
            <a:xfrm>
              <a:off x="30833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6"/>
            <p:cNvSpPr/>
            <p:nvPr/>
          </p:nvSpPr>
          <p:spPr>
            <a:xfrm>
              <a:off x="3399336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6"/>
            <p:cNvSpPr/>
            <p:nvPr/>
          </p:nvSpPr>
          <p:spPr>
            <a:xfrm>
              <a:off x="30833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6"/>
            <p:cNvSpPr/>
            <p:nvPr/>
          </p:nvSpPr>
          <p:spPr>
            <a:xfrm>
              <a:off x="292680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6"/>
            <p:cNvSpPr/>
            <p:nvPr/>
          </p:nvSpPr>
          <p:spPr>
            <a:xfrm>
              <a:off x="324133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6"/>
            <p:cNvSpPr/>
            <p:nvPr/>
          </p:nvSpPr>
          <p:spPr>
            <a:xfrm>
              <a:off x="292680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6"/>
            <p:cNvSpPr/>
            <p:nvPr/>
          </p:nvSpPr>
          <p:spPr>
            <a:xfrm>
              <a:off x="324133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6"/>
            <p:cNvSpPr/>
            <p:nvPr/>
          </p:nvSpPr>
          <p:spPr>
            <a:xfrm>
              <a:off x="3399336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6"/>
            <p:cNvSpPr/>
            <p:nvPr/>
          </p:nvSpPr>
          <p:spPr>
            <a:xfrm>
              <a:off x="30833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6"/>
            <p:cNvSpPr/>
            <p:nvPr/>
          </p:nvSpPr>
          <p:spPr>
            <a:xfrm>
              <a:off x="3399336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6"/>
            <p:cNvSpPr/>
            <p:nvPr/>
          </p:nvSpPr>
          <p:spPr>
            <a:xfrm>
              <a:off x="30833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6"/>
            <p:cNvSpPr/>
            <p:nvPr/>
          </p:nvSpPr>
          <p:spPr>
            <a:xfrm>
              <a:off x="292680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6"/>
            <p:cNvSpPr/>
            <p:nvPr/>
          </p:nvSpPr>
          <p:spPr>
            <a:xfrm>
              <a:off x="324133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6"/>
            <p:cNvSpPr/>
            <p:nvPr/>
          </p:nvSpPr>
          <p:spPr>
            <a:xfrm>
              <a:off x="292680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6"/>
            <p:cNvSpPr/>
            <p:nvPr/>
          </p:nvSpPr>
          <p:spPr>
            <a:xfrm>
              <a:off x="324133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6"/>
            <p:cNvSpPr/>
            <p:nvPr/>
          </p:nvSpPr>
          <p:spPr>
            <a:xfrm>
              <a:off x="3399336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6"/>
            <p:cNvSpPr/>
            <p:nvPr/>
          </p:nvSpPr>
          <p:spPr>
            <a:xfrm>
              <a:off x="30833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6"/>
            <p:cNvSpPr/>
            <p:nvPr/>
          </p:nvSpPr>
          <p:spPr>
            <a:xfrm>
              <a:off x="3399336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6"/>
            <p:cNvSpPr/>
            <p:nvPr/>
          </p:nvSpPr>
          <p:spPr>
            <a:xfrm>
              <a:off x="30833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6"/>
            <p:cNvSpPr/>
            <p:nvPr/>
          </p:nvSpPr>
          <p:spPr>
            <a:xfrm>
              <a:off x="292680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6"/>
            <p:cNvSpPr/>
            <p:nvPr/>
          </p:nvSpPr>
          <p:spPr>
            <a:xfrm>
              <a:off x="324133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6"/>
            <p:cNvSpPr/>
            <p:nvPr/>
          </p:nvSpPr>
          <p:spPr>
            <a:xfrm>
              <a:off x="292680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6"/>
            <p:cNvSpPr/>
            <p:nvPr/>
          </p:nvSpPr>
          <p:spPr>
            <a:xfrm>
              <a:off x="324133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6"/>
            <p:cNvSpPr/>
            <p:nvPr/>
          </p:nvSpPr>
          <p:spPr>
            <a:xfrm>
              <a:off x="3399336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6"/>
            <p:cNvSpPr/>
            <p:nvPr/>
          </p:nvSpPr>
          <p:spPr>
            <a:xfrm>
              <a:off x="30833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6"/>
            <p:cNvSpPr/>
            <p:nvPr/>
          </p:nvSpPr>
          <p:spPr>
            <a:xfrm>
              <a:off x="3399336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6"/>
            <p:cNvSpPr/>
            <p:nvPr/>
          </p:nvSpPr>
          <p:spPr>
            <a:xfrm>
              <a:off x="30833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6"/>
            <p:cNvSpPr/>
            <p:nvPr/>
          </p:nvSpPr>
          <p:spPr>
            <a:xfrm>
              <a:off x="292680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6"/>
            <p:cNvSpPr/>
            <p:nvPr/>
          </p:nvSpPr>
          <p:spPr>
            <a:xfrm>
              <a:off x="324133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6"/>
            <p:cNvSpPr/>
            <p:nvPr/>
          </p:nvSpPr>
          <p:spPr>
            <a:xfrm>
              <a:off x="292680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6"/>
            <p:cNvSpPr/>
            <p:nvPr/>
          </p:nvSpPr>
          <p:spPr>
            <a:xfrm>
              <a:off x="324133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6"/>
            <p:cNvSpPr/>
            <p:nvPr/>
          </p:nvSpPr>
          <p:spPr>
            <a:xfrm>
              <a:off x="3399336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6"/>
            <p:cNvSpPr/>
            <p:nvPr/>
          </p:nvSpPr>
          <p:spPr>
            <a:xfrm>
              <a:off x="30833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6"/>
            <p:cNvSpPr/>
            <p:nvPr/>
          </p:nvSpPr>
          <p:spPr>
            <a:xfrm>
              <a:off x="27702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6"/>
            <p:cNvSpPr/>
            <p:nvPr/>
          </p:nvSpPr>
          <p:spPr>
            <a:xfrm>
              <a:off x="245722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6"/>
            <p:cNvSpPr/>
            <p:nvPr/>
          </p:nvSpPr>
          <p:spPr>
            <a:xfrm>
              <a:off x="229922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6"/>
            <p:cNvSpPr/>
            <p:nvPr/>
          </p:nvSpPr>
          <p:spPr>
            <a:xfrm>
              <a:off x="2613754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6"/>
            <p:cNvSpPr/>
            <p:nvPr/>
          </p:nvSpPr>
          <p:spPr>
            <a:xfrm>
              <a:off x="229922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6"/>
            <p:cNvSpPr/>
            <p:nvPr/>
          </p:nvSpPr>
          <p:spPr>
            <a:xfrm>
              <a:off x="2613754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6"/>
            <p:cNvSpPr/>
            <p:nvPr/>
          </p:nvSpPr>
          <p:spPr>
            <a:xfrm>
              <a:off x="27702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6"/>
            <p:cNvSpPr/>
            <p:nvPr/>
          </p:nvSpPr>
          <p:spPr>
            <a:xfrm>
              <a:off x="245722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6"/>
            <p:cNvSpPr/>
            <p:nvPr/>
          </p:nvSpPr>
          <p:spPr>
            <a:xfrm>
              <a:off x="27702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6"/>
            <p:cNvSpPr/>
            <p:nvPr/>
          </p:nvSpPr>
          <p:spPr>
            <a:xfrm>
              <a:off x="245722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6"/>
            <p:cNvSpPr/>
            <p:nvPr/>
          </p:nvSpPr>
          <p:spPr>
            <a:xfrm>
              <a:off x="229922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6"/>
            <p:cNvSpPr/>
            <p:nvPr/>
          </p:nvSpPr>
          <p:spPr>
            <a:xfrm>
              <a:off x="2613754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6"/>
            <p:cNvSpPr/>
            <p:nvPr/>
          </p:nvSpPr>
          <p:spPr>
            <a:xfrm>
              <a:off x="229922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6"/>
            <p:cNvSpPr/>
            <p:nvPr/>
          </p:nvSpPr>
          <p:spPr>
            <a:xfrm>
              <a:off x="2613754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6"/>
            <p:cNvSpPr/>
            <p:nvPr/>
          </p:nvSpPr>
          <p:spPr>
            <a:xfrm>
              <a:off x="27702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6"/>
            <p:cNvSpPr/>
            <p:nvPr/>
          </p:nvSpPr>
          <p:spPr>
            <a:xfrm>
              <a:off x="245722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6"/>
            <p:cNvSpPr/>
            <p:nvPr/>
          </p:nvSpPr>
          <p:spPr>
            <a:xfrm>
              <a:off x="27702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6"/>
            <p:cNvSpPr/>
            <p:nvPr/>
          </p:nvSpPr>
          <p:spPr>
            <a:xfrm>
              <a:off x="245722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6"/>
            <p:cNvSpPr/>
            <p:nvPr/>
          </p:nvSpPr>
          <p:spPr>
            <a:xfrm>
              <a:off x="229922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6"/>
            <p:cNvSpPr/>
            <p:nvPr/>
          </p:nvSpPr>
          <p:spPr>
            <a:xfrm>
              <a:off x="2613754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6"/>
            <p:cNvSpPr/>
            <p:nvPr/>
          </p:nvSpPr>
          <p:spPr>
            <a:xfrm>
              <a:off x="229922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6"/>
            <p:cNvSpPr/>
            <p:nvPr/>
          </p:nvSpPr>
          <p:spPr>
            <a:xfrm>
              <a:off x="2613754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6"/>
            <p:cNvSpPr/>
            <p:nvPr/>
          </p:nvSpPr>
          <p:spPr>
            <a:xfrm>
              <a:off x="27702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6"/>
            <p:cNvSpPr/>
            <p:nvPr/>
          </p:nvSpPr>
          <p:spPr>
            <a:xfrm>
              <a:off x="245722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6"/>
            <p:cNvSpPr/>
            <p:nvPr/>
          </p:nvSpPr>
          <p:spPr>
            <a:xfrm>
              <a:off x="27702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6"/>
            <p:cNvSpPr/>
            <p:nvPr/>
          </p:nvSpPr>
          <p:spPr>
            <a:xfrm>
              <a:off x="245722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6"/>
            <p:cNvSpPr/>
            <p:nvPr/>
          </p:nvSpPr>
          <p:spPr>
            <a:xfrm>
              <a:off x="229922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6"/>
            <p:cNvSpPr/>
            <p:nvPr/>
          </p:nvSpPr>
          <p:spPr>
            <a:xfrm>
              <a:off x="2613754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6"/>
            <p:cNvSpPr/>
            <p:nvPr/>
          </p:nvSpPr>
          <p:spPr>
            <a:xfrm>
              <a:off x="229922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6"/>
            <p:cNvSpPr/>
            <p:nvPr/>
          </p:nvSpPr>
          <p:spPr>
            <a:xfrm>
              <a:off x="2613754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6"/>
            <p:cNvSpPr/>
            <p:nvPr/>
          </p:nvSpPr>
          <p:spPr>
            <a:xfrm>
              <a:off x="27702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16"/>
            <p:cNvSpPr/>
            <p:nvPr/>
          </p:nvSpPr>
          <p:spPr>
            <a:xfrm>
              <a:off x="245722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16"/>
            <p:cNvSpPr/>
            <p:nvPr/>
          </p:nvSpPr>
          <p:spPr>
            <a:xfrm>
              <a:off x="27702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16"/>
            <p:cNvSpPr/>
            <p:nvPr/>
          </p:nvSpPr>
          <p:spPr>
            <a:xfrm>
              <a:off x="245722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6"/>
            <p:cNvSpPr/>
            <p:nvPr/>
          </p:nvSpPr>
          <p:spPr>
            <a:xfrm>
              <a:off x="229922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6"/>
            <p:cNvSpPr/>
            <p:nvPr/>
          </p:nvSpPr>
          <p:spPr>
            <a:xfrm>
              <a:off x="2613754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6"/>
            <p:cNvSpPr/>
            <p:nvPr/>
          </p:nvSpPr>
          <p:spPr>
            <a:xfrm>
              <a:off x="229922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16"/>
            <p:cNvSpPr/>
            <p:nvPr/>
          </p:nvSpPr>
          <p:spPr>
            <a:xfrm>
              <a:off x="2613754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6"/>
            <p:cNvSpPr/>
            <p:nvPr/>
          </p:nvSpPr>
          <p:spPr>
            <a:xfrm>
              <a:off x="27702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6"/>
            <p:cNvSpPr/>
            <p:nvPr/>
          </p:nvSpPr>
          <p:spPr>
            <a:xfrm>
              <a:off x="245722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16"/>
            <p:cNvSpPr/>
            <p:nvPr/>
          </p:nvSpPr>
          <p:spPr>
            <a:xfrm>
              <a:off x="27702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16"/>
            <p:cNvSpPr/>
            <p:nvPr/>
          </p:nvSpPr>
          <p:spPr>
            <a:xfrm>
              <a:off x="245722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16"/>
            <p:cNvSpPr/>
            <p:nvPr/>
          </p:nvSpPr>
          <p:spPr>
            <a:xfrm>
              <a:off x="229922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16"/>
            <p:cNvSpPr/>
            <p:nvPr/>
          </p:nvSpPr>
          <p:spPr>
            <a:xfrm>
              <a:off x="2613754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16"/>
            <p:cNvSpPr/>
            <p:nvPr/>
          </p:nvSpPr>
          <p:spPr>
            <a:xfrm>
              <a:off x="229922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16"/>
            <p:cNvSpPr/>
            <p:nvPr/>
          </p:nvSpPr>
          <p:spPr>
            <a:xfrm>
              <a:off x="2613754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16"/>
            <p:cNvSpPr/>
            <p:nvPr/>
          </p:nvSpPr>
          <p:spPr>
            <a:xfrm>
              <a:off x="27702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16"/>
            <p:cNvSpPr/>
            <p:nvPr/>
          </p:nvSpPr>
          <p:spPr>
            <a:xfrm>
              <a:off x="245722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16"/>
            <p:cNvSpPr/>
            <p:nvPr/>
          </p:nvSpPr>
          <p:spPr>
            <a:xfrm>
              <a:off x="214270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16"/>
            <p:cNvSpPr/>
            <p:nvPr/>
          </p:nvSpPr>
          <p:spPr>
            <a:xfrm>
              <a:off x="182964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16"/>
            <p:cNvSpPr/>
            <p:nvPr/>
          </p:nvSpPr>
          <p:spPr>
            <a:xfrm>
              <a:off x="167312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16"/>
            <p:cNvSpPr/>
            <p:nvPr/>
          </p:nvSpPr>
          <p:spPr>
            <a:xfrm>
              <a:off x="198469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16"/>
            <p:cNvSpPr/>
            <p:nvPr/>
          </p:nvSpPr>
          <p:spPr>
            <a:xfrm>
              <a:off x="167312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16"/>
            <p:cNvSpPr/>
            <p:nvPr/>
          </p:nvSpPr>
          <p:spPr>
            <a:xfrm>
              <a:off x="198469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16"/>
            <p:cNvSpPr/>
            <p:nvPr/>
          </p:nvSpPr>
          <p:spPr>
            <a:xfrm>
              <a:off x="214270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16"/>
            <p:cNvSpPr/>
            <p:nvPr/>
          </p:nvSpPr>
          <p:spPr>
            <a:xfrm>
              <a:off x="182964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16"/>
            <p:cNvSpPr/>
            <p:nvPr/>
          </p:nvSpPr>
          <p:spPr>
            <a:xfrm>
              <a:off x="214270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16"/>
            <p:cNvSpPr/>
            <p:nvPr/>
          </p:nvSpPr>
          <p:spPr>
            <a:xfrm>
              <a:off x="182964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16"/>
            <p:cNvSpPr/>
            <p:nvPr/>
          </p:nvSpPr>
          <p:spPr>
            <a:xfrm>
              <a:off x="167312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16"/>
            <p:cNvSpPr/>
            <p:nvPr/>
          </p:nvSpPr>
          <p:spPr>
            <a:xfrm>
              <a:off x="198469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16"/>
            <p:cNvSpPr/>
            <p:nvPr/>
          </p:nvSpPr>
          <p:spPr>
            <a:xfrm>
              <a:off x="167312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16"/>
            <p:cNvSpPr/>
            <p:nvPr/>
          </p:nvSpPr>
          <p:spPr>
            <a:xfrm>
              <a:off x="198469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16"/>
            <p:cNvSpPr/>
            <p:nvPr/>
          </p:nvSpPr>
          <p:spPr>
            <a:xfrm>
              <a:off x="214270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16"/>
            <p:cNvSpPr/>
            <p:nvPr/>
          </p:nvSpPr>
          <p:spPr>
            <a:xfrm>
              <a:off x="182964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16"/>
            <p:cNvSpPr/>
            <p:nvPr/>
          </p:nvSpPr>
          <p:spPr>
            <a:xfrm>
              <a:off x="214270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16"/>
            <p:cNvSpPr/>
            <p:nvPr/>
          </p:nvSpPr>
          <p:spPr>
            <a:xfrm>
              <a:off x="182964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16"/>
            <p:cNvSpPr/>
            <p:nvPr/>
          </p:nvSpPr>
          <p:spPr>
            <a:xfrm>
              <a:off x="167312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16"/>
            <p:cNvSpPr/>
            <p:nvPr/>
          </p:nvSpPr>
          <p:spPr>
            <a:xfrm>
              <a:off x="198469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16"/>
            <p:cNvSpPr/>
            <p:nvPr/>
          </p:nvSpPr>
          <p:spPr>
            <a:xfrm>
              <a:off x="167312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16"/>
            <p:cNvSpPr/>
            <p:nvPr/>
          </p:nvSpPr>
          <p:spPr>
            <a:xfrm>
              <a:off x="198469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16"/>
            <p:cNvSpPr/>
            <p:nvPr/>
          </p:nvSpPr>
          <p:spPr>
            <a:xfrm>
              <a:off x="214270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16"/>
            <p:cNvSpPr/>
            <p:nvPr/>
          </p:nvSpPr>
          <p:spPr>
            <a:xfrm>
              <a:off x="182964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16"/>
            <p:cNvSpPr/>
            <p:nvPr/>
          </p:nvSpPr>
          <p:spPr>
            <a:xfrm>
              <a:off x="214270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16"/>
            <p:cNvSpPr/>
            <p:nvPr/>
          </p:nvSpPr>
          <p:spPr>
            <a:xfrm>
              <a:off x="182964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16"/>
            <p:cNvSpPr/>
            <p:nvPr/>
          </p:nvSpPr>
          <p:spPr>
            <a:xfrm>
              <a:off x="167312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16"/>
            <p:cNvSpPr/>
            <p:nvPr/>
          </p:nvSpPr>
          <p:spPr>
            <a:xfrm>
              <a:off x="198469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16"/>
            <p:cNvSpPr/>
            <p:nvPr/>
          </p:nvSpPr>
          <p:spPr>
            <a:xfrm>
              <a:off x="167312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16"/>
            <p:cNvSpPr/>
            <p:nvPr/>
          </p:nvSpPr>
          <p:spPr>
            <a:xfrm>
              <a:off x="198469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16"/>
            <p:cNvSpPr/>
            <p:nvPr/>
          </p:nvSpPr>
          <p:spPr>
            <a:xfrm>
              <a:off x="214270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16"/>
            <p:cNvSpPr/>
            <p:nvPr/>
          </p:nvSpPr>
          <p:spPr>
            <a:xfrm>
              <a:off x="182964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16"/>
            <p:cNvSpPr/>
            <p:nvPr/>
          </p:nvSpPr>
          <p:spPr>
            <a:xfrm>
              <a:off x="214270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16"/>
            <p:cNvSpPr/>
            <p:nvPr/>
          </p:nvSpPr>
          <p:spPr>
            <a:xfrm>
              <a:off x="182964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16"/>
            <p:cNvSpPr/>
            <p:nvPr/>
          </p:nvSpPr>
          <p:spPr>
            <a:xfrm>
              <a:off x="167312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16"/>
            <p:cNvSpPr/>
            <p:nvPr/>
          </p:nvSpPr>
          <p:spPr>
            <a:xfrm>
              <a:off x="198469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16"/>
            <p:cNvSpPr/>
            <p:nvPr/>
          </p:nvSpPr>
          <p:spPr>
            <a:xfrm>
              <a:off x="167312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16"/>
            <p:cNvSpPr/>
            <p:nvPr/>
          </p:nvSpPr>
          <p:spPr>
            <a:xfrm>
              <a:off x="198469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16"/>
            <p:cNvSpPr/>
            <p:nvPr/>
          </p:nvSpPr>
          <p:spPr>
            <a:xfrm>
              <a:off x="214270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16"/>
            <p:cNvSpPr/>
            <p:nvPr/>
          </p:nvSpPr>
          <p:spPr>
            <a:xfrm>
              <a:off x="182964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16"/>
            <p:cNvSpPr/>
            <p:nvPr/>
          </p:nvSpPr>
          <p:spPr>
            <a:xfrm>
              <a:off x="214270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16"/>
            <p:cNvSpPr/>
            <p:nvPr/>
          </p:nvSpPr>
          <p:spPr>
            <a:xfrm>
              <a:off x="182964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16"/>
            <p:cNvSpPr/>
            <p:nvPr/>
          </p:nvSpPr>
          <p:spPr>
            <a:xfrm>
              <a:off x="167312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16"/>
            <p:cNvSpPr/>
            <p:nvPr/>
          </p:nvSpPr>
          <p:spPr>
            <a:xfrm>
              <a:off x="198469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16"/>
            <p:cNvSpPr/>
            <p:nvPr/>
          </p:nvSpPr>
          <p:spPr>
            <a:xfrm>
              <a:off x="167312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16"/>
            <p:cNvSpPr/>
            <p:nvPr/>
          </p:nvSpPr>
          <p:spPr>
            <a:xfrm>
              <a:off x="198469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16"/>
            <p:cNvSpPr/>
            <p:nvPr/>
          </p:nvSpPr>
          <p:spPr>
            <a:xfrm>
              <a:off x="214270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16"/>
            <p:cNvSpPr/>
            <p:nvPr/>
          </p:nvSpPr>
          <p:spPr>
            <a:xfrm>
              <a:off x="182964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16"/>
            <p:cNvSpPr/>
            <p:nvPr/>
          </p:nvSpPr>
          <p:spPr>
            <a:xfrm>
              <a:off x="151512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16"/>
            <p:cNvSpPr/>
            <p:nvPr/>
          </p:nvSpPr>
          <p:spPr>
            <a:xfrm>
              <a:off x="1200715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16"/>
            <p:cNvSpPr/>
            <p:nvPr/>
          </p:nvSpPr>
          <p:spPr>
            <a:xfrm>
              <a:off x="1045663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16"/>
            <p:cNvSpPr/>
            <p:nvPr/>
          </p:nvSpPr>
          <p:spPr>
            <a:xfrm>
              <a:off x="1357241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16"/>
            <p:cNvSpPr/>
            <p:nvPr/>
          </p:nvSpPr>
          <p:spPr>
            <a:xfrm>
              <a:off x="1045663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16"/>
            <p:cNvSpPr/>
            <p:nvPr/>
          </p:nvSpPr>
          <p:spPr>
            <a:xfrm>
              <a:off x="1357241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16"/>
            <p:cNvSpPr/>
            <p:nvPr/>
          </p:nvSpPr>
          <p:spPr>
            <a:xfrm>
              <a:off x="151512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16"/>
            <p:cNvSpPr/>
            <p:nvPr/>
          </p:nvSpPr>
          <p:spPr>
            <a:xfrm>
              <a:off x="1200715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16"/>
            <p:cNvSpPr/>
            <p:nvPr/>
          </p:nvSpPr>
          <p:spPr>
            <a:xfrm>
              <a:off x="151512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5"/>
                    <a:pt x="180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16"/>
            <p:cNvSpPr/>
            <p:nvPr/>
          </p:nvSpPr>
          <p:spPr>
            <a:xfrm>
              <a:off x="1200715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16"/>
            <p:cNvSpPr/>
            <p:nvPr/>
          </p:nvSpPr>
          <p:spPr>
            <a:xfrm>
              <a:off x="1045663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16"/>
            <p:cNvSpPr/>
            <p:nvPr/>
          </p:nvSpPr>
          <p:spPr>
            <a:xfrm>
              <a:off x="1357241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16"/>
            <p:cNvSpPr/>
            <p:nvPr/>
          </p:nvSpPr>
          <p:spPr>
            <a:xfrm>
              <a:off x="1045663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16"/>
            <p:cNvSpPr/>
            <p:nvPr/>
          </p:nvSpPr>
          <p:spPr>
            <a:xfrm>
              <a:off x="1357241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16"/>
            <p:cNvSpPr/>
            <p:nvPr/>
          </p:nvSpPr>
          <p:spPr>
            <a:xfrm>
              <a:off x="151512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8"/>
                    <a:pt x="180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16"/>
            <p:cNvSpPr/>
            <p:nvPr/>
          </p:nvSpPr>
          <p:spPr>
            <a:xfrm>
              <a:off x="1200715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16"/>
            <p:cNvSpPr/>
            <p:nvPr/>
          </p:nvSpPr>
          <p:spPr>
            <a:xfrm>
              <a:off x="151512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16"/>
            <p:cNvSpPr/>
            <p:nvPr/>
          </p:nvSpPr>
          <p:spPr>
            <a:xfrm>
              <a:off x="1200715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16"/>
            <p:cNvSpPr/>
            <p:nvPr/>
          </p:nvSpPr>
          <p:spPr>
            <a:xfrm>
              <a:off x="1045663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16"/>
            <p:cNvSpPr/>
            <p:nvPr/>
          </p:nvSpPr>
          <p:spPr>
            <a:xfrm>
              <a:off x="1357241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16"/>
            <p:cNvSpPr/>
            <p:nvPr/>
          </p:nvSpPr>
          <p:spPr>
            <a:xfrm>
              <a:off x="1045663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16"/>
            <p:cNvSpPr/>
            <p:nvPr/>
          </p:nvSpPr>
          <p:spPr>
            <a:xfrm>
              <a:off x="1357241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16"/>
            <p:cNvSpPr/>
            <p:nvPr/>
          </p:nvSpPr>
          <p:spPr>
            <a:xfrm>
              <a:off x="151512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16"/>
            <p:cNvSpPr/>
            <p:nvPr/>
          </p:nvSpPr>
          <p:spPr>
            <a:xfrm>
              <a:off x="1200715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16"/>
            <p:cNvSpPr/>
            <p:nvPr/>
          </p:nvSpPr>
          <p:spPr>
            <a:xfrm>
              <a:off x="151512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16"/>
            <p:cNvSpPr/>
            <p:nvPr/>
          </p:nvSpPr>
          <p:spPr>
            <a:xfrm>
              <a:off x="1200715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16"/>
            <p:cNvSpPr/>
            <p:nvPr/>
          </p:nvSpPr>
          <p:spPr>
            <a:xfrm>
              <a:off x="1045663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16"/>
            <p:cNvSpPr/>
            <p:nvPr/>
          </p:nvSpPr>
          <p:spPr>
            <a:xfrm>
              <a:off x="1357241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16"/>
            <p:cNvSpPr/>
            <p:nvPr/>
          </p:nvSpPr>
          <p:spPr>
            <a:xfrm>
              <a:off x="1045663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16"/>
            <p:cNvSpPr/>
            <p:nvPr/>
          </p:nvSpPr>
          <p:spPr>
            <a:xfrm>
              <a:off x="1357241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16"/>
            <p:cNvSpPr/>
            <p:nvPr/>
          </p:nvSpPr>
          <p:spPr>
            <a:xfrm>
              <a:off x="151512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16"/>
            <p:cNvSpPr/>
            <p:nvPr/>
          </p:nvSpPr>
          <p:spPr>
            <a:xfrm>
              <a:off x="1200715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16"/>
            <p:cNvSpPr/>
            <p:nvPr/>
          </p:nvSpPr>
          <p:spPr>
            <a:xfrm>
              <a:off x="151512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67"/>
                    <a:pt x="1" y="382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16"/>
            <p:cNvSpPr/>
            <p:nvPr/>
          </p:nvSpPr>
          <p:spPr>
            <a:xfrm>
              <a:off x="1200715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16"/>
            <p:cNvSpPr/>
            <p:nvPr/>
          </p:nvSpPr>
          <p:spPr>
            <a:xfrm>
              <a:off x="1045663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16"/>
            <p:cNvSpPr/>
            <p:nvPr/>
          </p:nvSpPr>
          <p:spPr>
            <a:xfrm>
              <a:off x="1357241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16"/>
            <p:cNvSpPr/>
            <p:nvPr/>
          </p:nvSpPr>
          <p:spPr>
            <a:xfrm>
              <a:off x="1045663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16"/>
            <p:cNvSpPr/>
            <p:nvPr/>
          </p:nvSpPr>
          <p:spPr>
            <a:xfrm>
              <a:off x="1357241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7" y="762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8" name="Google Shape;5598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16"/>
            <p:cNvSpPr/>
            <p:nvPr/>
          </p:nvSpPr>
          <p:spPr>
            <a:xfrm>
              <a:off x="151512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16"/>
            <p:cNvSpPr/>
            <p:nvPr/>
          </p:nvSpPr>
          <p:spPr>
            <a:xfrm>
              <a:off x="1200715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16"/>
            <p:cNvSpPr/>
            <p:nvPr/>
          </p:nvSpPr>
          <p:spPr>
            <a:xfrm>
              <a:off x="151512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16"/>
            <p:cNvSpPr/>
            <p:nvPr/>
          </p:nvSpPr>
          <p:spPr>
            <a:xfrm>
              <a:off x="1200715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16"/>
            <p:cNvSpPr/>
            <p:nvPr/>
          </p:nvSpPr>
          <p:spPr>
            <a:xfrm>
              <a:off x="1045663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16"/>
            <p:cNvSpPr/>
            <p:nvPr/>
          </p:nvSpPr>
          <p:spPr>
            <a:xfrm>
              <a:off x="1357241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16"/>
            <p:cNvSpPr/>
            <p:nvPr/>
          </p:nvSpPr>
          <p:spPr>
            <a:xfrm>
              <a:off x="1045663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16"/>
            <p:cNvSpPr/>
            <p:nvPr/>
          </p:nvSpPr>
          <p:spPr>
            <a:xfrm>
              <a:off x="1357241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16"/>
            <p:cNvSpPr/>
            <p:nvPr/>
          </p:nvSpPr>
          <p:spPr>
            <a:xfrm>
              <a:off x="151512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67"/>
                    <a:pt x="1" y="381"/>
                  </a:cubicBezTo>
                  <a:cubicBezTo>
                    <a:pt x="1" y="596"/>
                    <a:pt x="180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16"/>
            <p:cNvSpPr/>
            <p:nvPr/>
          </p:nvSpPr>
          <p:spPr>
            <a:xfrm>
              <a:off x="1200715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3" name="Google Shape;5613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4" name="Google Shape;5614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16"/>
            <p:cNvSpPr/>
            <p:nvPr/>
          </p:nvSpPr>
          <p:spPr>
            <a:xfrm>
              <a:off x="887662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16"/>
            <p:cNvSpPr/>
            <p:nvPr/>
          </p:nvSpPr>
          <p:spPr>
            <a:xfrm>
              <a:off x="573134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16"/>
            <p:cNvSpPr/>
            <p:nvPr/>
          </p:nvSpPr>
          <p:spPr>
            <a:xfrm>
              <a:off x="416608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16"/>
            <p:cNvSpPr/>
            <p:nvPr/>
          </p:nvSpPr>
          <p:spPr>
            <a:xfrm>
              <a:off x="731135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16"/>
            <p:cNvSpPr/>
            <p:nvPr/>
          </p:nvSpPr>
          <p:spPr>
            <a:xfrm>
              <a:off x="416608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16"/>
            <p:cNvSpPr/>
            <p:nvPr/>
          </p:nvSpPr>
          <p:spPr>
            <a:xfrm>
              <a:off x="731135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16"/>
            <p:cNvSpPr/>
            <p:nvPr/>
          </p:nvSpPr>
          <p:spPr>
            <a:xfrm>
              <a:off x="887662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16"/>
            <p:cNvSpPr/>
            <p:nvPr/>
          </p:nvSpPr>
          <p:spPr>
            <a:xfrm>
              <a:off x="573134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16"/>
            <p:cNvSpPr/>
            <p:nvPr/>
          </p:nvSpPr>
          <p:spPr>
            <a:xfrm>
              <a:off x="887662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16"/>
            <p:cNvSpPr/>
            <p:nvPr/>
          </p:nvSpPr>
          <p:spPr>
            <a:xfrm>
              <a:off x="573134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16"/>
            <p:cNvSpPr/>
            <p:nvPr/>
          </p:nvSpPr>
          <p:spPr>
            <a:xfrm>
              <a:off x="416608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16"/>
            <p:cNvSpPr/>
            <p:nvPr/>
          </p:nvSpPr>
          <p:spPr>
            <a:xfrm>
              <a:off x="731135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16"/>
            <p:cNvSpPr/>
            <p:nvPr/>
          </p:nvSpPr>
          <p:spPr>
            <a:xfrm>
              <a:off x="416608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16"/>
            <p:cNvSpPr/>
            <p:nvPr/>
          </p:nvSpPr>
          <p:spPr>
            <a:xfrm>
              <a:off x="731135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16"/>
            <p:cNvSpPr/>
            <p:nvPr/>
          </p:nvSpPr>
          <p:spPr>
            <a:xfrm>
              <a:off x="887662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16"/>
            <p:cNvSpPr/>
            <p:nvPr/>
          </p:nvSpPr>
          <p:spPr>
            <a:xfrm>
              <a:off x="573134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16"/>
            <p:cNvSpPr/>
            <p:nvPr/>
          </p:nvSpPr>
          <p:spPr>
            <a:xfrm>
              <a:off x="887662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16"/>
            <p:cNvSpPr/>
            <p:nvPr/>
          </p:nvSpPr>
          <p:spPr>
            <a:xfrm>
              <a:off x="573134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16"/>
            <p:cNvSpPr/>
            <p:nvPr/>
          </p:nvSpPr>
          <p:spPr>
            <a:xfrm>
              <a:off x="416608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16"/>
            <p:cNvSpPr/>
            <p:nvPr/>
          </p:nvSpPr>
          <p:spPr>
            <a:xfrm>
              <a:off x="731135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16"/>
            <p:cNvSpPr/>
            <p:nvPr/>
          </p:nvSpPr>
          <p:spPr>
            <a:xfrm>
              <a:off x="416608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16"/>
            <p:cNvSpPr/>
            <p:nvPr/>
          </p:nvSpPr>
          <p:spPr>
            <a:xfrm>
              <a:off x="731135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1" name="Google Shape;5651;p16"/>
            <p:cNvSpPr/>
            <p:nvPr/>
          </p:nvSpPr>
          <p:spPr>
            <a:xfrm>
              <a:off x="887662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2" name="Google Shape;5652;p16"/>
            <p:cNvSpPr/>
            <p:nvPr/>
          </p:nvSpPr>
          <p:spPr>
            <a:xfrm>
              <a:off x="573134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3" name="Google Shape;5653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4" name="Google Shape;5654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5" name="Google Shape;5655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6" name="Google Shape;5656;p16"/>
            <p:cNvSpPr/>
            <p:nvPr/>
          </p:nvSpPr>
          <p:spPr>
            <a:xfrm>
              <a:off x="887662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7" name="Google Shape;5657;p16"/>
            <p:cNvSpPr/>
            <p:nvPr/>
          </p:nvSpPr>
          <p:spPr>
            <a:xfrm>
              <a:off x="573134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8" name="Google Shape;5658;p16"/>
            <p:cNvSpPr/>
            <p:nvPr/>
          </p:nvSpPr>
          <p:spPr>
            <a:xfrm>
              <a:off x="416608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9" name="Google Shape;5659;p16"/>
            <p:cNvSpPr/>
            <p:nvPr/>
          </p:nvSpPr>
          <p:spPr>
            <a:xfrm>
              <a:off x="731135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0" name="Google Shape;5660;p16"/>
            <p:cNvSpPr/>
            <p:nvPr/>
          </p:nvSpPr>
          <p:spPr>
            <a:xfrm>
              <a:off x="416608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1" name="Google Shape;5661;p16"/>
            <p:cNvSpPr/>
            <p:nvPr/>
          </p:nvSpPr>
          <p:spPr>
            <a:xfrm>
              <a:off x="731135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2" name="Google Shape;5662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3" name="Google Shape;5663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4" name="Google Shape;5664;p16"/>
            <p:cNvSpPr/>
            <p:nvPr/>
          </p:nvSpPr>
          <p:spPr>
            <a:xfrm>
              <a:off x="887662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5" name="Google Shape;5665;p16"/>
            <p:cNvSpPr/>
            <p:nvPr/>
          </p:nvSpPr>
          <p:spPr>
            <a:xfrm>
              <a:off x="573134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6" name="Google Shape;5666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7" name="Google Shape;566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8" name="Google Shape;566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9" name="Google Shape;5669;p16"/>
            <p:cNvSpPr/>
            <p:nvPr/>
          </p:nvSpPr>
          <p:spPr>
            <a:xfrm>
              <a:off x="887662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0" name="Google Shape;5670;p16"/>
            <p:cNvSpPr/>
            <p:nvPr/>
          </p:nvSpPr>
          <p:spPr>
            <a:xfrm>
              <a:off x="573134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1" name="Google Shape;5671;p16"/>
            <p:cNvSpPr/>
            <p:nvPr/>
          </p:nvSpPr>
          <p:spPr>
            <a:xfrm>
              <a:off x="416608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2" name="Google Shape;5672;p16"/>
            <p:cNvSpPr/>
            <p:nvPr/>
          </p:nvSpPr>
          <p:spPr>
            <a:xfrm>
              <a:off x="731135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3" name="Google Shape;5673;p16"/>
            <p:cNvSpPr/>
            <p:nvPr/>
          </p:nvSpPr>
          <p:spPr>
            <a:xfrm>
              <a:off x="416608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4" name="Google Shape;5674;p16"/>
            <p:cNvSpPr/>
            <p:nvPr/>
          </p:nvSpPr>
          <p:spPr>
            <a:xfrm>
              <a:off x="731135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5" name="Google Shape;5675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6" name="Google Shape;567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7" name="Google Shape;5677;p16"/>
            <p:cNvSpPr/>
            <p:nvPr/>
          </p:nvSpPr>
          <p:spPr>
            <a:xfrm>
              <a:off x="887662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8" name="Google Shape;5678;p16"/>
            <p:cNvSpPr/>
            <p:nvPr/>
          </p:nvSpPr>
          <p:spPr>
            <a:xfrm>
              <a:off x="573134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9" name="Google Shape;5679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0" name="Google Shape;5680;p16"/>
            <p:cNvSpPr/>
            <p:nvPr/>
          </p:nvSpPr>
          <p:spPr>
            <a:xfrm>
              <a:off x="887662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1" name="Google Shape;5681;p16"/>
            <p:cNvSpPr/>
            <p:nvPr/>
          </p:nvSpPr>
          <p:spPr>
            <a:xfrm>
              <a:off x="573134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2" name="Google Shape;5682;p16"/>
            <p:cNvSpPr/>
            <p:nvPr/>
          </p:nvSpPr>
          <p:spPr>
            <a:xfrm>
              <a:off x="416608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3" name="Google Shape;5683;p16"/>
            <p:cNvSpPr/>
            <p:nvPr/>
          </p:nvSpPr>
          <p:spPr>
            <a:xfrm>
              <a:off x="731135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4" name="Google Shape;5684;p16"/>
            <p:cNvSpPr/>
            <p:nvPr/>
          </p:nvSpPr>
          <p:spPr>
            <a:xfrm>
              <a:off x="416608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5" name="Google Shape;5685;p16"/>
            <p:cNvSpPr/>
            <p:nvPr/>
          </p:nvSpPr>
          <p:spPr>
            <a:xfrm>
              <a:off x="731135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6" name="Google Shape;5686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7" name="Google Shape;5687;p16"/>
            <p:cNvSpPr/>
            <p:nvPr/>
          </p:nvSpPr>
          <p:spPr>
            <a:xfrm>
              <a:off x="887662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8" name="Google Shape;5688;p16"/>
            <p:cNvSpPr/>
            <p:nvPr/>
          </p:nvSpPr>
          <p:spPr>
            <a:xfrm>
              <a:off x="573134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9" name="Google Shape;5689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0" name="Google Shape;5690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1" name="Google Shape;5691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2" name="Google Shape;5692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3" name="Google Shape;5693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4" name="Google Shape;5694;p16"/>
            <p:cNvSpPr/>
            <p:nvPr/>
          </p:nvSpPr>
          <p:spPr>
            <a:xfrm>
              <a:off x="260081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5" name="Google Shape;5695;p16"/>
            <p:cNvSpPr/>
            <p:nvPr/>
          </p:nvSpPr>
          <p:spPr>
            <a:xfrm>
              <a:off x="-5297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6" name="Google Shape;5696;p16"/>
            <p:cNvSpPr/>
            <p:nvPr/>
          </p:nvSpPr>
          <p:spPr>
            <a:xfrm>
              <a:off x="103555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7" name="Google Shape;5697;p16"/>
            <p:cNvSpPr/>
            <p:nvPr/>
          </p:nvSpPr>
          <p:spPr>
            <a:xfrm>
              <a:off x="103555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16"/>
            <p:cNvSpPr/>
            <p:nvPr/>
          </p:nvSpPr>
          <p:spPr>
            <a:xfrm>
              <a:off x="260081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16"/>
            <p:cNvSpPr/>
            <p:nvPr/>
          </p:nvSpPr>
          <p:spPr>
            <a:xfrm>
              <a:off x="-5297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0" name="Google Shape;5700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1" name="Google Shape;5701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2" name="Google Shape;5702;p16"/>
            <p:cNvSpPr/>
            <p:nvPr/>
          </p:nvSpPr>
          <p:spPr>
            <a:xfrm>
              <a:off x="260081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3" name="Google Shape;5703;p16"/>
            <p:cNvSpPr/>
            <p:nvPr/>
          </p:nvSpPr>
          <p:spPr>
            <a:xfrm>
              <a:off x="-5297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4" name="Google Shape;5704;p16"/>
            <p:cNvSpPr/>
            <p:nvPr/>
          </p:nvSpPr>
          <p:spPr>
            <a:xfrm>
              <a:off x="103555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5" name="Google Shape;5705;p16"/>
            <p:cNvSpPr/>
            <p:nvPr/>
          </p:nvSpPr>
          <p:spPr>
            <a:xfrm>
              <a:off x="103555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6" name="Google Shape;5706;p16"/>
            <p:cNvSpPr/>
            <p:nvPr/>
          </p:nvSpPr>
          <p:spPr>
            <a:xfrm>
              <a:off x="260081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7" name="Google Shape;5707;p16"/>
            <p:cNvSpPr/>
            <p:nvPr/>
          </p:nvSpPr>
          <p:spPr>
            <a:xfrm>
              <a:off x="-5297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8" name="Google Shape;5708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9" name="Google Shape;5709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0" name="Google Shape;5710;p16"/>
            <p:cNvSpPr/>
            <p:nvPr/>
          </p:nvSpPr>
          <p:spPr>
            <a:xfrm>
              <a:off x="260081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16"/>
            <p:cNvSpPr/>
            <p:nvPr/>
          </p:nvSpPr>
          <p:spPr>
            <a:xfrm>
              <a:off x="-5297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16"/>
            <p:cNvSpPr/>
            <p:nvPr/>
          </p:nvSpPr>
          <p:spPr>
            <a:xfrm>
              <a:off x="103555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16"/>
            <p:cNvSpPr/>
            <p:nvPr/>
          </p:nvSpPr>
          <p:spPr>
            <a:xfrm>
              <a:off x="103555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16"/>
            <p:cNvSpPr/>
            <p:nvPr/>
          </p:nvSpPr>
          <p:spPr>
            <a:xfrm>
              <a:off x="260081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16"/>
            <p:cNvSpPr/>
            <p:nvPr/>
          </p:nvSpPr>
          <p:spPr>
            <a:xfrm>
              <a:off x="-5297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8" name="Google Shape;5718;p16"/>
            <p:cNvSpPr/>
            <p:nvPr/>
          </p:nvSpPr>
          <p:spPr>
            <a:xfrm>
              <a:off x="260081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9" name="Google Shape;5719;p16"/>
            <p:cNvSpPr/>
            <p:nvPr/>
          </p:nvSpPr>
          <p:spPr>
            <a:xfrm>
              <a:off x="-5297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0" name="Google Shape;5720;p16"/>
            <p:cNvSpPr/>
            <p:nvPr/>
          </p:nvSpPr>
          <p:spPr>
            <a:xfrm>
              <a:off x="103555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1" name="Google Shape;5721;p16"/>
            <p:cNvSpPr/>
            <p:nvPr/>
          </p:nvSpPr>
          <p:spPr>
            <a:xfrm>
              <a:off x="103555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2" name="Google Shape;5722;p16"/>
            <p:cNvSpPr/>
            <p:nvPr/>
          </p:nvSpPr>
          <p:spPr>
            <a:xfrm>
              <a:off x="260081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3" name="Google Shape;5723;p16"/>
            <p:cNvSpPr/>
            <p:nvPr/>
          </p:nvSpPr>
          <p:spPr>
            <a:xfrm>
              <a:off x="-5297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4" name="Google Shape;5724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5" name="Google Shape;5725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6" name="Google Shape;5726;p16"/>
            <p:cNvSpPr/>
            <p:nvPr/>
          </p:nvSpPr>
          <p:spPr>
            <a:xfrm>
              <a:off x="260081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7" name="Google Shape;5727;p16"/>
            <p:cNvSpPr/>
            <p:nvPr/>
          </p:nvSpPr>
          <p:spPr>
            <a:xfrm>
              <a:off x="-5297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8" name="Google Shape;5728;p16"/>
            <p:cNvSpPr/>
            <p:nvPr/>
          </p:nvSpPr>
          <p:spPr>
            <a:xfrm>
              <a:off x="103555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9" name="Google Shape;5729;p16"/>
            <p:cNvSpPr/>
            <p:nvPr/>
          </p:nvSpPr>
          <p:spPr>
            <a:xfrm>
              <a:off x="103555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0" name="Google Shape;5730;p16"/>
            <p:cNvSpPr/>
            <p:nvPr/>
          </p:nvSpPr>
          <p:spPr>
            <a:xfrm>
              <a:off x="260081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1" name="Google Shape;5731;p16"/>
            <p:cNvSpPr/>
            <p:nvPr/>
          </p:nvSpPr>
          <p:spPr>
            <a:xfrm>
              <a:off x="-5297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2" name="Google Shape;5732;p16"/>
            <p:cNvSpPr/>
            <p:nvPr/>
          </p:nvSpPr>
          <p:spPr>
            <a:xfrm>
              <a:off x="260081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3" name="Google Shape;5733;p16"/>
            <p:cNvSpPr/>
            <p:nvPr/>
          </p:nvSpPr>
          <p:spPr>
            <a:xfrm>
              <a:off x="-5297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4" name="Google Shape;5734;p16"/>
            <p:cNvSpPr/>
            <p:nvPr/>
          </p:nvSpPr>
          <p:spPr>
            <a:xfrm>
              <a:off x="103555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5" name="Google Shape;5735;p16"/>
            <p:cNvSpPr/>
            <p:nvPr/>
          </p:nvSpPr>
          <p:spPr>
            <a:xfrm>
              <a:off x="103555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6" name="Google Shape;5736;p16"/>
            <p:cNvSpPr/>
            <p:nvPr/>
          </p:nvSpPr>
          <p:spPr>
            <a:xfrm>
              <a:off x="260081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7" name="Google Shape;5737;p16"/>
            <p:cNvSpPr/>
            <p:nvPr/>
          </p:nvSpPr>
          <p:spPr>
            <a:xfrm>
              <a:off x="-5297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8" name="Google Shape;5738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9" name="Google Shape;5739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0" name="Google Shape;5740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1" name="Google Shape;5741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2" name="Google Shape;5742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3" name="Google Shape;5743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4" name="Google Shape;5744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5" name="Google Shape;5745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6" name="Google Shape;5746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7" name="Google Shape;5747;p16"/>
            <p:cNvSpPr/>
            <p:nvPr/>
          </p:nvSpPr>
          <p:spPr>
            <a:xfrm>
              <a:off x="5909535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8" name="Google Shape;5748;p16"/>
            <p:cNvSpPr/>
            <p:nvPr/>
          </p:nvSpPr>
          <p:spPr>
            <a:xfrm>
              <a:off x="559500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9" name="Google Shape;5749;p16"/>
            <p:cNvSpPr/>
            <p:nvPr/>
          </p:nvSpPr>
          <p:spPr>
            <a:xfrm>
              <a:off x="54370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0" name="Google Shape;5750;p16"/>
            <p:cNvSpPr/>
            <p:nvPr/>
          </p:nvSpPr>
          <p:spPr>
            <a:xfrm>
              <a:off x="575153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2" name="Google Shape;5752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3" name="Google Shape;5753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4" name="Google Shape;5754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5" name="Google Shape;5755;p16"/>
            <p:cNvSpPr/>
            <p:nvPr/>
          </p:nvSpPr>
          <p:spPr>
            <a:xfrm>
              <a:off x="5909535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6" name="Google Shape;5756;p16"/>
            <p:cNvSpPr/>
            <p:nvPr/>
          </p:nvSpPr>
          <p:spPr>
            <a:xfrm>
              <a:off x="559500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7" name="Google Shape;5757;p16"/>
            <p:cNvSpPr/>
            <p:nvPr/>
          </p:nvSpPr>
          <p:spPr>
            <a:xfrm>
              <a:off x="54370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8" name="Google Shape;5758;p16"/>
            <p:cNvSpPr/>
            <p:nvPr/>
          </p:nvSpPr>
          <p:spPr>
            <a:xfrm>
              <a:off x="575153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9" name="Google Shape;5759;p16"/>
            <p:cNvSpPr/>
            <p:nvPr/>
          </p:nvSpPr>
          <p:spPr>
            <a:xfrm>
              <a:off x="54370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0" name="Google Shape;5760;p16"/>
            <p:cNvSpPr/>
            <p:nvPr/>
          </p:nvSpPr>
          <p:spPr>
            <a:xfrm>
              <a:off x="575153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1" name="Google Shape;5761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2" name="Google Shape;5762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3" name="Google Shape;5763;p16"/>
            <p:cNvSpPr/>
            <p:nvPr/>
          </p:nvSpPr>
          <p:spPr>
            <a:xfrm>
              <a:off x="5909535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4" name="Google Shape;5764;p16"/>
            <p:cNvSpPr/>
            <p:nvPr/>
          </p:nvSpPr>
          <p:spPr>
            <a:xfrm>
              <a:off x="559500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5" name="Google Shape;5765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6" name="Google Shape;5766;p16"/>
            <p:cNvSpPr/>
            <p:nvPr/>
          </p:nvSpPr>
          <p:spPr>
            <a:xfrm>
              <a:off x="5909535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7" name="Google Shape;5767;p16"/>
            <p:cNvSpPr/>
            <p:nvPr/>
          </p:nvSpPr>
          <p:spPr>
            <a:xfrm>
              <a:off x="559500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8" name="Google Shape;5768;p16"/>
            <p:cNvSpPr/>
            <p:nvPr/>
          </p:nvSpPr>
          <p:spPr>
            <a:xfrm>
              <a:off x="54370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16"/>
            <p:cNvSpPr/>
            <p:nvPr/>
          </p:nvSpPr>
          <p:spPr>
            <a:xfrm>
              <a:off x="575153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16"/>
            <p:cNvSpPr/>
            <p:nvPr/>
          </p:nvSpPr>
          <p:spPr>
            <a:xfrm>
              <a:off x="5909535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16"/>
            <p:cNvSpPr/>
            <p:nvPr/>
          </p:nvSpPr>
          <p:spPr>
            <a:xfrm>
              <a:off x="559500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16"/>
            <p:cNvSpPr/>
            <p:nvPr/>
          </p:nvSpPr>
          <p:spPr>
            <a:xfrm>
              <a:off x="528048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16"/>
            <p:cNvSpPr/>
            <p:nvPr/>
          </p:nvSpPr>
          <p:spPr>
            <a:xfrm>
              <a:off x="496742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16"/>
            <p:cNvSpPr/>
            <p:nvPr/>
          </p:nvSpPr>
          <p:spPr>
            <a:xfrm>
              <a:off x="481090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16"/>
            <p:cNvSpPr/>
            <p:nvPr/>
          </p:nvSpPr>
          <p:spPr>
            <a:xfrm>
              <a:off x="51239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16"/>
            <p:cNvSpPr/>
            <p:nvPr/>
          </p:nvSpPr>
          <p:spPr>
            <a:xfrm>
              <a:off x="528048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16"/>
            <p:cNvSpPr/>
            <p:nvPr/>
          </p:nvSpPr>
          <p:spPr>
            <a:xfrm>
              <a:off x="496742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16"/>
            <p:cNvSpPr/>
            <p:nvPr/>
          </p:nvSpPr>
          <p:spPr>
            <a:xfrm>
              <a:off x="481090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16"/>
            <p:cNvSpPr/>
            <p:nvPr/>
          </p:nvSpPr>
          <p:spPr>
            <a:xfrm>
              <a:off x="51239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16"/>
            <p:cNvSpPr/>
            <p:nvPr/>
          </p:nvSpPr>
          <p:spPr>
            <a:xfrm>
              <a:off x="481090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16"/>
            <p:cNvSpPr/>
            <p:nvPr/>
          </p:nvSpPr>
          <p:spPr>
            <a:xfrm>
              <a:off x="51239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16"/>
            <p:cNvSpPr/>
            <p:nvPr/>
          </p:nvSpPr>
          <p:spPr>
            <a:xfrm>
              <a:off x="528048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16"/>
            <p:cNvSpPr/>
            <p:nvPr/>
          </p:nvSpPr>
          <p:spPr>
            <a:xfrm>
              <a:off x="496742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16"/>
            <p:cNvSpPr/>
            <p:nvPr/>
          </p:nvSpPr>
          <p:spPr>
            <a:xfrm>
              <a:off x="528048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16"/>
            <p:cNvSpPr/>
            <p:nvPr/>
          </p:nvSpPr>
          <p:spPr>
            <a:xfrm>
              <a:off x="496742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16"/>
            <p:cNvSpPr/>
            <p:nvPr/>
          </p:nvSpPr>
          <p:spPr>
            <a:xfrm>
              <a:off x="481090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16"/>
            <p:cNvSpPr/>
            <p:nvPr/>
          </p:nvSpPr>
          <p:spPr>
            <a:xfrm>
              <a:off x="51239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16"/>
            <p:cNvSpPr/>
            <p:nvPr/>
          </p:nvSpPr>
          <p:spPr>
            <a:xfrm>
              <a:off x="528048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16"/>
            <p:cNvSpPr/>
            <p:nvPr/>
          </p:nvSpPr>
          <p:spPr>
            <a:xfrm>
              <a:off x="496742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16"/>
            <p:cNvSpPr/>
            <p:nvPr/>
          </p:nvSpPr>
          <p:spPr>
            <a:xfrm>
              <a:off x="46529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16"/>
            <p:cNvSpPr/>
            <p:nvPr/>
          </p:nvSpPr>
          <p:spPr>
            <a:xfrm>
              <a:off x="433984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16"/>
            <p:cNvSpPr/>
            <p:nvPr/>
          </p:nvSpPr>
          <p:spPr>
            <a:xfrm>
              <a:off x="41833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16"/>
            <p:cNvSpPr/>
            <p:nvPr/>
          </p:nvSpPr>
          <p:spPr>
            <a:xfrm>
              <a:off x="4496373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16"/>
            <p:cNvSpPr/>
            <p:nvPr/>
          </p:nvSpPr>
          <p:spPr>
            <a:xfrm>
              <a:off x="46529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16"/>
            <p:cNvSpPr/>
            <p:nvPr/>
          </p:nvSpPr>
          <p:spPr>
            <a:xfrm>
              <a:off x="433984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16"/>
            <p:cNvSpPr/>
            <p:nvPr/>
          </p:nvSpPr>
          <p:spPr>
            <a:xfrm>
              <a:off x="41833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16"/>
            <p:cNvSpPr/>
            <p:nvPr/>
          </p:nvSpPr>
          <p:spPr>
            <a:xfrm>
              <a:off x="4496373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16"/>
            <p:cNvSpPr/>
            <p:nvPr/>
          </p:nvSpPr>
          <p:spPr>
            <a:xfrm>
              <a:off x="41833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16"/>
            <p:cNvSpPr/>
            <p:nvPr/>
          </p:nvSpPr>
          <p:spPr>
            <a:xfrm>
              <a:off x="4496373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16"/>
            <p:cNvSpPr/>
            <p:nvPr/>
          </p:nvSpPr>
          <p:spPr>
            <a:xfrm>
              <a:off x="46529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16"/>
            <p:cNvSpPr/>
            <p:nvPr/>
          </p:nvSpPr>
          <p:spPr>
            <a:xfrm>
              <a:off x="433984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16"/>
            <p:cNvSpPr/>
            <p:nvPr/>
          </p:nvSpPr>
          <p:spPr>
            <a:xfrm>
              <a:off x="46529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16"/>
            <p:cNvSpPr/>
            <p:nvPr/>
          </p:nvSpPr>
          <p:spPr>
            <a:xfrm>
              <a:off x="433984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16"/>
            <p:cNvSpPr/>
            <p:nvPr/>
          </p:nvSpPr>
          <p:spPr>
            <a:xfrm>
              <a:off x="41833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16"/>
            <p:cNvSpPr/>
            <p:nvPr/>
          </p:nvSpPr>
          <p:spPr>
            <a:xfrm>
              <a:off x="4496373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16"/>
            <p:cNvSpPr/>
            <p:nvPr/>
          </p:nvSpPr>
          <p:spPr>
            <a:xfrm>
              <a:off x="46529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16"/>
            <p:cNvSpPr/>
            <p:nvPr/>
          </p:nvSpPr>
          <p:spPr>
            <a:xfrm>
              <a:off x="433984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16"/>
            <p:cNvSpPr/>
            <p:nvPr/>
          </p:nvSpPr>
          <p:spPr>
            <a:xfrm>
              <a:off x="402544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16"/>
            <p:cNvSpPr/>
            <p:nvPr/>
          </p:nvSpPr>
          <p:spPr>
            <a:xfrm>
              <a:off x="371091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16"/>
            <p:cNvSpPr/>
            <p:nvPr/>
          </p:nvSpPr>
          <p:spPr>
            <a:xfrm>
              <a:off x="355438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16"/>
            <p:cNvSpPr/>
            <p:nvPr/>
          </p:nvSpPr>
          <p:spPr>
            <a:xfrm>
              <a:off x="386891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16"/>
            <p:cNvSpPr/>
            <p:nvPr/>
          </p:nvSpPr>
          <p:spPr>
            <a:xfrm>
              <a:off x="402544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16"/>
            <p:cNvSpPr/>
            <p:nvPr/>
          </p:nvSpPr>
          <p:spPr>
            <a:xfrm>
              <a:off x="371091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16"/>
            <p:cNvSpPr/>
            <p:nvPr/>
          </p:nvSpPr>
          <p:spPr>
            <a:xfrm>
              <a:off x="355438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16"/>
            <p:cNvSpPr/>
            <p:nvPr/>
          </p:nvSpPr>
          <p:spPr>
            <a:xfrm>
              <a:off x="386891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16"/>
            <p:cNvSpPr/>
            <p:nvPr/>
          </p:nvSpPr>
          <p:spPr>
            <a:xfrm>
              <a:off x="355438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16"/>
            <p:cNvSpPr/>
            <p:nvPr/>
          </p:nvSpPr>
          <p:spPr>
            <a:xfrm>
              <a:off x="386891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16"/>
            <p:cNvSpPr/>
            <p:nvPr/>
          </p:nvSpPr>
          <p:spPr>
            <a:xfrm>
              <a:off x="402544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16"/>
            <p:cNvSpPr/>
            <p:nvPr/>
          </p:nvSpPr>
          <p:spPr>
            <a:xfrm>
              <a:off x="371091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16"/>
            <p:cNvSpPr/>
            <p:nvPr/>
          </p:nvSpPr>
          <p:spPr>
            <a:xfrm>
              <a:off x="402544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16"/>
            <p:cNvSpPr/>
            <p:nvPr/>
          </p:nvSpPr>
          <p:spPr>
            <a:xfrm>
              <a:off x="371091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16"/>
            <p:cNvSpPr/>
            <p:nvPr/>
          </p:nvSpPr>
          <p:spPr>
            <a:xfrm>
              <a:off x="355438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16"/>
            <p:cNvSpPr/>
            <p:nvPr/>
          </p:nvSpPr>
          <p:spPr>
            <a:xfrm>
              <a:off x="386891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16"/>
            <p:cNvSpPr/>
            <p:nvPr/>
          </p:nvSpPr>
          <p:spPr>
            <a:xfrm>
              <a:off x="402544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16"/>
            <p:cNvSpPr/>
            <p:nvPr/>
          </p:nvSpPr>
          <p:spPr>
            <a:xfrm>
              <a:off x="371091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16"/>
            <p:cNvSpPr/>
            <p:nvPr/>
          </p:nvSpPr>
          <p:spPr>
            <a:xfrm>
              <a:off x="3399336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16"/>
            <p:cNvSpPr/>
            <p:nvPr/>
          </p:nvSpPr>
          <p:spPr>
            <a:xfrm>
              <a:off x="30833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16"/>
            <p:cNvSpPr/>
            <p:nvPr/>
          </p:nvSpPr>
          <p:spPr>
            <a:xfrm>
              <a:off x="292680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16"/>
            <p:cNvSpPr/>
            <p:nvPr/>
          </p:nvSpPr>
          <p:spPr>
            <a:xfrm>
              <a:off x="324133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16"/>
            <p:cNvSpPr/>
            <p:nvPr/>
          </p:nvSpPr>
          <p:spPr>
            <a:xfrm>
              <a:off x="3399336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16"/>
            <p:cNvSpPr/>
            <p:nvPr/>
          </p:nvSpPr>
          <p:spPr>
            <a:xfrm>
              <a:off x="30833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16"/>
            <p:cNvSpPr/>
            <p:nvPr/>
          </p:nvSpPr>
          <p:spPr>
            <a:xfrm>
              <a:off x="292680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16"/>
            <p:cNvSpPr/>
            <p:nvPr/>
          </p:nvSpPr>
          <p:spPr>
            <a:xfrm>
              <a:off x="324133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16"/>
            <p:cNvSpPr/>
            <p:nvPr/>
          </p:nvSpPr>
          <p:spPr>
            <a:xfrm>
              <a:off x="292680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16"/>
            <p:cNvSpPr/>
            <p:nvPr/>
          </p:nvSpPr>
          <p:spPr>
            <a:xfrm>
              <a:off x="324133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16"/>
            <p:cNvSpPr/>
            <p:nvPr/>
          </p:nvSpPr>
          <p:spPr>
            <a:xfrm>
              <a:off x="3399336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16"/>
            <p:cNvSpPr/>
            <p:nvPr/>
          </p:nvSpPr>
          <p:spPr>
            <a:xfrm>
              <a:off x="30833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16"/>
            <p:cNvSpPr/>
            <p:nvPr/>
          </p:nvSpPr>
          <p:spPr>
            <a:xfrm>
              <a:off x="3399336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16"/>
            <p:cNvSpPr/>
            <p:nvPr/>
          </p:nvSpPr>
          <p:spPr>
            <a:xfrm>
              <a:off x="30833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16"/>
            <p:cNvSpPr/>
            <p:nvPr/>
          </p:nvSpPr>
          <p:spPr>
            <a:xfrm>
              <a:off x="292680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16"/>
            <p:cNvSpPr/>
            <p:nvPr/>
          </p:nvSpPr>
          <p:spPr>
            <a:xfrm>
              <a:off x="324133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16"/>
            <p:cNvSpPr/>
            <p:nvPr/>
          </p:nvSpPr>
          <p:spPr>
            <a:xfrm>
              <a:off x="3399336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16"/>
            <p:cNvSpPr/>
            <p:nvPr/>
          </p:nvSpPr>
          <p:spPr>
            <a:xfrm>
              <a:off x="30833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16"/>
            <p:cNvSpPr/>
            <p:nvPr/>
          </p:nvSpPr>
          <p:spPr>
            <a:xfrm>
              <a:off x="27702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16"/>
            <p:cNvSpPr/>
            <p:nvPr/>
          </p:nvSpPr>
          <p:spPr>
            <a:xfrm>
              <a:off x="245722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16"/>
            <p:cNvSpPr/>
            <p:nvPr/>
          </p:nvSpPr>
          <p:spPr>
            <a:xfrm>
              <a:off x="229922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16"/>
            <p:cNvSpPr/>
            <p:nvPr/>
          </p:nvSpPr>
          <p:spPr>
            <a:xfrm>
              <a:off x="2613754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16"/>
            <p:cNvSpPr/>
            <p:nvPr/>
          </p:nvSpPr>
          <p:spPr>
            <a:xfrm>
              <a:off x="27702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16"/>
            <p:cNvSpPr/>
            <p:nvPr/>
          </p:nvSpPr>
          <p:spPr>
            <a:xfrm>
              <a:off x="245722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16"/>
            <p:cNvSpPr/>
            <p:nvPr/>
          </p:nvSpPr>
          <p:spPr>
            <a:xfrm>
              <a:off x="229922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16"/>
            <p:cNvSpPr/>
            <p:nvPr/>
          </p:nvSpPr>
          <p:spPr>
            <a:xfrm>
              <a:off x="2613754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16"/>
            <p:cNvSpPr/>
            <p:nvPr/>
          </p:nvSpPr>
          <p:spPr>
            <a:xfrm>
              <a:off x="229922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16"/>
            <p:cNvSpPr/>
            <p:nvPr/>
          </p:nvSpPr>
          <p:spPr>
            <a:xfrm>
              <a:off x="2613754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16"/>
            <p:cNvSpPr/>
            <p:nvPr/>
          </p:nvSpPr>
          <p:spPr>
            <a:xfrm>
              <a:off x="27702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16"/>
            <p:cNvSpPr/>
            <p:nvPr/>
          </p:nvSpPr>
          <p:spPr>
            <a:xfrm>
              <a:off x="245722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16"/>
            <p:cNvSpPr/>
            <p:nvPr/>
          </p:nvSpPr>
          <p:spPr>
            <a:xfrm>
              <a:off x="27702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16"/>
            <p:cNvSpPr/>
            <p:nvPr/>
          </p:nvSpPr>
          <p:spPr>
            <a:xfrm>
              <a:off x="245722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16"/>
            <p:cNvSpPr/>
            <p:nvPr/>
          </p:nvSpPr>
          <p:spPr>
            <a:xfrm>
              <a:off x="229922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16"/>
            <p:cNvSpPr/>
            <p:nvPr/>
          </p:nvSpPr>
          <p:spPr>
            <a:xfrm>
              <a:off x="2613754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16"/>
            <p:cNvSpPr/>
            <p:nvPr/>
          </p:nvSpPr>
          <p:spPr>
            <a:xfrm>
              <a:off x="27702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16"/>
            <p:cNvSpPr/>
            <p:nvPr/>
          </p:nvSpPr>
          <p:spPr>
            <a:xfrm>
              <a:off x="245722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16"/>
            <p:cNvSpPr/>
            <p:nvPr/>
          </p:nvSpPr>
          <p:spPr>
            <a:xfrm>
              <a:off x="214270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16"/>
            <p:cNvSpPr/>
            <p:nvPr/>
          </p:nvSpPr>
          <p:spPr>
            <a:xfrm>
              <a:off x="182964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16"/>
            <p:cNvSpPr/>
            <p:nvPr/>
          </p:nvSpPr>
          <p:spPr>
            <a:xfrm>
              <a:off x="167312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16"/>
            <p:cNvSpPr/>
            <p:nvPr/>
          </p:nvSpPr>
          <p:spPr>
            <a:xfrm>
              <a:off x="198469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16"/>
            <p:cNvSpPr/>
            <p:nvPr/>
          </p:nvSpPr>
          <p:spPr>
            <a:xfrm>
              <a:off x="214270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16"/>
            <p:cNvSpPr/>
            <p:nvPr/>
          </p:nvSpPr>
          <p:spPr>
            <a:xfrm>
              <a:off x="182964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16"/>
            <p:cNvSpPr/>
            <p:nvPr/>
          </p:nvSpPr>
          <p:spPr>
            <a:xfrm>
              <a:off x="167312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16"/>
            <p:cNvSpPr/>
            <p:nvPr/>
          </p:nvSpPr>
          <p:spPr>
            <a:xfrm>
              <a:off x="198469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16"/>
            <p:cNvSpPr/>
            <p:nvPr/>
          </p:nvSpPr>
          <p:spPr>
            <a:xfrm>
              <a:off x="167312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16"/>
            <p:cNvSpPr/>
            <p:nvPr/>
          </p:nvSpPr>
          <p:spPr>
            <a:xfrm>
              <a:off x="198469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16"/>
            <p:cNvSpPr/>
            <p:nvPr/>
          </p:nvSpPr>
          <p:spPr>
            <a:xfrm>
              <a:off x="214270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16"/>
            <p:cNvSpPr/>
            <p:nvPr/>
          </p:nvSpPr>
          <p:spPr>
            <a:xfrm>
              <a:off x="182964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16"/>
            <p:cNvSpPr/>
            <p:nvPr/>
          </p:nvSpPr>
          <p:spPr>
            <a:xfrm>
              <a:off x="214270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16"/>
            <p:cNvSpPr/>
            <p:nvPr/>
          </p:nvSpPr>
          <p:spPr>
            <a:xfrm>
              <a:off x="182964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16"/>
            <p:cNvSpPr/>
            <p:nvPr/>
          </p:nvSpPr>
          <p:spPr>
            <a:xfrm>
              <a:off x="167312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16"/>
            <p:cNvSpPr/>
            <p:nvPr/>
          </p:nvSpPr>
          <p:spPr>
            <a:xfrm>
              <a:off x="198469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16"/>
            <p:cNvSpPr/>
            <p:nvPr/>
          </p:nvSpPr>
          <p:spPr>
            <a:xfrm>
              <a:off x="214270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16"/>
            <p:cNvSpPr/>
            <p:nvPr/>
          </p:nvSpPr>
          <p:spPr>
            <a:xfrm>
              <a:off x="182964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16"/>
            <p:cNvSpPr/>
            <p:nvPr/>
          </p:nvSpPr>
          <p:spPr>
            <a:xfrm>
              <a:off x="151512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16"/>
            <p:cNvSpPr/>
            <p:nvPr/>
          </p:nvSpPr>
          <p:spPr>
            <a:xfrm>
              <a:off x="1200715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16"/>
            <p:cNvSpPr/>
            <p:nvPr/>
          </p:nvSpPr>
          <p:spPr>
            <a:xfrm>
              <a:off x="1045663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16"/>
            <p:cNvSpPr/>
            <p:nvPr/>
          </p:nvSpPr>
          <p:spPr>
            <a:xfrm>
              <a:off x="1357241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16"/>
            <p:cNvSpPr/>
            <p:nvPr/>
          </p:nvSpPr>
          <p:spPr>
            <a:xfrm>
              <a:off x="151512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80"/>
                    <a:pt x="1" y="394"/>
                  </a:cubicBezTo>
                  <a:cubicBezTo>
                    <a:pt x="1" y="608"/>
                    <a:pt x="180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16"/>
            <p:cNvSpPr/>
            <p:nvPr/>
          </p:nvSpPr>
          <p:spPr>
            <a:xfrm>
              <a:off x="1200715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16"/>
            <p:cNvSpPr/>
            <p:nvPr/>
          </p:nvSpPr>
          <p:spPr>
            <a:xfrm>
              <a:off x="1045663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16"/>
            <p:cNvSpPr/>
            <p:nvPr/>
          </p:nvSpPr>
          <p:spPr>
            <a:xfrm>
              <a:off x="1357241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7" y="763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16"/>
            <p:cNvSpPr/>
            <p:nvPr/>
          </p:nvSpPr>
          <p:spPr>
            <a:xfrm>
              <a:off x="1045663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16"/>
            <p:cNvSpPr/>
            <p:nvPr/>
          </p:nvSpPr>
          <p:spPr>
            <a:xfrm>
              <a:off x="1357241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8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16"/>
            <p:cNvSpPr/>
            <p:nvPr/>
          </p:nvSpPr>
          <p:spPr>
            <a:xfrm>
              <a:off x="151512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cubicBezTo>
                    <a:pt x="1" y="607"/>
                    <a:pt x="180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16"/>
            <p:cNvSpPr/>
            <p:nvPr/>
          </p:nvSpPr>
          <p:spPr>
            <a:xfrm>
              <a:off x="1200715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81" y="774"/>
                  </a:cubicBezTo>
                  <a:cubicBezTo>
                    <a:pt x="595" y="774"/>
                    <a:pt x="774" y="607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16"/>
            <p:cNvSpPr/>
            <p:nvPr/>
          </p:nvSpPr>
          <p:spPr>
            <a:xfrm>
              <a:off x="151512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82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16"/>
            <p:cNvSpPr/>
            <p:nvPr/>
          </p:nvSpPr>
          <p:spPr>
            <a:xfrm>
              <a:off x="1200715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16"/>
            <p:cNvSpPr/>
            <p:nvPr/>
          </p:nvSpPr>
          <p:spPr>
            <a:xfrm>
              <a:off x="1045663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16"/>
            <p:cNvSpPr/>
            <p:nvPr/>
          </p:nvSpPr>
          <p:spPr>
            <a:xfrm>
              <a:off x="1357241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16"/>
            <p:cNvSpPr/>
            <p:nvPr/>
          </p:nvSpPr>
          <p:spPr>
            <a:xfrm>
              <a:off x="151512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80" y="1"/>
                    <a:pt x="1" y="179"/>
                    <a:pt x="1" y="394"/>
                  </a:cubicBezTo>
                  <a:cubicBezTo>
                    <a:pt x="1" y="596"/>
                    <a:pt x="180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16"/>
            <p:cNvSpPr/>
            <p:nvPr/>
          </p:nvSpPr>
          <p:spPr>
            <a:xfrm>
              <a:off x="1200715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5" y="775"/>
                    <a:pt x="774" y="596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16"/>
            <p:cNvSpPr/>
            <p:nvPr/>
          </p:nvSpPr>
          <p:spPr>
            <a:xfrm>
              <a:off x="887662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16"/>
            <p:cNvSpPr/>
            <p:nvPr/>
          </p:nvSpPr>
          <p:spPr>
            <a:xfrm>
              <a:off x="573134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16"/>
            <p:cNvSpPr/>
            <p:nvPr/>
          </p:nvSpPr>
          <p:spPr>
            <a:xfrm>
              <a:off x="416608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16"/>
            <p:cNvSpPr/>
            <p:nvPr/>
          </p:nvSpPr>
          <p:spPr>
            <a:xfrm>
              <a:off x="731135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16"/>
            <p:cNvSpPr/>
            <p:nvPr/>
          </p:nvSpPr>
          <p:spPr>
            <a:xfrm>
              <a:off x="887662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16"/>
            <p:cNvSpPr/>
            <p:nvPr/>
          </p:nvSpPr>
          <p:spPr>
            <a:xfrm>
              <a:off x="573134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16"/>
            <p:cNvSpPr/>
            <p:nvPr/>
          </p:nvSpPr>
          <p:spPr>
            <a:xfrm>
              <a:off x="416608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16"/>
            <p:cNvSpPr/>
            <p:nvPr/>
          </p:nvSpPr>
          <p:spPr>
            <a:xfrm>
              <a:off x="731135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16"/>
            <p:cNvSpPr/>
            <p:nvPr/>
          </p:nvSpPr>
          <p:spPr>
            <a:xfrm>
              <a:off x="416608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16"/>
            <p:cNvSpPr/>
            <p:nvPr/>
          </p:nvSpPr>
          <p:spPr>
            <a:xfrm>
              <a:off x="731135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16"/>
            <p:cNvSpPr/>
            <p:nvPr/>
          </p:nvSpPr>
          <p:spPr>
            <a:xfrm>
              <a:off x="887662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16"/>
            <p:cNvSpPr/>
            <p:nvPr/>
          </p:nvSpPr>
          <p:spPr>
            <a:xfrm>
              <a:off x="573134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16"/>
            <p:cNvSpPr/>
            <p:nvPr/>
          </p:nvSpPr>
          <p:spPr>
            <a:xfrm>
              <a:off x="887662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16"/>
            <p:cNvSpPr/>
            <p:nvPr/>
          </p:nvSpPr>
          <p:spPr>
            <a:xfrm>
              <a:off x="573134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16"/>
            <p:cNvSpPr/>
            <p:nvPr/>
          </p:nvSpPr>
          <p:spPr>
            <a:xfrm>
              <a:off x="416608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16"/>
            <p:cNvSpPr/>
            <p:nvPr/>
          </p:nvSpPr>
          <p:spPr>
            <a:xfrm>
              <a:off x="731135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16"/>
            <p:cNvSpPr/>
            <p:nvPr/>
          </p:nvSpPr>
          <p:spPr>
            <a:xfrm>
              <a:off x="887662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16"/>
            <p:cNvSpPr/>
            <p:nvPr/>
          </p:nvSpPr>
          <p:spPr>
            <a:xfrm>
              <a:off x="573134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16"/>
            <p:cNvSpPr/>
            <p:nvPr/>
          </p:nvSpPr>
          <p:spPr>
            <a:xfrm>
              <a:off x="260081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16"/>
            <p:cNvSpPr/>
            <p:nvPr/>
          </p:nvSpPr>
          <p:spPr>
            <a:xfrm>
              <a:off x="-5297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16"/>
            <p:cNvSpPr/>
            <p:nvPr/>
          </p:nvSpPr>
          <p:spPr>
            <a:xfrm>
              <a:off x="103555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16"/>
            <p:cNvSpPr/>
            <p:nvPr/>
          </p:nvSpPr>
          <p:spPr>
            <a:xfrm>
              <a:off x="260081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16"/>
            <p:cNvSpPr/>
            <p:nvPr/>
          </p:nvSpPr>
          <p:spPr>
            <a:xfrm>
              <a:off x="-5297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16"/>
            <p:cNvSpPr/>
            <p:nvPr/>
          </p:nvSpPr>
          <p:spPr>
            <a:xfrm>
              <a:off x="103555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16"/>
            <p:cNvSpPr/>
            <p:nvPr/>
          </p:nvSpPr>
          <p:spPr>
            <a:xfrm>
              <a:off x="103555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16"/>
            <p:cNvSpPr/>
            <p:nvPr/>
          </p:nvSpPr>
          <p:spPr>
            <a:xfrm>
              <a:off x="260081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16"/>
            <p:cNvSpPr/>
            <p:nvPr/>
          </p:nvSpPr>
          <p:spPr>
            <a:xfrm>
              <a:off x="-5297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16"/>
            <p:cNvSpPr/>
            <p:nvPr/>
          </p:nvSpPr>
          <p:spPr>
            <a:xfrm>
              <a:off x="260081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16"/>
            <p:cNvSpPr/>
            <p:nvPr/>
          </p:nvSpPr>
          <p:spPr>
            <a:xfrm>
              <a:off x="-5297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16"/>
            <p:cNvSpPr/>
            <p:nvPr/>
          </p:nvSpPr>
          <p:spPr>
            <a:xfrm>
              <a:off x="103555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16"/>
            <p:cNvSpPr/>
            <p:nvPr/>
          </p:nvSpPr>
          <p:spPr>
            <a:xfrm>
              <a:off x="260081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16"/>
            <p:cNvSpPr/>
            <p:nvPr/>
          </p:nvSpPr>
          <p:spPr>
            <a:xfrm>
              <a:off x="-5297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16"/>
            <p:cNvSpPr/>
            <p:nvPr/>
          </p:nvSpPr>
          <p:spPr>
            <a:xfrm>
              <a:off x="9048777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16"/>
            <p:cNvSpPr/>
            <p:nvPr/>
          </p:nvSpPr>
          <p:spPr>
            <a:xfrm>
              <a:off x="8734250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16"/>
            <p:cNvSpPr/>
            <p:nvPr/>
          </p:nvSpPr>
          <p:spPr>
            <a:xfrm>
              <a:off x="85762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16"/>
            <p:cNvSpPr/>
            <p:nvPr/>
          </p:nvSpPr>
          <p:spPr>
            <a:xfrm>
              <a:off x="889077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16"/>
            <p:cNvSpPr/>
            <p:nvPr/>
          </p:nvSpPr>
          <p:spPr>
            <a:xfrm>
              <a:off x="85762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16"/>
            <p:cNvSpPr/>
            <p:nvPr/>
          </p:nvSpPr>
          <p:spPr>
            <a:xfrm>
              <a:off x="889077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16"/>
            <p:cNvSpPr/>
            <p:nvPr/>
          </p:nvSpPr>
          <p:spPr>
            <a:xfrm>
              <a:off x="9048777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16"/>
            <p:cNvSpPr/>
            <p:nvPr/>
          </p:nvSpPr>
          <p:spPr>
            <a:xfrm>
              <a:off x="8734250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16"/>
            <p:cNvSpPr/>
            <p:nvPr/>
          </p:nvSpPr>
          <p:spPr>
            <a:xfrm>
              <a:off x="9048777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16"/>
            <p:cNvSpPr/>
            <p:nvPr/>
          </p:nvSpPr>
          <p:spPr>
            <a:xfrm>
              <a:off x="8734250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16"/>
            <p:cNvSpPr/>
            <p:nvPr/>
          </p:nvSpPr>
          <p:spPr>
            <a:xfrm>
              <a:off x="85762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16"/>
            <p:cNvSpPr/>
            <p:nvPr/>
          </p:nvSpPr>
          <p:spPr>
            <a:xfrm>
              <a:off x="889077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16"/>
            <p:cNvSpPr/>
            <p:nvPr/>
          </p:nvSpPr>
          <p:spPr>
            <a:xfrm>
              <a:off x="85762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16"/>
            <p:cNvSpPr/>
            <p:nvPr/>
          </p:nvSpPr>
          <p:spPr>
            <a:xfrm>
              <a:off x="889077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16"/>
            <p:cNvSpPr/>
            <p:nvPr/>
          </p:nvSpPr>
          <p:spPr>
            <a:xfrm>
              <a:off x="9048777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16"/>
            <p:cNvSpPr/>
            <p:nvPr/>
          </p:nvSpPr>
          <p:spPr>
            <a:xfrm>
              <a:off x="8734250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16"/>
            <p:cNvSpPr/>
            <p:nvPr/>
          </p:nvSpPr>
          <p:spPr>
            <a:xfrm>
              <a:off x="9048777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16"/>
            <p:cNvSpPr/>
            <p:nvPr/>
          </p:nvSpPr>
          <p:spPr>
            <a:xfrm>
              <a:off x="8734250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16"/>
            <p:cNvSpPr/>
            <p:nvPr/>
          </p:nvSpPr>
          <p:spPr>
            <a:xfrm>
              <a:off x="85762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16"/>
            <p:cNvSpPr/>
            <p:nvPr/>
          </p:nvSpPr>
          <p:spPr>
            <a:xfrm>
              <a:off x="889077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16"/>
            <p:cNvSpPr/>
            <p:nvPr/>
          </p:nvSpPr>
          <p:spPr>
            <a:xfrm>
              <a:off x="85762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16"/>
            <p:cNvSpPr/>
            <p:nvPr/>
          </p:nvSpPr>
          <p:spPr>
            <a:xfrm>
              <a:off x="889077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16"/>
            <p:cNvSpPr/>
            <p:nvPr/>
          </p:nvSpPr>
          <p:spPr>
            <a:xfrm>
              <a:off x="9048777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16"/>
            <p:cNvSpPr/>
            <p:nvPr/>
          </p:nvSpPr>
          <p:spPr>
            <a:xfrm>
              <a:off x="8734250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16"/>
            <p:cNvSpPr/>
            <p:nvPr/>
          </p:nvSpPr>
          <p:spPr>
            <a:xfrm>
              <a:off x="9048777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16"/>
            <p:cNvSpPr/>
            <p:nvPr/>
          </p:nvSpPr>
          <p:spPr>
            <a:xfrm>
              <a:off x="8734250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16"/>
            <p:cNvSpPr/>
            <p:nvPr/>
          </p:nvSpPr>
          <p:spPr>
            <a:xfrm>
              <a:off x="85762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16"/>
            <p:cNvSpPr/>
            <p:nvPr/>
          </p:nvSpPr>
          <p:spPr>
            <a:xfrm>
              <a:off x="889077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16"/>
            <p:cNvSpPr/>
            <p:nvPr/>
          </p:nvSpPr>
          <p:spPr>
            <a:xfrm>
              <a:off x="85762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16"/>
            <p:cNvSpPr/>
            <p:nvPr/>
          </p:nvSpPr>
          <p:spPr>
            <a:xfrm>
              <a:off x="889077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16"/>
            <p:cNvSpPr/>
            <p:nvPr/>
          </p:nvSpPr>
          <p:spPr>
            <a:xfrm>
              <a:off x="9048777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16"/>
            <p:cNvSpPr/>
            <p:nvPr/>
          </p:nvSpPr>
          <p:spPr>
            <a:xfrm>
              <a:off x="8734250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16"/>
            <p:cNvSpPr/>
            <p:nvPr/>
          </p:nvSpPr>
          <p:spPr>
            <a:xfrm>
              <a:off x="9048777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16"/>
            <p:cNvSpPr/>
            <p:nvPr/>
          </p:nvSpPr>
          <p:spPr>
            <a:xfrm>
              <a:off x="8734250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16"/>
            <p:cNvSpPr/>
            <p:nvPr/>
          </p:nvSpPr>
          <p:spPr>
            <a:xfrm>
              <a:off x="85762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16"/>
            <p:cNvSpPr/>
            <p:nvPr/>
          </p:nvSpPr>
          <p:spPr>
            <a:xfrm>
              <a:off x="889077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16"/>
            <p:cNvSpPr/>
            <p:nvPr/>
          </p:nvSpPr>
          <p:spPr>
            <a:xfrm>
              <a:off x="85762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16"/>
            <p:cNvSpPr/>
            <p:nvPr/>
          </p:nvSpPr>
          <p:spPr>
            <a:xfrm>
              <a:off x="889077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608" y="762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16"/>
            <p:cNvSpPr/>
            <p:nvPr/>
          </p:nvSpPr>
          <p:spPr>
            <a:xfrm>
              <a:off x="9048777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16"/>
            <p:cNvSpPr/>
            <p:nvPr/>
          </p:nvSpPr>
          <p:spPr>
            <a:xfrm>
              <a:off x="8734250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16"/>
            <p:cNvSpPr/>
            <p:nvPr/>
          </p:nvSpPr>
          <p:spPr>
            <a:xfrm>
              <a:off x="9048777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16"/>
            <p:cNvSpPr/>
            <p:nvPr/>
          </p:nvSpPr>
          <p:spPr>
            <a:xfrm>
              <a:off x="8734250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16"/>
            <p:cNvSpPr/>
            <p:nvPr/>
          </p:nvSpPr>
          <p:spPr>
            <a:xfrm>
              <a:off x="85762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16"/>
            <p:cNvSpPr/>
            <p:nvPr/>
          </p:nvSpPr>
          <p:spPr>
            <a:xfrm>
              <a:off x="889077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16"/>
            <p:cNvSpPr/>
            <p:nvPr/>
          </p:nvSpPr>
          <p:spPr>
            <a:xfrm>
              <a:off x="85762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16"/>
            <p:cNvSpPr/>
            <p:nvPr/>
          </p:nvSpPr>
          <p:spPr>
            <a:xfrm>
              <a:off x="889077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16"/>
            <p:cNvSpPr/>
            <p:nvPr/>
          </p:nvSpPr>
          <p:spPr>
            <a:xfrm>
              <a:off x="9048777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16"/>
            <p:cNvSpPr/>
            <p:nvPr/>
          </p:nvSpPr>
          <p:spPr>
            <a:xfrm>
              <a:off x="8734250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16"/>
            <p:cNvSpPr/>
            <p:nvPr/>
          </p:nvSpPr>
          <p:spPr>
            <a:xfrm>
              <a:off x="841972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16"/>
            <p:cNvSpPr/>
            <p:nvPr/>
          </p:nvSpPr>
          <p:spPr>
            <a:xfrm>
              <a:off x="8106669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16"/>
            <p:cNvSpPr/>
            <p:nvPr/>
          </p:nvSpPr>
          <p:spPr>
            <a:xfrm>
              <a:off x="795014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16"/>
            <p:cNvSpPr/>
            <p:nvPr/>
          </p:nvSpPr>
          <p:spPr>
            <a:xfrm>
              <a:off x="8263196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16"/>
            <p:cNvSpPr/>
            <p:nvPr/>
          </p:nvSpPr>
          <p:spPr>
            <a:xfrm>
              <a:off x="795014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16"/>
            <p:cNvSpPr/>
            <p:nvPr/>
          </p:nvSpPr>
          <p:spPr>
            <a:xfrm>
              <a:off x="8263196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16"/>
            <p:cNvSpPr/>
            <p:nvPr/>
          </p:nvSpPr>
          <p:spPr>
            <a:xfrm>
              <a:off x="841972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16"/>
            <p:cNvSpPr/>
            <p:nvPr/>
          </p:nvSpPr>
          <p:spPr>
            <a:xfrm>
              <a:off x="8106669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16"/>
            <p:cNvSpPr/>
            <p:nvPr/>
          </p:nvSpPr>
          <p:spPr>
            <a:xfrm>
              <a:off x="841972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16"/>
            <p:cNvSpPr/>
            <p:nvPr/>
          </p:nvSpPr>
          <p:spPr>
            <a:xfrm>
              <a:off x="8106669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16"/>
            <p:cNvSpPr/>
            <p:nvPr/>
          </p:nvSpPr>
          <p:spPr>
            <a:xfrm>
              <a:off x="795014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16"/>
            <p:cNvSpPr/>
            <p:nvPr/>
          </p:nvSpPr>
          <p:spPr>
            <a:xfrm>
              <a:off x="8263196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16"/>
            <p:cNvSpPr/>
            <p:nvPr/>
          </p:nvSpPr>
          <p:spPr>
            <a:xfrm>
              <a:off x="795014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16"/>
            <p:cNvSpPr/>
            <p:nvPr/>
          </p:nvSpPr>
          <p:spPr>
            <a:xfrm>
              <a:off x="8263196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16"/>
            <p:cNvSpPr/>
            <p:nvPr/>
          </p:nvSpPr>
          <p:spPr>
            <a:xfrm>
              <a:off x="841972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16"/>
            <p:cNvSpPr/>
            <p:nvPr/>
          </p:nvSpPr>
          <p:spPr>
            <a:xfrm>
              <a:off x="8106669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16"/>
            <p:cNvSpPr/>
            <p:nvPr/>
          </p:nvSpPr>
          <p:spPr>
            <a:xfrm>
              <a:off x="841972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16"/>
            <p:cNvSpPr/>
            <p:nvPr/>
          </p:nvSpPr>
          <p:spPr>
            <a:xfrm>
              <a:off x="8106669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16"/>
            <p:cNvSpPr/>
            <p:nvPr/>
          </p:nvSpPr>
          <p:spPr>
            <a:xfrm>
              <a:off x="795014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16"/>
            <p:cNvSpPr/>
            <p:nvPr/>
          </p:nvSpPr>
          <p:spPr>
            <a:xfrm>
              <a:off x="8263196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16"/>
            <p:cNvSpPr/>
            <p:nvPr/>
          </p:nvSpPr>
          <p:spPr>
            <a:xfrm>
              <a:off x="795014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16"/>
            <p:cNvSpPr/>
            <p:nvPr/>
          </p:nvSpPr>
          <p:spPr>
            <a:xfrm>
              <a:off x="8263196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16"/>
            <p:cNvSpPr/>
            <p:nvPr/>
          </p:nvSpPr>
          <p:spPr>
            <a:xfrm>
              <a:off x="841972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16"/>
            <p:cNvSpPr/>
            <p:nvPr/>
          </p:nvSpPr>
          <p:spPr>
            <a:xfrm>
              <a:off x="8106669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16"/>
            <p:cNvSpPr/>
            <p:nvPr/>
          </p:nvSpPr>
          <p:spPr>
            <a:xfrm>
              <a:off x="841972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16"/>
            <p:cNvSpPr/>
            <p:nvPr/>
          </p:nvSpPr>
          <p:spPr>
            <a:xfrm>
              <a:off x="8106669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16"/>
            <p:cNvSpPr/>
            <p:nvPr/>
          </p:nvSpPr>
          <p:spPr>
            <a:xfrm>
              <a:off x="795014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16"/>
            <p:cNvSpPr/>
            <p:nvPr/>
          </p:nvSpPr>
          <p:spPr>
            <a:xfrm>
              <a:off x="8263196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16"/>
            <p:cNvSpPr/>
            <p:nvPr/>
          </p:nvSpPr>
          <p:spPr>
            <a:xfrm>
              <a:off x="795014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16"/>
            <p:cNvSpPr/>
            <p:nvPr/>
          </p:nvSpPr>
          <p:spPr>
            <a:xfrm>
              <a:off x="8263196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16"/>
            <p:cNvSpPr/>
            <p:nvPr/>
          </p:nvSpPr>
          <p:spPr>
            <a:xfrm>
              <a:off x="841972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16"/>
            <p:cNvSpPr/>
            <p:nvPr/>
          </p:nvSpPr>
          <p:spPr>
            <a:xfrm>
              <a:off x="8106669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16"/>
            <p:cNvSpPr/>
            <p:nvPr/>
          </p:nvSpPr>
          <p:spPr>
            <a:xfrm>
              <a:off x="841972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16"/>
            <p:cNvSpPr/>
            <p:nvPr/>
          </p:nvSpPr>
          <p:spPr>
            <a:xfrm>
              <a:off x="8106669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16"/>
            <p:cNvSpPr/>
            <p:nvPr/>
          </p:nvSpPr>
          <p:spPr>
            <a:xfrm>
              <a:off x="795014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16"/>
            <p:cNvSpPr/>
            <p:nvPr/>
          </p:nvSpPr>
          <p:spPr>
            <a:xfrm>
              <a:off x="8263196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16"/>
            <p:cNvSpPr/>
            <p:nvPr/>
          </p:nvSpPr>
          <p:spPr>
            <a:xfrm>
              <a:off x="795014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16"/>
            <p:cNvSpPr/>
            <p:nvPr/>
          </p:nvSpPr>
          <p:spPr>
            <a:xfrm>
              <a:off x="8263196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62"/>
                    <a:pt x="394" y="762"/>
                  </a:cubicBezTo>
                  <a:cubicBezTo>
                    <a:pt x="608" y="762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16"/>
            <p:cNvSpPr/>
            <p:nvPr/>
          </p:nvSpPr>
          <p:spPr>
            <a:xfrm>
              <a:off x="841972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16"/>
            <p:cNvSpPr/>
            <p:nvPr/>
          </p:nvSpPr>
          <p:spPr>
            <a:xfrm>
              <a:off x="8106669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8" name="Google Shape;6188;p16"/>
            <p:cNvSpPr/>
            <p:nvPr/>
          </p:nvSpPr>
          <p:spPr>
            <a:xfrm>
              <a:off x="841972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9" name="Google Shape;6189;p16"/>
            <p:cNvSpPr/>
            <p:nvPr/>
          </p:nvSpPr>
          <p:spPr>
            <a:xfrm>
              <a:off x="8106669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0" name="Google Shape;6190;p16"/>
            <p:cNvSpPr/>
            <p:nvPr/>
          </p:nvSpPr>
          <p:spPr>
            <a:xfrm>
              <a:off x="795014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1" name="Google Shape;6191;p16"/>
            <p:cNvSpPr/>
            <p:nvPr/>
          </p:nvSpPr>
          <p:spPr>
            <a:xfrm>
              <a:off x="8263196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2" name="Google Shape;6192;p16"/>
            <p:cNvSpPr/>
            <p:nvPr/>
          </p:nvSpPr>
          <p:spPr>
            <a:xfrm>
              <a:off x="795014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8"/>
                    <a:pt x="167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3" name="Google Shape;6193;p16"/>
            <p:cNvSpPr/>
            <p:nvPr/>
          </p:nvSpPr>
          <p:spPr>
            <a:xfrm>
              <a:off x="8263196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4" name="Google Shape;6194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5" name="Google Shape;6195;p16"/>
            <p:cNvSpPr/>
            <p:nvPr/>
          </p:nvSpPr>
          <p:spPr>
            <a:xfrm>
              <a:off x="841972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6"/>
                    <a:pt x="167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6" name="Google Shape;6196;p16"/>
            <p:cNvSpPr/>
            <p:nvPr/>
          </p:nvSpPr>
          <p:spPr>
            <a:xfrm>
              <a:off x="8106669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7" name="Google Shape;6197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8" name="Google Shape;6198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9" name="Google Shape;6199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0" name="Google Shape;6200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1" name="Google Shape;6201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2" name="Google Shape;6202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3" name="Google Shape;6203;p16"/>
            <p:cNvSpPr/>
            <p:nvPr/>
          </p:nvSpPr>
          <p:spPr>
            <a:xfrm>
              <a:off x="7792142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4" name="Google Shape;6204;p16"/>
            <p:cNvSpPr/>
            <p:nvPr/>
          </p:nvSpPr>
          <p:spPr>
            <a:xfrm>
              <a:off x="7479088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5" name="Google Shape;6205;p16"/>
            <p:cNvSpPr/>
            <p:nvPr/>
          </p:nvSpPr>
          <p:spPr>
            <a:xfrm>
              <a:off x="7322562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6" name="Google Shape;6206;p16"/>
            <p:cNvSpPr/>
            <p:nvPr/>
          </p:nvSpPr>
          <p:spPr>
            <a:xfrm>
              <a:off x="7635615" y="5065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7" name="Google Shape;6207;p16"/>
            <p:cNvSpPr/>
            <p:nvPr/>
          </p:nvSpPr>
          <p:spPr>
            <a:xfrm>
              <a:off x="7322562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8" name="Google Shape;6208;p16"/>
            <p:cNvSpPr/>
            <p:nvPr/>
          </p:nvSpPr>
          <p:spPr>
            <a:xfrm>
              <a:off x="7635615" y="19352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9" name="Google Shape;620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0" name="Google Shape;6210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1" name="Google Shape;6211;p16"/>
            <p:cNvSpPr/>
            <p:nvPr/>
          </p:nvSpPr>
          <p:spPr>
            <a:xfrm>
              <a:off x="7792142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2" name="Google Shape;6212;p16"/>
            <p:cNvSpPr/>
            <p:nvPr/>
          </p:nvSpPr>
          <p:spPr>
            <a:xfrm>
              <a:off x="7479088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3" name="Google Shape;6213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4" name="Google Shape;6214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5" name="Google Shape;6215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6" name="Google Shape;6216;p16"/>
            <p:cNvSpPr/>
            <p:nvPr/>
          </p:nvSpPr>
          <p:spPr>
            <a:xfrm>
              <a:off x="7792142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7" name="Google Shape;6217;p16"/>
            <p:cNvSpPr/>
            <p:nvPr/>
          </p:nvSpPr>
          <p:spPr>
            <a:xfrm>
              <a:off x="7479088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8" name="Google Shape;6218;p16"/>
            <p:cNvSpPr/>
            <p:nvPr/>
          </p:nvSpPr>
          <p:spPr>
            <a:xfrm>
              <a:off x="7322562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9" name="Google Shape;6219;p16"/>
            <p:cNvSpPr/>
            <p:nvPr/>
          </p:nvSpPr>
          <p:spPr>
            <a:xfrm>
              <a:off x="7635615" y="1135632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0" name="Google Shape;6220;p16"/>
            <p:cNvSpPr/>
            <p:nvPr/>
          </p:nvSpPr>
          <p:spPr>
            <a:xfrm>
              <a:off x="7322562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1" name="Google Shape;6221;p16"/>
            <p:cNvSpPr/>
            <p:nvPr/>
          </p:nvSpPr>
          <p:spPr>
            <a:xfrm>
              <a:off x="7635615" y="8211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2" name="Google Shape;622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3" name="Google Shape;6223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4" name="Google Shape;6224;p16"/>
            <p:cNvSpPr/>
            <p:nvPr/>
          </p:nvSpPr>
          <p:spPr>
            <a:xfrm>
              <a:off x="7792142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5" name="Google Shape;6225;p16"/>
            <p:cNvSpPr/>
            <p:nvPr/>
          </p:nvSpPr>
          <p:spPr>
            <a:xfrm>
              <a:off x="7479088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8"/>
                    <a:pt x="179" y="774"/>
                    <a:pt x="394" y="774"/>
                  </a:cubicBezTo>
                  <a:cubicBezTo>
                    <a:pt x="608" y="774"/>
                    <a:pt x="775" y="608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6" name="Google Shape;6226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7" name="Google Shape;6227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8" name="Google Shape;6228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9" name="Google Shape;6229;p16"/>
            <p:cNvSpPr/>
            <p:nvPr/>
          </p:nvSpPr>
          <p:spPr>
            <a:xfrm>
              <a:off x="7792142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0" name="Google Shape;6230;p16"/>
            <p:cNvSpPr/>
            <p:nvPr/>
          </p:nvSpPr>
          <p:spPr>
            <a:xfrm>
              <a:off x="7479088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1" name="Google Shape;6231;p16"/>
            <p:cNvSpPr/>
            <p:nvPr/>
          </p:nvSpPr>
          <p:spPr>
            <a:xfrm>
              <a:off x="7322562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2" name="Google Shape;6232;p16"/>
            <p:cNvSpPr/>
            <p:nvPr/>
          </p:nvSpPr>
          <p:spPr>
            <a:xfrm>
              <a:off x="7635615" y="17630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3" name="Google Shape;6233;p16"/>
            <p:cNvSpPr/>
            <p:nvPr/>
          </p:nvSpPr>
          <p:spPr>
            <a:xfrm>
              <a:off x="7322562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4" name="Google Shape;6234;p16"/>
            <p:cNvSpPr/>
            <p:nvPr/>
          </p:nvSpPr>
          <p:spPr>
            <a:xfrm>
              <a:off x="7635615" y="1448685"/>
              <a:ext cx="93744" cy="95096"/>
            </a:xfrm>
            <a:custGeom>
              <a:avLst/>
              <a:gdLst/>
              <a:ahLst/>
              <a:cxnLst/>
              <a:rect l="l" t="t" r="r" b="b"/>
              <a:pathLst>
                <a:path w="763" h="774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5" name="Google Shape;623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16"/>
            <p:cNvSpPr/>
            <p:nvPr/>
          </p:nvSpPr>
          <p:spPr>
            <a:xfrm>
              <a:off x="7792142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16"/>
            <p:cNvSpPr/>
            <p:nvPr/>
          </p:nvSpPr>
          <p:spPr>
            <a:xfrm>
              <a:off x="7479088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16"/>
            <p:cNvSpPr/>
            <p:nvPr/>
          </p:nvSpPr>
          <p:spPr>
            <a:xfrm>
              <a:off x="7792142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16"/>
            <p:cNvSpPr/>
            <p:nvPr/>
          </p:nvSpPr>
          <p:spPr>
            <a:xfrm>
              <a:off x="7479088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16"/>
            <p:cNvSpPr/>
            <p:nvPr/>
          </p:nvSpPr>
          <p:spPr>
            <a:xfrm>
              <a:off x="7322562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16"/>
            <p:cNvSpPr/>
            <p:nvPr/>
          </p:nvSpPr>
          <p:spPr>
            <a:xfrm>
              <a:off x="7635615" y="238919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79"/>
                    <a:pt x="1" y="394"/>
                  </a:cubicBezTo>
                  <a:cubicBezTo>
                    <a:pt x="1" y="608"/>
                    <a:pt x="168" y="775"/>
                    <a:pt x="382" y="775"/>
                  </a:cubicBezTo>
                  <a:cubicBezTo>
                    <a:pt x="596" y="775"/>
                    <a:pt x="763" y="608"/>
                    <a:pt x="763" y="394"/>
                  </a:cubicBezTo>
                  <a:cubicBezTo>
                    <a:pt x="763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16"/>
            <p:cNvSpPr/>
            <p:nvPr/>
          </p:nvSpPr>
          <p:spPr>
            <a:xfrm>
              <a:off x="7322562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16"/>
            <p:cNvSpPr/>
            <p:nvPr/>
          </p:nvSpPr>
          <p:spPr>
            <a:xfrm>
              <a:off x="7635615" y="2076143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16"/>
            <p:cNvSpPr/>
            <p:nvPr/>
          </p:nvSpPr>
          <p:spPr>
            <a:xfrm>
              <a:off x="7792142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16"/>
            <p:cNvSpPr/>
            <p:nvPr/>
          </p:nvSpPr>
          <p:spPr>
            <a:xfrm>
              <a:off x="7479088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16"/>
            <p:cNvSpPr/>
            <p:nvPr/>
          </p:nvSpPr>
          <p:spPr>
            <a:xfrm>
              <a:off x="7792142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2"/>
                  </a:cubicBezTo>
                  <a:cubicBezTo>
                    <a:pt x="775" y="167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16"/>
            <p:cNvSpPr/>
            <p:nvPr/>
          </p:nvSpPr>
          <p:spPr>
            <a:xfrm>
              <a:off x="7479088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16"/>
            <p:cNvSpPr/>
            <p:nvPr/>
          </p:nvSpPr>
          <p:spPr>
            <a:xfrm>
              <a:off x="7322562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16"/>
            <p:cNvSpPr/>
            <p:nvPr/>
          </p:nvSpPr>
          <p:spPr>
            <a:xfrm>
              <a:off x="7635615" y="301677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16"/>
            <p:cNvSpPr/>
            <p:nvPr/>
          </p:nvSpPr>
          <p:spPr>
            <a:xfrm>
              <a:off x="7322562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75" y="596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16"/>
            <p:cNvSpPr/>
            <p:nvPr/>
          </p:nvSpPr>
          <p:spPr>
            <a:xfrm>
              <a:off x="7635615" y="270519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6"/>
                    <a:pt x="168" y="762"/>
                    <a:pt x="382" y="762"/>
                  </a:cubicBezTo>
                  <a:cubicBezTo>
                    <a:pt x="596" y="762"/>
                    <a:pt x="763" y="596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16"/>
            <p:cNvSpPr/>
            <p:nvPr/>
          </p:nvSpPr>
          <p:spPr>
            <a:xfrm>
              <a:off x="7792142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16"/>
            <p:cNvSpPr/>
            <p:nvPr/>
          </p:nvSpPr>
          <p:spPr>
            <a:xfrm>
              <a:off x="7479088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16"/>
            <p:cNvSpPr/>
            <p:nvPr/>
          </p:nvSpPr>
          <p:spPr>
            <a:xfrm>
              <a:off x="7792142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16"/>
            <p:cNvSpPr/>
            <p:nvPr/>
          </p:nvSpPr>
          <p:spPr>
            <a:xfrm>
              <a:off x="7479088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16"/>
            <p:cNvSpPr/>
            <p:nvPr/>
          </p:nvSpPr>
          <p:spPr>
            <a:xfrm>
              <a:off x="7322562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16"/>
            <p:cNvSpPr/>
            <p:nvPr/>
          </p:nvSpPr>
          <p:spPr>
            <a:xfrm>
              <a:off x="7635615" y="364435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81"/>
                  </a:cubicBezTo>
                  <a:cubicBezTo>
                    <a:pt x="1" y="596"/>
                    <a:pt x="168" y="774"/>
                    <a:pt x="382" y="774"/>
                  </a:cubicBezTo>
                  <a:cubicBezTo>
                    <a:pt x="596" y="774"/>
                    <a:pt x="763" y="596"/>
                    <a:pt x="763" y="381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16"/>
            <p:cNvSpPr/>
            <p:nvPr/>
          </p:nvSpPr>
          <p:spPr>
            <a:xfrm>
              <a:off x="7322562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75" y="608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16"/>
            <p:cNvSpPr/>
            <p:nvPr/>
          </p:nvSpPr>
          <p:spPr>
            <a:xfrm>
              <a:off x="7635615" y="33313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79"/>
                    <a:pt x="1" y="393"/>
                  </a:cubicBezTo>
                  <a:cubicBezTo>
                    <a:pt x="1" y="608"/>
                    <a:pt x="168" y="774"/>
                    <a:pt x="382" y="774"/>
                  </a:cubicBezTo>
                  <a:cubicBezTo>
                    <a:pt x="596" y="774"/>
                    <a:pt x="763" y="608"/>
                    <a:pt x="763" y="393"/>
                  </a:cubicBezTo>
                  <a:cubicBezTo>
                    <a:pt x="763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16"/>
            <p:cNvSpPr/>
            <p:nvPr/>
          </p:nvSpPr>
          <p:spPr>
            <a:xfrm>
              <a:off x="7792142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596" y="774"/>
                    <a:pt x="775" y="596"/>
                    <a:pt x="775" y="381"/>
                  </a:cubicBezTo>
                  <a:cubicBezTo>
                    <a:pt x="775" y="167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16"/>
            <p:cNvSpPr/>
            <p:nvPr/>
          </p:nvSpPr>
          <p:spPr>
            <a:xfrm>
              <a:off x="7479088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6"/>
                    <a:pt x="179" y="774"/>
                    <a:pt x="394" y="774"/>
                  </a:cubicBezTo>
                  <a:cubicBezTo>
                    <a:pt x="608" y="774"/>
                    <a:pt x="775" y="596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16"/>
            <p:cNvSpPr/>
            <p:nvPr/>
          </p:nvSpPr>
          <p:spPr>
            <a:xfrm>
              <a:off x="7164684" y="35152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16"/>
            <p:cNvSpPr/>
            <p:nvPr/>
          </p:nvSpPr>
          <p:spPr>
            <a:xfrm>
              <a:off x="685015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16"/>
            <p:cNvSpPr/>
            <p:nvPr/>
          </p:nvSpPr>
          <p:spPr>
            <a:xfrm>
              <a:off x="6693630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16"/>
            <p:cNvSpPr/>
            <p:nvPr/>
          </p:nvSpPr>
          <p:spPr>
            <a:xfrm>
              <a:off x="7008157" y="5065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16"/>
            <p:cNvSpPr/>
            <p:nvPr/>
          </p:nvSpPr>
          <p:spPr>
            <a:xfrm>
              <a:off x="6693630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16"/>
            <p:cNvSpPr/>
            <p:nvPr/>
          </p:nvSpPr>
          <p:spPr>
            <a:xfrm>
              <a:off x="7008157" y="19352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16"/>
            <p:cNvSpPr/>
            <p:nvPr/>
          </p:nvSpPr>
          <p:spPr>
            <a:xfrm>
              <a:off x="7164684" y="3699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16"/>
            <p:cNvSpPr/>
            <p:nvPr/>
          </p:nvSpPr>
          <p:spPr>
            <a:xfrm>
              <a:off x="685015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16"/>
            <p:cNvSpPr/>
            <p:nvPr/>
          </p:nvSpPr>
          <p:spPr>
            <a:xfrm>
              <a:off x="7164684" y="97910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16"/>
            <p:cNvSpPr/>
            <p:nvPr/>
          </p:nvSpPr>
          <p:spPr>
            <a:xfrm>
              <a:off x="685015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7" y="774"/>
                    <a:pt x="774" y="595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16"/>
            <p:cNvSpPr/>
            <p:nvPr/>
          </p:nvSpPr>
          <p:spPr>
            <a:xfrm>
              <a:off x="6693630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16"/>
            <p:cNvSpPr/>
            <p:nvPr/>
          </p:nvSpPr>
          <p:spPr>
            <a:xfrm>
              <a:off x="7008157" y="1135632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16"/>
            <p:cNvSpPr/>
            <p:nvPr/>
          </p:nvSpPr>
          <p:spPr>
            <a:xfrm>
              <a:off x="6693630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16"/>
            <p:cNvSpPr/>
            <p:nvPr/>
          </p:nvSpPr>
          <p:spPr>
            <a:xfrm>
              <a:off x="7008157" y="8211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16"/>
            <p:cNvSpPr/>
            <p:nvPr/>
          </p:nvSpPr>
          <p:spPr>
            <a:xfrm>
              <a:off x="7164684" y="6631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16"/>
            <p:cNvSpPr/>
            <p:nvPr/>
          </p:nvSpPr>
          <p:spPr>
            <a:xfrm>
              <a:off x="685015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7" y="774"/>
                    <a:pt x="774" y="608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16"/>
            <p:cNvSpPr/>
            <p:nvPr/>
          </p:nvSpPr>
          <p:spPr>
            <a:xfrm>
              <a:off x="7164684" y="16050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16"/>
            <p:cNvSpPr/>
            <p:nvPr/>
          </p:nvSpPr>
          <p:spPr>
            <a:xfrm>
              <a:off x="685015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16"/>
            <p:cNvSpPr/>
            <p:nvPr/>
          </p:nvSpPr>
          <p:spPr>
            <a:xfrm>
              <a:off x="6693630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16"/>
            <p:cNvSpPr/>
            <p:nvPr/>
          </p:nvSpPr>
          <p:spPr>
            <a:xfrm>
              <a:off x="7008157" y="17630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16"/>
            <p:cNvSpPr/>
            <p:nvPr/>
          </p:nvSpPr>
          <p:spPr>
            <a:xfrm>
              <a:off x="6693630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16"/>
            <p:cNvSpPr/>
            <p:nvPr/>
          </p:nvSpPr>
          <p:spPr>
            <a:xfrm>
              <a:off x="7008157" y="1448685"/>
              <a:ext cx="95096" cy="95096"/>
            </a:xfrm>
            <a:custGeom>
              <a:avLst/>
              <a:gdLst/>
              <a:ahLst/>
              <a:cxnLst/>
              <a:rect l="l" t="t" r="r" b="b"/>
              <a:pathLst>
                <a:path w="774" h="774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16"/>
            <p:cNvSpPr/>
            <p:nvPr/>
          </p:nvSpPr>
          <p:spPr>
            <a:xfrm>
              <a:off x="7164684" y="129068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16"/>
            <p:cNvSpPr/>
            <p:nvPr/>
          </p:nvSpPr>
          <p:spPr>
            <a:xfrm>
              <a:off x="685015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16"/>
            <p:cNvSpPr/>
            <p:nvPr/>
          </p:nvSpPr>
          <p:spPr>
            <a:xfrm>
              <a:off x="7164684" y="223267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16"/>
            <p:cNvSpPr/>
            <p:nvPr/>
          </p:nvSpPr>
          <p:spPr>
            <a:xfrm>
              <a:off x="685015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16"/>
            <p:cNvSpPr/>
            <p:nvPr/>
          </p:nvSpPr>
          <p:spPr>
            <a:xfrm>
              <a:off x="6693630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16"/>
            <p:cNvSpPr/>
            <p:nvPr/>
          </p:nvSpPr>
          <p:spPr>
            <a:xfrm>
              <a:off x="7008157" y="238919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74" y="608"/>
                    <a:pt x="774" y="394"/>
                  </a:cubicBezTo>
                  <a:cubicBezTo>
                    <a:pt x="774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16"/>
            <p:cNvSpPr/>
            <p:nvPr/>
          </p:nvSpPr>
          <p:spPr>
            <a:xfrm>
              <a:off x="6693630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16"/>
            <p:cNvSpPr/>
            <p:nvPr/>
          </p:nvSpPr>
          <p:spPr>
            <a:xfrm>
              <a:off x="7008157" y="2076143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16"/>
            <p:cNvSpPr/>
            <p:nvPr/>
          </p:nvSpPr>
          <p:spPr>
            <a:xfrm>
              <a:off x="7164684" y="191961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16"/>
            <p:cNvSpPr/>
            <p:nvPr/>
          </p:nvSpPr>
          <p:spPr>
            <a:xfrm>
              <a:off x="685015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16"/>
            <p:cNvSpPr/>
            <p:nvPr/>
          </p:nvSpPr>
          <p:spPr>
            <a:xfrm>
              <a:off x="7164684" y="286025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16"/>
            <p:cNvSpPr/>
            <p:nvPr/>
          </p:nvSpPr>
          <p:spPr>
            <a:xfrm>
              <a:off x="685015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2"/>
                  </a:cubicBezTo>
                  <a:cubicBezTo>
                    <a:pt x="774" y="167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16"/>
            <p:cNvSpPr/>
            <p:nvPr/>
          </p:nvSpPr>
          <p:spPr>
            <a:xfrm>
              <a:off x="6693630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16"/>
            <p:cNvSpPr/>
            <p:nvPr/>
          </p:nvSpPr>
          <p:spPr>
            <a:xfrm>
              <a:off x="7008157" y="301677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16"/>
            <p:cNvSpPr/>
            <p:nvPr/>
          </p:nvSpPr>
          <p:spPr>
            <a:xfrm>
              <a:off x="6693630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16"/>
            <p:cNvSpPr/>
            <p:nvPr/>
          </p:nvSpPr>
          <p:spPr>
            <a:xfrm>
              <a:off x="7008157" y="270519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62"/>
                    <a:pt x="381" y="762"/>
                  </a:cubicBezTo>
                  <a:cubicBezTo>
                    <a:pt x="595" y="762"/>
                    <a:pt x="774" y="596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16"/>
            <p:cNvSpPr/>
            <p:nvPr/>
          </p:nvSpPr>
          <p:spPr>
            <a:xfrm>
              <a:off x="7164684" y="254719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16"/>
            <p:cNvSpPr/>
            <p:nvPr/>
          </p:nvSpPr>
          <p:spPr>
            <a:xfrm>
              <a:off x="685015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16"/>
            <p:cNvSpPr/>
            <p:nvPr/>
          </p:nvSpPr>
          <p:spPr>
            <a:xfrm>
              <a:off x="7164684" y="348930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16"/>
            <p:cNvSpPr/>
            <p:nvPr/>
          </p:nvSpPr>
          <p:spPr>
            <a:xfrm>
              <a:off x="685015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16"/>
            <p:cNvSpPr/>
            <p:nvPr/>
          </p:nvSpPr>
          <p:spPr>
            <a:xfrm>
              <a:off x="6693630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16"/>
            <p:cNvSpPr/>
            <p:nvPr/>
          </p:nvSpPr>
          <p:spPr>
            <a:xfrm>
              <a:off x="7008157" y="3644357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74" y="596"/>
                    <a:pt x="774" y="381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16"/>
            <p:cNvSpPr/>
            <p:nvPr/>
          </p:nvSpPr>
          <p:spPr>
            <a:xfrm>
              <a:off x="6693630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16"/>
            <p:cNvSpPr/>
            <p:nvPr/>
          </p:nvSpPr>
          <p:spPr>
            <a:xfrm>
              <a:off x="7008157" y="333130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74" y="608"/>
                    <a:pt x="774" y="393"/>
                  </a:cubicBezTo>
                  <a:cubicBezTo>
                    <a:pt x="774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16"/>
            <p:cNvSpPr/>
            <p:nvPr/>
          </p:nvSpPr>
          <p:spPr>
            <a:xfrm>
              <a:off x="7164684" y="3174778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16"/>
            <p:cNvSpPr/>
            <p:nvPr/>
          </p:nvSpPr>
          <p:spPr>
            <a:xfrm>
              <a:off x="685015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7" y="774"/>
                    <a:pt x="774" y="596"/>
                    <a:pt x="774" y="381"/>
                  </a:cubicBezTo>
                  <a:cubicBezTo>
                    <a:pt x="774" y="167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16"/>
            <p:cNvSpPr/>
            <p:nvPr/>
          </p:nvSpPr>
          <p:spPr>
            <a:xfrm>
              <a:off x="6538578" y="35152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16"/>
            <p:cNvSpPr/>
            <p:nvPr/>
          </p:nvSpPr>
          <p:spPr>
            <a:xfrm>
              <a:off x="6222576" y="35152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16"/>
            <p:cNvSpPr/>
            <p:nvPr/>
          </p:nvSpPr>
          <p:spPr>
            <a:xfrm>
              <a:off x="6066049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16"/>
            <p:cNvSpPr/>
            <p:nvPr/>
          </p:nvSpPr>
          <p:spPr>
            <a:xfrm>
              <a:off x="6380577" y="5065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16"/>
            <p:cNvSpPr/>
            <p:nvPr/>
          </p:nvSpPr>
          <p:spPr>
            <a:xfrm>
              <a:off x="6066049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16"/>
            <p:cNvSpPr/>
            <p:nvPr/>
          </p:nvSpPr>
          <p:spPr>
            <a:xfrm>
              <a:off x="6380577" y="19352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16"/>
            <p:cNvSpPr/>
            <p:nvPr/>
          </p:nvSpPr>
          <p:spPr>
            <a:xfrm>
              <a:off x="6538578" y="3699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16"/>
            <p:cNvSpPr/>
            <p:nvPr/>
          </p:nvSpPr>
          <p:spPr>
            <a:xfrm>
              <a:off x="6222576" y="3699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16"/>
            <p:cNvSpPr/>
            <p:nvPr/>
          </p:nvSpPr>
          <p:spPr>
            <a:xfrm>
              <a:off x="6538578" y="97910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62" y="595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16"/>
            <p:cNvSpPr/>
            <p:nvPr/>
          </p:nvSpPr>
          <p:spPr>
            <a:xfrm>
              <a:off x="6222576" y="97910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16"/>
            <p:cNvSpPr/>
            <p:nvPr/>
          </p:nvSpPr>
          <p:spPr>
            <a:xfrm>
              <a:off x="6066049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16"/>
            <p:cNvSpPr/>
            <p:nvPr/>
          </p:nvSpPr>
          <p:spPr>
            <a:xfrm>
              <a:off x="6380577" y="1135632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16"/>
            <p:cNvSpPr/>
            <p:nvPr/>
          </p:nvSpPr>
          <p:spPr>
            <a:xfrm>
              <a:off x="6066049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16"/>
            <p:cNvSpPr/>
            <p:nvPr/>
          </p:nvSpPr>
          <p:spPr>
            <a:xfrm>
              <a:off x="6380577" y="8211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16"/>
            <p:cNvSpPr/>
            <p:nvPr/>
          </p:nvSpPr>
          <p:spPr>
            <a:xfrm>
              <a:off x="6538578" y="66310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8"/>
                    <a:pt x="167" y="774"/>
                    <a:pt x="381" y="774"/>
                  </a:cubicBezTo>
                  <a:cubicBezTo>
                    <a:pt x="595" y="774"/>
                    <a:pt x="762" y="608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16"/>
            <p:cNvSpPr/>
            <p:nvPr/>
          </p:nvSpPr>
          <p:spPr>
            <a:xfrm>
              <a:off x="6222576" y="6631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608" y="774"/>
                    <a:pt x="774" y="608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16"/>
            <p:cNvSpPr/>
            <p:nvPr/>
          </p:nvSpPr>
          <p:spPr>
            <a:xfrm>
              <a:off x="6538578" y="16050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16"/>
            <p:cNvSpPr/>
            <p:nvPr/>
          </p:nvSpPr>
          <p:spPr>
            <a:xfrm>
              <a:off x="6222576" y="16050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16"/>
            <p:cNvSpPr/>
            <p:nvPr/>
          </p:nvSpPr>
          <p:spPr>
            <a:xfrm>
              <a:off x="6066049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16"/>
            <p:cNvSpPr/>
            <p:nvPr/>
          </p:nvSpPr>
          <p:spPr>
            <a:xfrm>
              <a:off x="6380577" y="17630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16"/>
            <p:cNvSpPr/>
            <p:nvPr/>
          </p:nvSpPr>
          <p:spPr>
            <a:xfrm>
              <a:off x="6066049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16"/>
            <p:cNvSpPr/>
            <p:nvPr/>
          </p:nvSpPr>
          <p:spPr>
            <a:xfrm>
              <a:off x="6380577" y="1448685"/>
              <a:ext cx="95218" cy="95096"/>
            </a:xfrm>
            <a:custGeom>
              <a:avLst/>
              <a:gdLst/>
              <a:ahLst/>
              <a:cxnLst/>
              <a:rect l="l" t="t" r="r" b="b"/>
              <a:pathLst>
                <a:path w="775" h="774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16"/>
            <p:cNvSpPr/>
            <p:nvPr/>
          </p:nvSpPr>
          <p:spPr>
            <a:xfrm>
              <a:off x="6538578" y="129068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16"/>
            <p:cNvSpPr/>
            <p:nvPr/>
          </p:nvSpPr>
          <p:spPr>
            <a:xfrm>
              <a:off x="6222576" y="129068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16"/>
            <p:cNvSpPr/>
            <p:nvPr/>
          </p:nvSpPr>
          <p:spPr>
            <a:xfrm>
              <a:off x="6538578" y="223267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16"/>
            <p:cNvSpPr/>
            <p:nvPr/>
          </p:nvSpPr>
          <p:spPr>
            <a:xfrm>
              <a:off x="6222576" y="223267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16"/>
            <p:cNvSpPr/>
            <p:nvPr/>
          </p:nvSpPr>
          <p:spPr>
            <a:xfrm>
              <a:off x="6066049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16"/>
            <p:cNvSpPr/>
            <p:nvPr/>
          </p:nvSpPr>
          <p:spPr>
            <a:xfrm>
              <a:off x="6380577" y="238919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16"/>
            <p:cNvSpPr/>
            <p:nvPr/>
          </p:nvSpPr>
          <p:spPr>
            <a:xfrm>
              <a:off x="6066049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16"/>
            <p:cNvSpPr/>
            <p:nvPr/>
          </p:nvSpPr>
          <p:spPr>
            <a:xfrm>
              <a:off x="6380577" y="2076143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16"/>
            <p:cNvSpPr/>
            <p:nvPr/>
          </p:nvSpPr>
          <p:spPr>
            <a:xfrm>
              <a:off x="6538578" y="191961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16"/>
            <p:cNvSpPr/>
            <p:nvPr/>
          </p:nvSpPr>
          <p:spPr>
            <a:xfrm>
              <a:off x="6222576" y="191961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16"/>
            <p:cNvSpPr/>
            <p:nvPr/>
          </p:nvSpPr>
          <p:spPr>
            <a:xfrm>
              <a:off x="6538578" y="286025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2"/>
                  </a:cubicBezTo>
                  <a:cubicBezTo>
                    <a:pt x="762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16"/>
            <p:cNvSpPr/>
            <p:nvPr/>
          </p:nvSpPr>
          <p:spPr>
            <a:xfrm>
              <a:off x="6222576" y="286025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16"/>
            <p:cNvSpPr/>
            <p:nvPr/>
          </p:nvSpPr>
          <p:spPr>
            <a:xfrm>
              <a:off x="6066049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16"/>
            <p:cNvSpPr/>
            <p:nvPr/>
          </p:nvSpPr>
          <p:spPr>
            <a:xfrm>
              <a:off x="6380577" y="301677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16"/>
            <p:cNvSpPr/>
            <p:nvPr/>
          </p:nvSpPr>
          <p:spPr>
            <a:xfrm>
              <a:off x="6066049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93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16"/>
            <p:cNvSpPr/>
            <p:nvPr/>
          </p:nvSpPr>
          <p:spPr>
            <a:xfrm>
              <a:off x="6380577" y="270519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62"/>
                    <a:pt x="381" y="762"/>
                  </a:cubicBezTo>
                  <a:cubicBezTo>
                    <a:pt x="596" y="762"/>
                    <a:pt x="774" y="596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16"/>
            <p:cNvSpPr/>
            <p:nvPr/>
          </p:nvSpPr>
          <p:spPr>
            <a:xfrm>
              <a:off x="6538578" y="2547197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16"/>
            <p:cNvSpPr/>
            <p:nvPr/>
          </p:nvSpPr>
          <p:spPr>
            <a:xfrm>
              <a:off x="6222576" y="254719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16"/>
            <p:cNvSpPr/>
            <p:nvPr/>
          </p:nvSpPr>
          <p:spPr>
            <a:xfrm>
              <a:off x="6538578" y="348930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16"/>
            <p:cNvSpPr/>
            <p:nvPr/>
          </p:nvSpPr>
          <p:spPr>
            <a:xfrm>
              <a:off x="6222576" y="348930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16"/>
            <p:cNvSpPr/>
            <p:nvPr/>
          </p:nvSpPr>
          <p:spPr>
            <a:xfrm>
              <a:off x="6066049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16"/>
            <p:cNvSpPr/>
            <p:nvPr/>
          </p:nvSpPr>
          <p:spPr>
            <a:xfrm>
              <a:off x="6380577" y="3644357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81"/>
                  </a:cubicBezTo>
                  <a:cubicBezTo>
                    <a:pt x="0" y="596"/>
                    <a:pt x="179" y="774"/>
                    <a:pt x="381" y="774"/>
                  </a:cubicBezTo>
                  <a:cubicBezTo>
                    <a:pt x="596" y="774"/>
                    <a:pt x="774" y="596"/>
                    <a:pt x="774" y="381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16"/>
            <p:cNvSpPr/>
            <p:nvPr/>
          </p:nvSpPr>
          <p:spPr>
            <a:xfrm>
              <a:off x="6066049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93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16"/>
            <p:cNvSpPr/>
            <p:nvPr/>
          </p:nvSpPr>
          <p:spPr>
            <a:xfrm>
              <a:off x="6380577" y="333130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8"/>
                    <a:pt x="179" y="774"/>
                    <a:pt x="381" y="774"/>
                  </a:cubicBezTo>
                  <a:cubicBezTo>
                    <a:pt x="596" y="774"/>
                    <a:pt x="774" y="608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16"/>
            <p:cNvSpPr/>
            <p:nvPr/>
          </p:nvSpPr>
          <p:spPr>
            <a:xfrm>
              <a:off x="6538578" y="3174778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6"/>
                    <a:pt x="167" y="774"/>
                    <a:pt x="381" y="774"/>
                  </a:cubicBezTo>
                  <a:cubicBezTo>
                    <a:pt x="595" y="774"/>
                    <a:pt x="762" y="596"/>
                    <a:pt x="762" y="381"/>
                  </a:cubicBezTo>
                  <a:cubicBezTo>
                    <a:pt x="762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16"/>
            <p:cNvSpPr/>
            <p:nvPr/>
          </p:nvSpPr>
          <p:spPr>
            <a:xfrm>
              <a:off x="6222576" y="3174778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6"/>
                    <a:pt x="179" y="774"/>
                    <a:pt x="393" y="774"/>
                  </a:cubicBezTo>
                  <a:cubicBezTo>
                    <a:pt x="608" y="774"/>
                    <a:pt x="774" y="596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16"/>
            <p:cNvSpPr/>
            <p:nvPr/>
          </p:nvSpPr>
          <p:spPr>
            <a:xfrm>
              <a:off x="9048777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16"/>
            <p:cNvSpPr/>
            <p:nvPr/>
          </p:nvSpPr>
          <p:spPr>
            <a:xfrm>
              <a:off x="8734250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16"/>
            <p:cNvSpPr/>
            <p:nvPr/>
          </p:nvSpPr>
          <p:spPr>
            <a:xfrm>
              <a:off x="85762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16"/>
            <p:cNvSpPr/>
            <p:nvPr/>
          </p:nvSpPr>
          <p:spPr>
            <a:xfrm>
              <a:off x="889077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608" y="774"/>
                    <a:pt x="774" y="595"/>
                    <a:pt x="774" y="381"/>
                  </a:cubicBezTo>
                  <a:cubicBezTo>
                    <a:pt x="774" y="167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16"/>
            <p:cNvSpPr/>
            <p:nvPr/>
          </p:nvSpPr>
          <p:spPr>
            <a:xfrm>
              <a:off x="9048777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16"/>
            <p:cNvSpPr/>
            <p:nvPr/>
          </p:nvSpPr>
          <p:spPr>
            <a:xfrm>
              <a:off x="8734250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6" y="775"/>
                    <a:pt x="774" y="608"/>
                    <a:pt x="774" y="394"/>
                  </a:cubicBezTo>
                  <a:cubicBezTo>
                    <a:pt x="774" y="180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16"/>
            <p:cNvSpPr/>
            <p:nvPr/>
          </p:nvSpPr>
          <p:spPr>
            <a:xfrm>
              <a:off x="85762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16"/>
            <p:cNvSpPr/>
            <p:nvPr/>
          </p:nvSpPr>
          <p:spPr>
            <a:xfrm>
              <a:off x="889077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608" y="763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16"/>
            <p:cNvSpPr/>
            <p:nvPr/>
          </p:nvSpPr>
          <p:spPr>
            <a:xfrm>
              <a:off x="85762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16"/>
            <p:cNvSpPr/>
            <p:nvPr/>
          </p:nvSpPr>
          <p:spPr>
            <a:xfrm>
              <a:off x="889077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8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16"/>
            <p:cNvSpPr/>
            <p:nvPr/>
          </p:nvSpPr>
          <p:spPr>
            <a:xfrm>
              <a:off x="9048777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16"/>
            <p:cNvSpPr/>
            <p:nvPr/>
          </p:nvSpPr>
          <p:spPr>
            <a:xfrm>
              <a:off x="8734250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6" y="774"/>
                    <a:pt x="774" y="607"/>
                    <a:pt x="774" y="393"/>
                  </a:cubicBezTo>
                  <a:cubicBezTo>
                    <a:pt x="774" y="179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16"/>
            <p:cNvSpPr/>
            <p:nvPr/>
          </p:nvSpPr>
          <p:spPr>
            <a:xfrm>
              <a:off x="9048777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16"/>
            <p:cNvSpPr/>
            <p:nvPr/>
          </p:nvSpPr>
          <p:spPr>
            <a:xfrm>
              <a:off x="8734250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16"/>
            <p:cNvSpPr/>
            <p:nvPr/>
          </p:nvSpPr>
          <p:spPr>
            <a:xfrm>
              <a:off x="85762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16"/>
            <p:cNvSpPr/>
            <p:nvPr/>
          </p:nvSpPr>
          <p:spPr>
            <a:xfrm>
              <a:off x="889077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67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16"/>
            <p:cNvSpPr/>
            <p:nvPr/>
          </p:nvSpPr>
          <p:spPr>
            <a:xfrm>
              <a:off x="9048777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16"/>
            <p:cNvSpPr/>
            <p:nvPr/>
          </p:nvSpPr>
          <p:spPr>
            <a:xfrm>
              <a:off x="8734250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94"/>
                  </a:cubicBezTo>
                  <a:cubicBezTo>
                    <a:pt x="774" y="179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16"/>
            <p:cNvSpPr/>
            <p:nvPr/>
          </p:nvSpPr>
          <p:spPr>
            <a:xfrm>
              <a:off x="841972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16"/>
            <p:cNvSpPr/>
            <p:nvPr/>
          </p:nvSpPr>
          <p:spPr>
            <a:xfrm>
              <a:off x="8106669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16"/>
            <p:cNvSpPr/>
            <p:nvPr/>
          </p:nvSpPr>
          <p:spPr>
            <a:xfrm>
              <a:off x="795014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67"/>
                    <a:pt x="1" y="381"/>
                  </a:cubicBezTo>
                  <a:cubicBezTo>
                    <a:pt x="1" y="595"/>
                    <a:pt x="167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16"/>
            <p:cNvSpPr/>
            <p:nvPr/>
          </p:nvSpPr>
          <p:spPr>
            <a:xfrm>
              <a:off x="8263196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67"/>
                    <a:pt x="1" y="381"/>
                  </a:cubicBezTo>
                  <a:cubicBezTo>
                    <a:pt x="1" y="595"/>
                    <a:pt x="179" y="774"/>
                    <a:pt x="394" y="774"/>
                  </a:cubicBezTo>
                  <a:cubicBezTo>
                    <a:pt x="608" y="774"/>
                    <a:pt x="775" y="595"/>
                    <a:pt x="775" y="381"/>
                  </a:cubicBezTo>
                  <a:cubicBezTo>
                    <a:pt x="775" y="167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16"/>
            <p:cNvSpPr/>
            <p:nvPr/>
          </p:nvSpPr>
          <p:spPr>
            <a:xfrm>
              <a:off x="841972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80"/>
                    <a:pt x="1" y="394"/>
                  </a:cubicBezTo>
                  <a:cubicBezTo>
                    <a:pt x="1" y="608"/>
                    <a:pt x="167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16"/>
            <p:cNvSpPr/>
            <p:nvPr/>
          </p:nvSpPr>
          <p:spPr>
            <a:xfrm>
              <a:off x="8106669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82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16"/>
            <p:cNvSpPr/>
            <p:nvPr/>
          </p:nvSpPr>
          <p:spPr>
            <a:xfrm>
              <a:off x="795014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16"/>
            <p:cNvSpPr/>
            <p:nvPr/>
          </p:nvSpPr>
          <p:spPr>
            <a:xfrm>
              <a:off x="8263196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63"/>
                    <a:pt x="394" y="763"/>
                  </a:cubicBezTo>
                  <a:cubicBezTo>
                    <a:pt x="608" y="763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16"/>
            <p:cNvSpPr/>
            <p:nvPr/>
          </p:nvSpPr>
          <p:spPr>
            <a:xfrm>
              <a:off x="795014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8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16"/>
            <p:cNvSpPr/>
            <p:nvPr/>
          </p:nvSpPr>
          <p:spPr>
            <a:xfrm>
              <a:off x="8263196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8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8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16"/>
            <p:cNvSpPr/>
            <p:nvPr/>
          </p:nvSpPr>
          <p:spPr>
            <a:xfrm>
              <a:off x="841972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7" y="0"/>
                    <a:pt x="1" y="179"/>
                    <a:pt x="1" y="393"/>
                  </a:cubicBezTo>
                  <a:cubicBezTo>
                    <a:pt x="1" y="607"/>
                    <a:pt x="167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16"/>
            <p:cNvSpPr/>
            <p:nvPr/>
          </p:nvSpPr>
          <p:spPr>
            <a:xfrm>
              <a:off x="8106669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82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16"/>
            <p:cNvSpPr/>
            <p:nvPr/>
          </p:nvSpPr>
          <p:spPr>
            <a:xfrm>
              <a:off x="841972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16"/>
            <p:cNvSpPr/>
            <p:nvPr/>
          </p:nvSpPr>
          <p:spPr>
            <a:xfrm>
              <a:off x="8106669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16"/>
            <p:cNvSpPr/>
            <p:nvPr/>
          </p:nvSpPr>
          <p:spPr>
            <a:xfrm>
              <a:off x="795014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67"/>
                    <a:pt x="1" y="382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16"/>
            <p:cNvSpPr/>
            <p:nvPr/>
          </p:nvSpPr>
          <p:spPr>
            <a:xfrm>
              <a:off x="8263196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67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67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16"/>
            <p:cNvSpPr/>
            <p:nvPr/>
          </p:nvSpPr>
          <p:spPr>
            <a:xfrm>
              <a:off x="841972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7" y="1"/>
                    <a:pt x="1" y="179"/>
                    <a:pt x="1" y="394"/>
                  </a:cubicBezTo>
                  <a:cubicBezTo>
                    <a:pt x="1" y="596"/>
                    <a:pt x="167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16"/>
            <p:cNvSpPr/>
            <p:nvPr/>
          </p:nvSpPr>
          <p:spPr>
            <a:xfrm>
              <a:off x="8106669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82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16"/>
            <p:cNvSpPr/>
            <p:nvPr/>
          </p:nvSpPr>
          <p:spPr>
            <a:xfrm>
              <a:off x="7792142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16"/>
            <p:cNvSpPr/>
            <p:nvPr/>
          </p:nvSpPr>
          <p:spPr>
            <a:xfrm>
              <a:off x="7479088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16"/>
            <p:cNvSpPr/>
            <p:nvPr/>
          </p:nvSpPr>
          <p:spPr>
            <a:xfrm>
              <a:off x="7322562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75" y="595"/>
                    <a:pt x="775" y="381"/>
                  </a:cubicBezTo>
                  <a:cubicBezTo>
                    <a:pt x="775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16"/>
            <p:cNvSpPr/>
            <p:nvPr/>
          </p:nvSpPr>
          <p:spPr>
            <a:xfrm>
              <a:off x="7635615" y="3942790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0"/>
                  </a:moveTo>
                  <a:cubicBezTo>
                    <a:pt x="168" y="0"/>
                    <a:pt x="1" y="167"/>
                    <a:pt x="1" y="381"/>
                  </a:cubicBezTo>
                  <a:cubicBezTo>
                    <a:pt x="1" y="595"/>
                    <a:pt x="168" y="774"/>
                    <a:pt x="382" y="774"/>
                  </a:cubicBezTo>
                  <a:cubicBezTo>
                    <a:pt x="596" y="774"/>
                    <a:pt x="763" y="595"/>
                    <a:pt x="763" y="381"/>
                  </a:cubicBezTo>
                  <a:cubicBezTo>
                    <a:pt x="763" y="167"/>
                    <a:pt x="596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16"/>
            <p:cNvSpPr/>
            <p:nvPr/>
          </p:nvSpPr>
          <p:spPr>
            <a:xfrm>
              <a:off x="7792142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596" y="775"/>
                    <a:pt x="775" y="608"/>
                    <a:pt x="775" y="394"/>
                  </a:cubicBezTo>
                  <a:cubicBezTo>
                    <a:pt x="775" y="180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16"/>
            <p:cNvSpPr/>
            <p:nvPr/>
          </p:nvSpPr>
          <p:spPr>
            <a:xfrm>
              <a:off x="7479088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80"/>
                    <a:pt x="1" y="394"/>
                  </a:cubicBezTo>
                  <a:cubicBezTo>
                    <a:pt x="1" y="608"/>
                    <a:pt x="179" y="775"/>
                    <a:pt x="394" y="775"/>
                  </a:cubicBezTo>
                  <a:cubicBezTo>
                    <a:pt x="608" y="775"/>
                    <a:pt x="775" y="608"/>
                    <a:pt x="775" y="394"/>
                  </a:cubicBezTo>
                  <a:cubicBezTo>
                    <a:pt x="775" y="180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16"/>
            <p:cNvSpPr/>
            <p:nvPr/>
          </p:nvSpPr>
          <p:spPr>
            <a:xfrm>
              <a:off x="7322562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16"/>
            <p:cNvSpPr/>
            <p:nvPr/>
          </p:nvSpPr>
          <p:spPr>
            <a:xfrm>
              <a:off x="7635615" y="4570248"/>
              <a:ext cx="93744" cy="93744"/>
            </a:xfrm>
            <a:custGeom>
              <a:avLst/>
              <a:gdLst/>
              <a:ahLst/>
              <a:cxnLst/>
              <a:rect l="l" t="t" r="r" b="b"/>
              <a:pathLst>
                <a:path w="763" h="763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63"/>
                    <a:pt x="382" y="763"/>
                  </a:cubicBezTo>
                  <a:cubicBezTo>
                    <a:pt x="596" y="763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16"/>
            <p:cNvSpPr/>
            <p:nvPr/>
          </p:nvSpPr>
          <p:spPr>
            <a:xfrm>
              <a:off x="7322562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16"/>
            <p:cNvSpPr/>
            <p:nvPr/>
          </p:nvSpPr>
          <p:spPr>
            <a:xfrm>
              <a:off x="7635615" y="425719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8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8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16"/>
            <p:cNvSpPr/>
            <p:nvPr/>
          </p:nvSpPr>
          <p:spPr>
            <a:xfrm>
              <a:off x="7792142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596" y="774"/>
                    <a:pt x="775" y="607"/>
                    <a:pt x="775" y="393"/>
                  </a:cubicBezTo>
                  <a:cubicBezTo>
                    <a:pt x="775" y="179"/>
                    <a:pt x="596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16"/>
            <p:cNvSpPr/>
            <p:nvPr/>
          </p:nvSpPr>
          <p:spPr>
            <a:xfrm>
              <a:off x="7479088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607"/>
                    <a:pt x="179" y="774"/>
                    <a:pt x="394" y="774"/>
                  </a:cubicBezTo>
                  <a:cubicBezTo>
                    <a:pt x="608" y="774"/>
                    <a:pt x="775" y="607"/>
                    <a:pt x="775" y="393"/>
                  </a:cubicBezTo>
                  <a:cubicBezTo>
                    <a:pt x="775" y="179"/>
                    <a:pt x="608" y="0"/>
                    <a:pt x="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16"/>
            <p:cNvSpPr/>
            <p:nvPr/>
          </p:nvSpPr>
          <p:spPr>
            <a:xfrm>
              <a:off x="7792142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16"/>
            <p:cNvSpPr/>
            <p:nvPr/>
          </p:nvSpPr>
          <p:spPr>
            <a:xfrm>
              <a:off x="7479088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82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82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16"/>
            <p:cNvSpPr/>
            <p:nvPr/>
          </p:nvSpPr>
          <p:spPr>
            <a:xfrm>
              <a:off x="7322562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75" y="596"/>
                    <a:pt x="775" y="382"/>
                  </a:cubicBezTo>
                  <a:cubicBezTo>
                    <a:pt x="775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16"/>
            <p:cNvSpPr/>
            <p:nvPr/>
          </p:nvSpPr>
          <p:spPr>
            <a:xfrm>
              <a:off x="7635615" y="4884775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cubicBezTo>
                    <a:pt x="1" y="596"/>
                    <a:pt x="168" y="775"/>
                    <a:pt x="382" y="775"/>
                  </a:cubicBezTo>
                  <a:cubicBezTo>
                    <a:pt x="596" y="775"/>
                    <a:pt x="763" y="596"/>
                    <a:pt x="763" y="382"/>
                  </a:cubicBezTo>
                  <a:cubicBezTo>
                    <a:pt x="763" y="167"/>
                    <a:pt x="596" y="1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16"/>
            <p:cNvSpPr/>
            <p:nvPr/>
          </p:nvSpPr>
          <p:spPr>
            <a:xfrm>
              <a:off x="7792142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596" y="775"/>
                    <a:pt x="775" y="596"/>
                    <a:pt x="775" y="394"/>
                  </a:cubicBezTo>
                  <a:cubicBezTo>
                    <a:pt x="775" y="179"/>
                    <a:pt x="596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16"/>
            <p:cNvSpPr/>
            <p:nvPr/>
          </p:nvSpPr>
          <p:spPr>
            <a:xfrm>
              <a:off x="7479088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4" y="1"/>
                  </a:moveTo>
                  <a:cubicBezTo>
                    <a:pt x="179" y="1"/>
                    <a:pt x="1" y="179"/>
                    <a:pt x="1" y="394"/>
                  </a:cubicBezTo>
                  <a:cubicBezTo>
                    <a:pt x="1" y="596"/>
                    <a:pt x="179" y="775"/>
                    <a:pt x="394" y="775"/>
                  </a:cubicBezTo>
                  <a:cubicBezTo>
                    <a:pt x="608" y="775"/>
                    <a:pt x="775" y="596"/>
                    <a:pt x="775" y="394"/>
                  </a:cubicBezTo>
                  <a:cubicBezTo>
                    <a:pt x="775" y="179"/>
                    <a:pt x="608" y="1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16"/>
            <p:cNvSpPr/>
            <p:nvPr/>
          </p:nvSpPr>
          <p:spPr>
            <a:xfrm>
              <a:off x="7164684" y="3784789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16"/>
            <p:cNvSpPr/>
            <p:nvPr/>
          </p:nvSpPr>
          <p:spPr>
            <a:xfrm>
              <a:off x="685015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16"/>
            <p:cNvSpPr/>
            <p:nvPr/>
          </p:nvSpPr>
          <p:spPr>
            <a:xfrm>
              <a:off x="6693630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16"/>
            <p:cNvSpPr/>
            <p:nvPr/>
          </p:nvSpPr>
          <p:spPr>
            <a:xfrm>
              <a:off x="7008157" y="3942790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0"/>
                  </a:moveTo>
                  <a:cubicBezTo>
                    <a:pt x="167" y="0"/>
                    <a:pt x="0" y="167"/>
                    <a:pt x="0" y="381"/>
                  </a:cubicBezTo>
                  <a:cubicBezTo>
                    <a:pt x="0" y="595"/>
                    <a:pt x="167" y="774"/>
                    <a:pt x="381" y="774"/>
                  </a:cubicBezTo>
                  <a:cubicBezTo>
                    <a:pt x="595" y="774"/>
                    <a:pt x="774" y="595"/>
                    <a:pt x="774" y="381"/>
                  </a:cubicBezTo>
                  <a:cubicBezTo>
                    <a:pt x="774" y="167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16"/>
            <p:cNvSpPr/>
            <p:nvPr/>
          </p:nvSpPr>
          <p:spPr>
            <a:xfrm>
              <a:off x="7164684" y="4413721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16"/>
            <p:cNvSpPr/>
            <p:nvPr/>
          </p:nvSpPr>
          <p:spPr>
            <a:xfrm>
              <a:off x="685015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7" y="775"/>
                    <a:pt x="774" y="608"/>
                    <a:pt x="774" y="394"/>
                  </a:cubicBezTo>
                  <a:cubicBezTo>
                    <a:pt x="774" y="180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16"/>
            <p:cNvSpPr/>
            <p:nvPr/>
          </p:nvSpPr>
          <p:spPr>
            <a:xfrm>
              <a:off x="6693630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16"/>
            <p:cNvSpPr/>
            <p:nvPr/>
          </p:nvSpPr>
          <p:spPr>
            <a:xfrm>
              <a:off x="7008157" y="4570248"/>
              <a:ext cx="95096" cy="93744"/>
            </a:xfrm>
            <a:custGeom>
              <a:avLst/>
              <a:gdLst/>
              <a:ahLst/>
              <a:cxnLst/>
              <a:rect l="l" t="t" r="r" b="b"/>
              <a:pathLst>
                <a:path w="774" h="763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63"/>
                    <a:pt x="381" y="763"/>
                  </a:cubicBezTo>
                  <a:cubicBezTo>
                    <a:pt x="595" y="763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16"/>
            <p:cNvSpPr/>
            <p:nvPr/>
          </p:nvSpPr>
          <p:spPr>
            <a:xfrm>
              <a:off x="6693630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16"/>
            <p:cNvSpPr/>
            <p:nvPr/>
          </p:nvSpPr>
          <p:spPr>
            <a:xfrm>
              <a:off x="7008157" y="425719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8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8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16"/>
            <p:cNvSpPr/>
            <p:nvPr/>
          </p:nvSpPr>
          <p:spPr>
            <a:xfrm>
              <a:off x="7164684" y="4099316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16"/>
            <p:cNvSpPr/>
            <p:nvPr/>
          </p:nvSpPr>
          <p:spPr>
            <a:xfrm>
              <a:off x="685015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7" y="774"/>
                    <a:pt x="774" y="607"/>
                    <a:pt x="774" y="393"/>
                  </a:cubicBezTo>
                  <a:cubicBezTo>
                    <a:pt x="774" y="179"/>
                    <a:pt x="607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16"/>
            <p:cNvSpPr/>
            <p:nvPr/>
          </p:nvSpPr>
          <p:spPr>
            <a:xfrm>
              <a:off x="7164684" y="5041302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16"/>
            <p:cNvSpPr/>
            <p:nvPr/>
          </p:nvSpPr>
          <p:spPr>
            <a:xfrm>
              <a:off x="685015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82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16"/>
            <p:cNvSpPr/>
            <p:nvPr/>
          </p:nvSpPr>
          <p:spPr>
            <a:xfrm>
              <a:off x="6693630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16"/>
            <p:cNvSpPr/>
            <p:nvPr/>
          </p:nvSpPr>
          <p:spPr>
            <a:xfrm>
              <a:off x="7008157" y="4884775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81" y="1"/>
                  </a:moveTo>
                  <a:cubicBezTo>
                    <a:pt x="167" y="1"/>
                    <a:pt x="0" y="167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74" y="596"/>
                    <a:pt x="774" y="382"/>
                  </a:cubicBezTo>
                  <a:cubicBezTo>
                    <a:pt x="774" y="167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16"/>
            <p:cNvSpPr/>
            <p:nvPr/>
          </p:nvSpPr>
          <p:spPr>
            <a:xfrm>
              <a:off x="7164684" y="4726774"/>
              <a:ext cx="95096" cy="95218"/>
            </a:xfrm>
            <a:custGeom>
              <a:avLst/>
              <a:gdLst/>
              <a:ahLst/>
              <a:cxnLst/>
              <a:rect l="l" t="t" r="r" b="b"/>
              <a:pathLst>
                <a:path w="774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16"/>
            <p:cNvSpPr/>
            <p:nvPr/>
          </p:nvSpPr>
          <p:spPr>
            <a:xfrm>
              <a:off x="685015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7" y="775"/>
                    <a:pt x="774" y="596"/>
                    <a:pt x="774" y="394"/>
                  </a:cubicBezTo>
                  <a:cubicBezTo>
                    <a:pt x="774" y="179"/>
                    <a:pt x="607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16"/>
            <p:cNvSpPr/>
            <p:nvPr/>
          </p:nvSpPr>
          <p:spPr>
            <a:xfrm>
              <a:off x="6538578" y="3784789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16"/>
            <p:cNvSpPr/>
            <p:nvPr/>
          </p:nvSpPr>
          <p:spPr>
            <a:xfrm>
              <a:off x="6222576" y="3784789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16"/>
            <p:cNvSpPr/>
            <p:nvPr/>
          </p:nvSpPr>
          <p:spPr>
            <a:xfrm>
              <a:off x="6066049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93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16"/>
            <p:cNvSpPr/>
            <p:nvPr/>
          </p:nvSpPr>
          <p:spPr>
            <a:xfrm>
              <a:off x="6380577" y="3942790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0"/>
                  </a:moveTo>
                  <a:cubicBezTo>
                    <a:pt x="179" y="0"/>
                    <a:pt x="0" y="167"/>
                    <a:pt x="0" y="381"/>
                  </a:cubicBezTo>
                  <a:cubicBezTo>
                    <a:pt x="0" y="595"/>
                    <a:pt x="179" y="774"/>
                    <a:pt x="381" y="774"/>
                  </a:cubicBezTo>
                  <a:cubicBezTo>
                    <a:pt x="596" y="774"/>
                    <a:pt x="774" y="595"/>
                    <a:pt x="774" y="381"/>
                  </a:cubicBezTo>
                  <a:cubicBezTo>
                    <a:pt x="774" y="167"/>
                    <a:pt x="596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16"/>
            <p:cNvSpPr/>
            <p:nvPr/>
          </p:nvSpPr>
          <p:spPr>
            <a:xfrm>
              <a:off x="6538578" y="4413721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80"/>
                    <a:pt x="0" y="394"/>
                  </a:cubicBezTo>
                  <a:cubicBezTo>
                    <a:pt x="0" y="608"/>
                    <a:pt x="167" y="775"/>
                    <a:pt x="381" y="775"/>
                  </a:cubicBezTo>
                  <a:cubicBezTo>
                    <a:pt x="595" y="775"/>
                    <a:pt x="762" y="608"/>
                    <a:pt x="762" y="394"/>
                  </a:cubicBezTo>
                  <a:cubicBezTo>
                    <a:pt x="762" y="180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16"/>
            <p:cNvSpPr/>
            <p:nvPr/>
          </p:nvSpPr>
          <p:spPr>
            <a:xfrm>
              <a:off x="6222576" y="4413721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80"/>
                    <a:pt x="0" y="394"/>
                  </a:cubicBezTo>
                  <a:cubicBezTo>
                    <a:pt x="0" y="608"/>
                    <a:pt x="179" y="775"/>
                    <a:pt x="393" y="775"/>
                  </a:cubicBezTo>
                  <a:cubicBezTo>
                    <a:pt x="608" y="775"/>
                    <a:pt x="774" y="608"/>
                    <a:pt x="774" y="394"/>
                  </a:cubicBezTo>
                  <a:cubicBezTo>
                    <a:pt x="774" y="180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16"/>
            <p:cNvSpPr/>
            <p:nvPr/>
          </p:nvSpPr>
          <p:spPr>
            <a:xfrm>
              <a:off x="6066049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93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16"/>
            <p:cNvSpPr/>
            <p:nvPr/>
          </p:nvSpPr>
          <p:spPr>
            <a:xfrm>
              <a:off x="6380577" y="4570248"/>
              <a:ext cx="95218" cy="93744"/>
            </a:xfrm>
            <a:custGeom>
              <a:avLst/>
              <a:gdLst/>
              <a:ahLst/>
              <a:cxnLst/>
              <a:rect l="l" t="t" r="r" b="b"/>
              <a:pathLst>
                <a:path w="775" h="763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63"/>
                    <a:pt x="381" y="763"/>
                  </a:cubicBezTo>
                  <a:cubicBezTo>
                    <a:pt x="596" y="763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16"/>
            <p:cNvSpPr/>
            <p:nvPr/>
          </p:nvSpPr>
          <p:spPr>
            <a:xfrm>
              <a:off x="6066049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16"/>
            <p:cNvSpPr/>
            <p:nvPr/>
          </p:nvSpPr>
          <p:spPr>
            <a:xfrm>
              <a:off x="6380577" y="425719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8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8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16"/>
            <p:cNvSpPr/>
            <p:nvPr/>
          </p:nvSpPr>
          <p:spPr>
            <a:xfrm>
              <a:off x="6538578" y="4099316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0"/>
                  </a:moveTo>
                  <a:cubicBezTo>
                    <a:pt x="167" y="0"/>
                    <a:pt x="0" y="179"/>
                    <a:pt x="0" y="393"/>
                  </a:cubicBezTo>
                  <a:cubicBezTo>
                    <a:pt x="0" y="607"/>
                    <a:pt x="167" y="774"/>
                    <a:pt x="381" y="774"/>
                  </a:cubicBezTo>
                  <a:cubicBezTo>
                    <a:pt x="595" y="774"/>
                    <a:pt x="762" y="607"/>
                    <a:pt x="762" y="393"/>
                  </a:cubicBezTo>
                  <a:cubicBezTo>
                    <a:pt x="762" y="179"/>
                    <a:pt x="595" y="0"/>
                    <a:pt x="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16"/>
            <p:cNvSpPr/>
            <p:nvPr/>
          </p:nvSpPr>
          <p:spPr>
            <a:xfrm>
              <a:off x="6222576" y="4099316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cubicBezTo>
                    <a:pt x="0" y="607"/>
                    <a:pt x="179" y="774"/>
                    <a:pt x="393" y="774"/>
                  </a:cubicBezTo>
                  <a:cubicBezTo>
                    <a:pt x="608" y="774"/>
                    <a:pt x="774" y="607"/>
                    <a:pt x="774" y="393"/>
                  </a:cubicBezTo>
                  <a:cubicBezTo>
                    <a:pt x="774" y="179"/>
                    <a:pt x="608" y="0"/>
                    <a:pt x="3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16"/>
            <p:cNvSpPr/>
            <p:nvPr/>
          </p:nvSpPr>
          <p:spPr>
            <a:xfrm>
              <a:off x="6538578" y="5041302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82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82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16"/>
            <p:cNvSpPr/>
            <p:nvPr/>
          </p:nvSpPr>
          <p:spPr>
            <a:xfrm>
              <a:off x="6222576" y="5041302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82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16"/>
            <p:cNvSpPr/>
            <p:nvPr/>
          </p:nvSpPr>
          <p:spPr>
            <a:xfrm>
              <a:off x="6066049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16"/>
            <p:cNvSpPr/>
            <p:nvPr/>
          </p:nvSpPr>
          <p:spPr>
            <a:xfrm>
              <a:off x="6380577" y="4884775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1" y="1"/>
                  </a:moveTo>
                  <a:cubicBezTo>
                    <a:pt x="179" y="1"/>
                    <a:pt x="0" y="167"/>
                    <a:pt x="0" y="382"/>
                  </a:cubicBezTo>
                  <a:cubicBezTo>
                    <a:pt x="0" y="596"/>
                    <a:pt x="179" y="775"/>
                    <a:pt x="381" y="775"/>
                  </a:cubicBezTo>
                  <a:cubicBezTo>
                    <a:pt x="596" y="775"/>
                    <a:pt x="774" y="596"/>
                    <a:pt x="774" y="382"/>
                  </a:cubicBezTo>
                  <a:cubicBezTo>
                    <a:pt x="774" y="167"/>
                    <a:pt x="596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16"/>
            <p:cNvSpPr/>
            <p:nvPr/>
          </p:nvSpPr>
          <p:spPr>
            <a:xfrm>
              <a:off x="6538578" y="4726774"/>
              <a:ext cx="93744" cy="95218"/>
            </a:xfrm>
            <a:custGeom>
              <a:avLst/>
              <a:gdLst/>
              <a:ahLst/>
              <a:cxnLst/>
              <a:rect l="l" t="t" r="r" b="b"/>
              <a:pathLst>
                <a:path w="763" h="775" extrusionOk="0">
                  <a:moveTo>
                    <a:pt x="381" y="1"/>
                  </a:moveTo>
                  <a:cubicBezTo>
                    <a:pt x="167" y="1"/>
                    <a:pt x="0" y="179"/>
                    <a:pt x="0" y="394"/>
                  </a:cubicBezTo>
                  <a:cubicBezTo>
                    <a:pt x="0" y="596"/>
                    <a:pt x="167" y="775"/>
                    <a:pt x="381" y="775"/>
                  </a:cubicBezTo>
                  <a:cubicBezTo>
                    <a:pt x="595" y="775"/>
                    <a:pt x="762" y="596"/>
                    <a:pt x="762" y="394"/>
                  </a:cubicBezTo>
                  <a:cubicBezTo>
                    <a:pt x="762" y="179"/>
                    <a:pt x="595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16"/>
            <p:cNvSpPr/>
            <p:nvPr/>
          </p:nvSpPr>
          <p:spPr>
            <a:xfrm>
              <a:off x="6222576" y="4726774"/>
              <a:ext cx="95218" cy="95218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93" y="1"/>
                  </a:moveTo>
                  <a:cubicBezTo>
                    <a:pt x="179" y="1"/>
                    <a:pt x="0" y="179"/>
                    <a:pt x="0" y="394"/>
                  </a:cubicBezTo>
                  <a:cubicBezTo>
                    <a:pt x="0" y="596"/>
                    <a:pt x="179" y="775"/>
                    <a:pt x="393" y="775"/>
                  </a:cubicBezTo>
                  <a:cubicBezTo>
                    <a:pt x="608" y="775"/>
                    <a:pt x="774" y="596"/>
                    <a:pt x="774" y="394"/>
                  </a:cubicBezTo>
                  <a:cubicBezTo>
                    <a:pt x="774" y="179"/>
                    <a:pt x="608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lackey"/>
              <a:buNone/>
              <a:defRPr sz="2800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●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Char char="○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chitects Daughter"/>
              <a:buChar char="■"/>
              <a:defRPr sz="16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5" r:id="rId11"/>
    <p:sldLayoutId id="2147483673" r:id="rId12"/>
    <p:sldLayoutId id="2147483674" r:id="rId13"/>
    <p:sldLayoutId id="2147483680" r:id="rId14"/>
    <p:sldLayoutId id="214748368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1" name="Google Shape;10201;p41"/>
          <p:cNvGrpSpPr/>
          <p:nvPr/>
        </p:nvGrpSpPr>
        <p:grpSpPr>
          <a:xfrm rot="218129">
            <a:off x="-387133" y="700548"/>
            <a:ext cx="8786966" cy="2912780"/>
            <a:chOff x="3197875" y="3466725"/>
            <a:chExt cx="4366521" cy="1278779"/>
          </a:xfrm>
        </p:grpSpPr>
        <p:sp>
          <p:nvSpPr>
            <p:cNvPr id="10202" name="Google Shape;10202;p41"/>
            <p:cNvSpPr/>
            <p:nvPr/>
          </p:nvSpPr>
          <p:spPr>
            <a:xfrm>
              <a:off x="3197875" y="3466725"/>
              <a:ext cx="4366521" cy="1278779"/>
            </a:xfrm>
            <a:custGeom>
              <a:avLst/>
              <a:gdLst/>
              <a:ahLst/>
              <a:cxnLst/>
              <a:rect l="l" t="t" r="r" b="b"/>
              <a:pathLst>
                <a:path w="135375" h="39649" extrusionOk="0">
                  <a:moveTo>
                    <a:pt x="135374" y="1"/>
                  </a:moveTo>
                  <a:lnTo>
                    <a:pt x="47256" y="5085"/>
                  </a:lnTo>
                  <a:lnTo>
                    <a:pt x="49447" y="21158"/>
                  </a:lnTo>
                  <a:lnTo>
                    <a:pt x="49447" y="21158"/>
                  </a:lnTo>
                  <a:lnTo>
                    <a:pt x="18217" y="17265"/>
                  </a:lnTo>
                  <a:lnTo>
                    <a:pt x="25051" y="27171"/>
                  </a:lnTo>
                  <a:lnTo>
                    <a:pt x="0" y="28397"/>
                  </a:lnTo>
                  <a:lnTo>
                    <a:pt x="39898" y="37577"/>
                  </a:lnTo>
                  <a:lnTo>
                    <a:pt x="36076" y="26706"/>
                  </a:lnTo>
                  <a:lnTo>
                    <a:pt x="50661" y="28135"/>
                  </a:lnTo>
                  <a:lnTo>
                    <a:pt x="52078" y="39649"/>
                  </a:lnTo>
                  <a:lnTo>
                    <a:pt x="131195" y="34529"/>
                  </a:lnTo>
                  <a:lnTo>
                    <a:pt x="1353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41"/>
            <p:cNvSpPr/>
            <p:nvPr/>
          </p:nvSpPr>
          <p:spPr>
            <a:xfrm>
              <a:off x="3336506" y="3502076"/>
              <a:ext cx="4173732" cy="1194278"/>
            </a:xfrm>
            <a:custGeom>
              <a:avLst/>
              <a:gdLst/>
              <a:ahLst/>
              <a:cxnLst/>
              <a:rect l="l" t="t" r="r" b="b"/>
              <a:pathLst>
                <a:path w="129398" h="37029" extrusionOk="0">
                  <a:moveTo>
                    <a:pt x="129398" y="0"/>
                  </a:moveTo>
                  <a:lnTo>
                    <a:pt x="44173" y="4834"/>
                  </a:lnTo>
                  <a:lnTo>
                    <a:pt x="46637" y="21074"/>
                  </a:lnTo>
                  <a:lnTo>
                    <a:pt x="16217" y="17252"/>
                  </a:lnTo>
                  <a:lnTo>
                    <a:pt x="16217" y="17252"/>
                  </a:lnTo>
                  <a:lnTo>
                    <a:pt x="23015" y="26956"/>
                  </a:lnTo>
                  <a:lnTo>
                    <a:pt x="1" y="27396"/>
                  </a:lnTo>
                  <a:lnTo>
                    <a:pt x="33731" y="34171"/>
                  </a:lnTo>
                  <a:lnTo>
                    <a:pt x="29826" y="24253"/>
                  </a:lnTo>
                  <a:lnTo>
                    <a:pt x="47852" y="26313"/>
                  </a:lnTo>
                  <a:lnTo>
                    <a:pt x="49054" y="37029"/>
                  </a:lnTo>
                  <a:lnTo>
                    <a:pt x="125421" y="31849"/>
                  </a:lnTo>
                  <a:lnTo>
                    <a:pt x="1293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04" name="Google Shape;10204;p41"/>
          <p:cNvSpPr txBox="1">
            <a:spLocks noGrp="1"/>
          </p:cNvSpPr>
          <p:nvPr>
            <p:ph type="ctrTitle"/>
          </p:nvPr>
        </p:nvSpPr>
        <p:spPr>
          <a:xfrm>
            <a:off x="2566376" y="1680027"/>
            <a:ext cx="5973900" cy="1179600"/>
          </a:xfrm>
          <a:prstGeom prst="rect">
            <a:avLst/>
          </a:prstGeom>
        </p:spPr>
        <p:txBody>
          <a:bodyPr spcFirstLastPara="1" wrap="square" lIns="1143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dk1"/>
                </a:solidFill>
              </a:rPr>
              <a:t>CÓMICS</a:t>
            </a:r>
            <a:endParaRPr sz="5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602D3B-25E8-4FCF-A247-E687A7476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16" y="178446"/>
            <a:ext cx="8486368" cy="478660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C12D548C-BFA3-4484-B177-029AEC39A7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977" y="1126687"/>
            <a:ext cx="7778045" cy="381000"/>
          </a:xfrm>
        </p:spPr>
        <p:txBody>
          <a:bodyPr/>
          <a:lstStyle/>
          <a:p>
            <a:pPr marL="469900" indent="-342900" algn="l">
              <a:buFont typeface="Wingdings" panose="05000000000000000000" pitchFamily="2" charset="2"/>
              <a:buChar char="q"/>
            </a:pPr>
            <a:r>
              <a:rPr lang="es-CL" sz="2000" dirty="0"/>
              <a:t>Corresponde a la imitación  o referencia de un sonido.</a:t>
            </a:r>
          </a:p>
          <a:p>
            <a:pPr marL="469900" indent="-342900" algn="l">
              <a:buFont typeface="Wingdings" panose="05000000000000000000" pitchFamily="2" charset="2"/>
              <a:buChar char="q"/>
            </a:pPr>
            <a:r>
              <a:rPr lang="es-CL" sz="2000" dirty="0"/>
              <a:t>Las onomatopeyas mas comunes en los comics son:</a:t>
            </a:r>
          </a:p>
          <a:p>
            <a:pPr marL="469900" indent="-342900" algn="l">
              <a:buFont typeface="Wingdings" panose="05000000000000000000" pitchFamily="2" charset="2"/>
              <a:buChar char="q"/>
            </a:pPr>
            <a:endParaRPr lang="es-CL" sz="2000" dirty="0"/>
          </a:p>
        </p:txBody>
      </p:sp>
      <p:sp>
        <p:nvSpPr>
          <p:cNvPr id="5" name="Google Shape;10292;p45">
            <a:extLst>
              <a:ext uri="{FF2B5EF4-FFF2-40B4-BE49-F238E27FC236}">
                <a16:creationId xmlns:a16="http://schemas.microsoft.com/office/drawing/2014/main" id="{5B94868A-AB29-4BAE-9DAD-0D34D2F71B41}"/>
              </a:ext>
            </a:extLst>
          </p:cNvPr>
          <p:cNvSpPr txBox="1">
            <a:spLocks/>
          </p:cNvSpPr>
          <p:nvPr/>
        </p:nvSpPr>
        <p:spPr>
          <a:xfrm>
            <a:off x="1385586" y="340148"/>
            <a:ext cx="6372828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lackey"/>
              <a:buNone/>
              <a:defRPr sz="7200" b="0" i="0" u="none" strike="noStrike" cap="none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48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Onomatopeya</a:t>
            </a:r>
          </a:p>
        </p:txBody>
      </p:sp>
      <p:pic>
        <p:nvPicPr>
          <p:cNvPr id="3078" name="Picture 6" descr="Crack onomatopeya">
            <a:extLst>
              <a:ext uri="{FF2B5EF4-FFF2-40B4-BE49-F238E27FC236}">
                <a16:creationId xmlns:a16="http://schemas.microsoft.com/office/drawing/2014/main" id="{DE3ABC12-B5F3-42BE-9B1B-BBD69A7BC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8091" r="10014" b="11133"/>
          <a:stretch/>
        </p:blipFill>
        <p:spPr bwMode="auto">
          <a:xfrm>
            <a:off x="2543891" y="3102433"/>
            <a:ext cx="2250778" cy="17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óster «Onomatopeya - ¡Boom!» de BenH4 | Redbubble">
            <a:extLst>
              <a:ext uri="{FF2B5EF4-FFF2-40B4-BE49-F238E27FC236}">
                <a16:creationId xmlns:a16="http://schemas.microsoft.com/office/drawing/2014/main" id="{E292599C-E36C-4644-849E-88F73CC2F3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0" t="12473" r="7421" b="12473"/>
          <a:stretch/>
        </p:blipFill>
        <p:spPr bwMode="auto">
          <a:xfrm>
            <a:off x="665735" y="1939087"/>
            <a:ext cx="2250777" cy="19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egatina de una explosión de dibujos animados de ouch. | Vector Premium">
            <a:extLst>
              <a:ext uri="{FF2B5EF4-FFF2-40B4-BE49-F238E27FC236}">
                <a16:creationId xmlns:a16="http://schemas.microsoft.com/office/drawing/2014/main" id="{247B2397-6F96-43D3-A310-62F2F82C06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9" t="21098" r="7860" b="23402"/>
          <a:stretch/>
        </p:blipFill>
        <p:spPr bwMode="auto">
          <a:xfrm>
            <a:off x="6175021" y="2939742"/>
            <a:ext cx="2506727" cy="180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inilo decorativo Cómic WOW! | TeleAdhesivo.com">
            <a:extLst>
              <a:ext uri="{FF2B5EF4-FFF2-40B4-BE49-F238E27FC236}">
                <a16:creationId xmlns:a16="http://schemas.microsoft.com/office/drawing/2014/main" id="{5A8750D8-4B7D-4E65-AA6F-72FCAE2C4C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5" r="-699" b="16159"/>
          <a:stretch/>
        </p:blipFill>
        <p:spPr bwMode="auto">
          <a:xfrm>
            <a:off x="4041178" y="1779215"/>
            <a:ext cx="2909913" cy="188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4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5" name="Google Shape;10835;p65"/>
          <p:cNvSpPr/>
          <p:nvPr/>
        </p:nvSpPr>
        <p:spPr>
          <a:xfrm>
            <a:off x="406899" y="439416"/>
            <a:ext cx="5349934" cy="4012953"/>
          </a:xfrm>
          <a:custGeom>
            <a:avLst/>
            <a:gdLst/>
            <a:ahLst/>
            <a:cxnLst/>
            <a:rect l="l" t="t" r="r" b="b"/>
            <a:pathLst>
              <a:path w="29243" h="21935" extrusionOk="0">
                <a:moveTo>
                  <a:pt x="12109" y="1"/>
                </a:moveTo>
                <a:cubicBezTo>
                  <a:pt x="11823" y="1"/>
                  <a:pt x="11550" y="72"/>
                  <a:pt x="11264" y="72"/>
                </a:cubicBezTo>
                <a:cubicBezTo>
                  <a:pt x="10919" y="96"/>
                  <a:pt x="10573" y="227"/>
                  <a:pt x="10311" y="382"/>
                </a:cubicBezTo>
                <a:cubicBezTo>
                  <a:pt x="9728" y="632"/>
                  <a:pt x="9180" y="989"/>
                  <a:pt x="8728" y="1429"/>
                </a:cubicBezTo>
                <a:cubicBezTo>
                  <a:pt x="8347" y="1810"/>
                  <a:pt x="8013" y="2251"/>
                  <a:pt x="7775" y="2763"/>
                </a:cubicBezTo>
                <a:lnTo>
                  <a:pt x="7763" y="2787"/>
                </a:lnTo>
                <a:cubicBezTo>
                  <a:pt x="7644" y="2799"/>
                  <a:pt x="7525" y="2799"/>
                  <a:pt x="7406" y="2799"/>
                </a:cubicBezTo>
                <a:cubicBezTo>
                  <a:pt x="7263" y="2799"/>
                  <a:pt x="7128" y="2829"/>
                  <a:pt x="6988" y="2829"/>
                </a:cubicBezTo>
                <a:cubicBezTo>
                  <a:pt x="6953" y="2829"/>
                  <a:pt x="6918" y="2827"/>
                  <a:pt x="6882" y="2822"/>
                </a:cubicBezTo>
                <a:cubicBezTo>
                  <a:pt x="6859" y="2799"/>
                  <a:pt x="6823" y="2799"/>
                  <a:pt x="6811" y="2799"/>
                </a:cubicBezTo>
                <a:cubicBezTo>
                  <a:pt x="6823" y="2822"/>
                  <a:pt x="6859" y="2834"/>
                  <a:pt x="6870" y="2846"/>
                </a:cubicBezTo>
                <a:cubicBezTo>
                  <a:pt x="6609" y="2882"/>
                  <a:pt x="6347" y="2977"/>
                  <a:pt x="6085" y="3001"/>
                </a:cubicBezTo>
                <a:cubicBezTo>
                  <a:pt x="5739" y="3072"/>
                  <a:pt x="5418" y="3251"/>
                  <a:pt x="5096" y="3418"/>
                </a:cubicBezTo>
                <a:cubicBezTo>
                  <a:pt x="4501" y="3751"/>
                  <a:pt x="4001" y="4215"/>
                  <a:pt x="3584" y="4751"/>
                </a:cubicBezTo>
                <a:cubicBezTo>
                  <a:pt x="3465" y="4918"/>
                  <a:pt x="3334" y="5085"/>
                  <a:pt x="3251" y="5275"/>
                </a:cubicBezTo>
                <a:cubicBezTo>
                  <a:pt x="3227" y="5418"/>
                  <a:pt x="3156" y="5537"/>
                  <a:pt x="3096" y="5680"/>
                </a:cubicBezTo>
                <a:cubicBezTo>
                  <a:pt x="3001" y="5858"/>
                  <a:pt x="2953" y="6061"/>
                  <a:pt x="2834" y="6239"/>
                </a:cubicBezTo>
                <a:cubicBezTo>
                  <a:pt x="2799" y="6299"/>
                  <a:pt x="2775" y="6370"/>
                  <a:pt x="2775" y="6454"/>
                </a:cubicBezTo>
                <a:cubicBezTo>
                  <a:pt x="2775" y="6668"/>
                  <a:pt x="2703" y="6882"/>
                  <a:pt x="2679" y="7109"/>
                </a:cubicBezTo>
                <a:cubicBezTo>
                  <a:pt x="2620" y="7644"/>
                  <a:pt x="2620" y="8180"/>
                  <a:pt x="2715" y="8692"/>
                </a:cubicBezTo>
                <a:cubicBezTo>
                  <a:pt x="2775" y="9014"/>
                  <a:pt x="2882" y="9311"/>
                  <a:pt x="2977" y="9609"/>
                </a:cubicBezTo>
                <a:cubicBezTo>
                  <a:pt x="2751" y="9704"/>
                  <a:pt x="2525" y="9811"/>
                  <a:pt x="2322" y="9966"/>
                </a:cubicBezTo>
                <a:cubicBezTo>
                  <a:pt x="2227" y="10026"/>
                  <a:pt x="2144" y="10061"/>
                  <a:pt x="2037" y="10109"/>
                </a:cubicBezTo>
                <a:cubicBezTo>
                  <a:pt x="1870" y="10204"/>
                  <a:pt x="1739" y="10335"/>
                  <a:pt x="1584" y="10454"/>
                </a:cubicBezTo>
                <a:cubicBezTo>
                  <a:pt x="1048" y="10978"/>
                  <a:pt x="608" y="11597"/>
                  <a:pt x="334" y="12300"/>
                </a:cubicBezTo>
                <a:cubicBezTo>
                  <a:pt x="239" y="12562"/>
                  <a:pt x="132" y="12847"/>
                  <a:pt x="96" y="13145"/>
                </a:cubicBezTo>
                <a:cubicBezTo>
                  <a:pt x="120" y="13336"/>
                  <a:pt x="72" y="13514"/>
                  <a:pt x="60" y="13717"/>
                </a:cubicBezTo>
                <a:cubicBezTo>
                  <a:pt x="1" y="14490"/>
                  <a:pt x="120" y="15276"/>
                  <a:pt x="417" y="15991"/>
                </a:cubicBezTo>
                <a:cubicBezTo>
                  <a:pt x="501" y="16229"/>
                  <a:pt x="632" y="16419"/>
                  <a:pt x="715" y="16657"/>
                </a:cubicBezTo>
                <a:cubicBezTo>
                  <a:pt x="774" y="16824"/>
                  <a:pt x="894" y="16955"/>
                  <a:pt x="977" y="17086"/>
                </a:cubicBezTo>
                <a:cubicBezTo>
                  <a:pt x="1048" y="17193"/>
                  <a:pt x="1132" y="17324"/>
                  <a:pt x="1251" y="17407"/>
                </a:cubicBezTo>
                <a:cubicBezTo>
                  <a:pt x="1417" y="17527"/>
                  <a:pt x="1584" y="17681"/>
                  <a:pt x="1703" y="17860"/>
                </a:cubicBezTo>
                <a:cubicBezTo>
                  <a:pt x="1798" y="17979"/>
                  <a:pt x="1929" y="18074"/>
                  <a:pt x="2048" y="18158"/>
                </a:cubicBezTo>
                <a:cubicBezTo>
                  <a:pt x="2358" y="18384"/>
                  <a:pt x="2691" y="18562"/>
                  <a:pt x="3025" y="18717"/>
                </a:cubicBezTo>
                <a:cubicBezTo>
                  <a:pt x="3346" y="18860"/>
                  <a:pt x="3680" y="18920"/>
                  <a:pt x="4013" y="19027"/>
                </a:cubicBezTo>
                <a:cubicBezTo>
                  <a:pt x="4561" y="19979"/>
                  <a:pt x="5430" y="20741"/>
                  <a:pt x="6442" y="21158"/>
                </a:cubicBezTo>
                <a:cubicBezTo>
                  <a:pt x="6680" y="21253"/>
                  <a:pt x="6930" y="21360"/>
                  <a:pt x="7192" y="21396"/>
                </a:cubicBezTo>
                <a:cubicBezTo>
                  <a:pt x="7430" y="21396"/>
                  <a:pt x="7656" y="21468"/>
                  <a:pt x="7894" y="21479"/>
                </a:cubicBezTo>
                <a:cubicBezTo>
                  <a:pt x="8000" y="21491"/>
                  <a:pt x="8105" y="21495"/>
                  <a:pt x="8209" y="21495"/>
                </a:cubicBezTo>
                <a:cubicBezTo>
                  <a:pt x="8433" y="21495"/>
                  <a:pt x="8655" y="21476"/>
                  <a:pt x="8883" y="21468"/>
                </a:cubicBezTo>
                <a:cubicBezTo>
                  <a:pt x="9133" y="21456"/>
                  <a:pt x="9371" y="21360"/>
                  <a:pt x="9621" y="21360"/>
                </a:cubicBezTo>
                <a:cubicBezTo>
                  <a:pt x="9776" y="21360"/>
                  <a:pt x="9895" y="21301"/>
                  <a:pt x="10026" y="21253"/>
                </a:cubicBezTo>
                <a:cubicBezTo>
                  <a:pt x="10823" y="20979"/>
                  <a:pt x="11538" y="20467"/>
                  <a:pt x="12109" y="19848"/>
                </a:cubicBezTo>
                <a:cubicBezTo>
                  <a:pt x="12478" y="20348"/>
                  <a:pt x="12931" y="20813"/>
                  <a:pt x="13467" y="21158"/>
                </a:cubicBezTo>
                <a:cubicBezTo>
                  <a:pt x="13657" y="21277"/>
                  <a:pt x="13836" y="21408"/>
                  <a:pt x="14038" y="21468"/>
                </a:cubicBezTo>
                <a:cubicBezTo>
                  <a:pt x="14312" y="21527"/>
                  <a:pt x="14562" y="21682"/>
                  <a:pt x="14836" y="21741"/>
                </a:cubicBezTo>
                <a:cubicBezTo>
                  <a:pt x="15279" y="21868"/>
                  <a:pt x="15743" y="21934"/>
                  <a:pt x="16207" y="21934"/>
                </a:cubicBezTo>
                <a:cubicBezTo>
                  <a:pt x="16615" y="21934"/>
                  <a:pt x="17024" y="21883"/>
                  <a:pt x="17419" y="21777"/>
                </a:cubicBezTo>
                <a:cubicBezTo>
                  <a:pt x="17658" y="21718"/>
                  <a:pt x="17884" y="21598"/>
                  <a:pt x="18134" y="21575"/>
                </a:cubicBezTo>
                <a:cubicBezTo>
                  <a:pt x="18289" y="21527"/>
                  <a:pt x="18431" y="21444"/>
                  <a:pt x="18586" y="21360"/>
                </a:cubicBezTo>
                <a:cubicBezTo>
                  <a:pt x="18908" y="21182"/>
                  <a:pt x="19217" y="20979"/>
                  <a:pt x="19503" y="20717"/>
                </a:cubicBezTo>
                <a:cubicBezTo>
                  <a:pt x="19753" y="20527"/>
                  <a:pt x="19967" y="20265"/>
                  <a:pt x="20170" y="20003"/>
                </a:cubicBezTo>
                <a:cubicBezTo>
                  <a:pt x="20229" y="19908"/>
                  <a:pt x="20336" y="19813"/>
                  <a:pt x="20372" y="19693"/>
                </a:cubicBezTo>
                <a:cubicBezTo>
                  <a:pt x="20384" y="19634"/>
                  <a:pt x="20384" y="19551"/>
                  <a:pt x="20456" y="19527"/>
                </a:cubicBezTo>
                <a:cubicBezTo>
                  <a:pt x="20610" y="19634"/>
                  <a:pt x="20729" y="19765"/>
                  <a:pt x="20813" y="19908"/>
                </a:cubicBezTo>
                <a:cubicBezTo>
                  <a:pt x="20848" y="19955"/>
                  <a:pt x="20872" y="19991"/>
                  <a:pt x="20920" y="20027"/>
                </a:cubicBezTo>
                <a:cubicBezTo>
                  <a:pt x="21396" y="20420"/>
                  <a:pt x="21944" y="20741"/>
                  <a:pt x="22539" y="20932"/>
                </a:cubicBezTo>
                <a:cubicBezTo>
                  <a:pt x="22753" y="20991"/>
                  <a:pt x="22956" y="21063"/>
                  <a:pt x="23182" y="21087"/>
                </a:cubicBezTo>
                <a:cubicBezTo>
                  <a:pt x="23432" y="21087"/>
                  <a:pt x="23682" y="21122"/>
                  <a:pt x="23944" y="21146"/>
                </a:cubicBezTo>
                <a:cubicBezTo>
                  <a:pt x="24023" y="21150"/>
                  <a:pt x="24103" y="21152"/>
                  <a:pt x="24184" y="21152"/>
                </a:cubicBezTo>
                <a:cubicBezTo>
                  <a:pt x="24601" y="21152"/>
                  <a:pt x="25033" y="21099"/>
                  <a:pt x="25432" y="20979"/>
                </a:cubicBezTo>
                <a:cubicBezTo>
                  <a:pt x="25528" y="20944"/>
                  <a:pt x="25647" y="20932"/>
                  <a:pt x="25754" y="20920"/>
                </a:cubicBezTo>
                <a:cubicBezTo>
                  <a:pt x="26171" y="20801"/>
                  <a:pt x="26563" y="20586"/>
                  <a:pt x="26921" y="20348"/>
                </a:cubicBezTo>
                <a:cubicBezTo>
                  <a:pt x="27111" y="20217"/>
                  <a:pt x="27302" y="20098"/>
                  <a:pt x="27456" y="19920"/>
                </a:cubicBezTo>
                <a:cubicBezTo>
                  <a:pt x="27552" y="19765"/>
                  <a:pt x="27695" y="19634"/>
                  <a:pt x="27837" y="19527"/>
                </a:cubicBezTo>
                <a:cubicBezTo>
                  <a:pt x="27945" y="19455"/>
                  <a:pt x="28016" y="19348"/>
                  <a:pt x="28087" y="19253"/>
                </a:cubicBezTo>
                <a:cubicBezTo>
                  <a:pt x="28171" y="19146"/>
                  <a:pt x="28254" y="19039"/>
                  <a:pt x="28302" y="18920"/>
                </a:cubicBezTo>
                <a:cubicBezTo>
                  <a:pt x="28385" y="18705"/>
                  <a:pt x="28504" y="18467"/>
                  <a:pt x="28659" y="18265"/>
                </a:cubicBezTo>
                <a:cubicBezTo>
                  <a:pt x="28683" y="18241"/>
                  <a:pt x="28707" y="18181"/>
                  <a:pt x="28718" y="18134"/>
                </a:cubicBezTo>
                <a:cubicBezTo>
                  <a:pt x="28742" y="17908"/>
                  <a:pt x="28838" y="17705"/>
                  <a:pt x="28897" y="17491"/>
                </a:cubicBezTo>
                <a:cubicBezTo>
                  <a:pt x="29088" y="16788"/>
                  <a:pt x="29099" y="16050"/>
                  <a:pt x="28980" y="15336"/>
                </a:cubicBezTo>
                <a:cubicBezTo>
                  <a:pt x="28945" y="15157"/>
                  <a:pt x="28897" y="14979"/>
                  <a:pt x="28885" y="14800"/>
                </a:cubicBezTo>
                <a:cubicBezTo>
                  <a:pt x="28849" y="14633"/>
                  <a:pt x="28778" y="14502"/>
                  <a:pt x="28730" y="14348"/>
                </a:cubicBezTo>
                <a:cubicBezTo>
                  <a:pt x="28564" y="13955"/>
                  <a:pt x="28349" y="13562"/>
                  <a:pt x="28087" y="13217"/>
                </a:cubicBezTo>
                <a:cubicBezTo>
                  <a:pt x="28052" y="13157"/>
                  <a:pt x="28087" y="13121"/>
                  <a:pt x="28123" y="13074"/>
                </a:cubicBezTo>
                <a:cubicBezTo>
                  <a:pt x="28718" y="12371"/>
                  <a:pt x="29076" y="11490"/>
                  <a:pt x="29207" y="10585"/>
                </a:cubicBezTo>
                <a:cubicBezTo>
                  <a:pt x="29219" y="10514"/>
                  <a:pt x="29242" y="10442"/>
                  <a:pt x="29219" y="10371"/>
                </a:cubicBezTo>
                <a:cubicBezTo>
                  <a:pt x="29195" y="10014"/>
                  <a:pt x="29242" y="9657"/>
                  <a:pt x="29183" y="9299"/>
                </a:cubicBezTo>
                <a:cubicBezTo>
                  <a:pt x="29147" y="8966"/>
                  <a:pt x="29028" y="8656"/>
                  <a:pt x="28980" y="8323"/>
                </a:cubicBezTo>
                <a:cubicBezTo>
                  <a:pt x="28968" y="8204"/>
                  <a:pt x="28921" y="8109"/>
                  <a:pt x="28885" y="8002"/>
                </a:cubicBezTo>
                <a:cubicBezTo>
                  <a:pt x="28492" y="7061"/>
                  <a:pt x="27814" y="6239"/>
                  <a:pt x="26944" y="5692"/>
                </a:cubicBezTo>
                <a:cubicBezTo>
                  <a:pt x="26766" y="5585"/>
                  <a:pt x="26587" y="5454"/>
                  <a:pt x="26385" y="5394"/>
                </a:cubicBezTo>
                <a:cubicBezTo>
                  <a:pt x="26242" y="5358"/>
                  <a:pt x="26111" y="5323"/>
                  <a:pt x="25992" y="5275"/>
                </a:cubicBezTo>
                <a:cubicBezTo>
                  <a:pt x="25790" y="5192"/>
                  <a:pt x="25563" y="5144"/>
                  <a:pt x="25349" y="5037"/>
                </a:cubicBezTo>
                <a:cubicBezTo>
                  <a:pt x="25170" y="4965"/>
                  <a:pt x="24968" y="4954"/>
                  <a:pt x="24754" y="4930"/>
                </a:cubicBezTo>
                <a:cubicBezTo>
                  <a:pt x="24635" y="4156"/>
                  <a:pt x="24373" y="3418"/>
                  <a:pt x="23920" y="2775"/>
                </a:cubicBezTo>
                <a:cubicBezTo>
                  <a:pt x="23253" y="1763"/>
                  <a:pt x="22206" y="1036"/>
                  <a:pt x="21027" y="739"/>
                </a:cubicBezTo>
                <a:cubicBezTo>
                  <a:pt x="20807" y="695"/>
                  <a:pt x="20597" y="630"/>
                  <a:pt x="20378" y="630"/>
                </a:cubicBezTo>
                <a:cubicBezTo>
                  <a:pt x="20360" y="630"/>
                  <a:pt x="20342" y="631"/>
                  <a:pt x="20325" y="632"/>
                </a:cubicBezTo>
                <a:cubicBezTo>
                  <a:pt x="20265" y="644"/>
                  <a:pt x="20204" y="647"/>
                  <a:pt x="20143" y="647"/>
                </a:cubicBezTo>
                <a:cubicBezTo>
                  <a:pt x="20020" y="647"/>
                  <a:pt x="19896" y="632"/>
                  <a:pt x="19777" y="632"/>
                </a:cubicBezTo>
                <a:cubicBezTo>
                  <a:pt x="19610" y="632"/>
                  <a:pt x="19443" y="644"/>
                  <a:pt x="19277" y="667"/>
                </a:cubicBezTo>
                <a:cubicBezTo>
                  <a:pt x="19074" y="679"/>
                  <a:pt x="18860" y="739"/>
                  <a:pt x="18646" y="739"/>
                </a:cubicBezTo>
                <a:cubicBezTo>
                  <a:pt x="18586" y="739"/>
                  <a:pt x="18539" y="751"/>
                  <a:pt x="18479" y="763"/>
                </a:cubicBezTo>
                <a:cubicBezTo>
                  <a:pt x="17860" y="941"/>
                  <a:pt x="17265" y="1227"/>
                  <a:pt x="16741" y="1632"/>
                </a:cubicBezTo>
                <a:cubicBezTo>
                  <a:pt x="16574" y="1751"/>
                  <a:pt x="16407" y="1894"/>
                  <a:pt x="16253" y="2037"/>
                </a:cubicBezTo>
                <a:cubicBezTo>
                  <a:pt x="15776" y="1358"/>
                  <a:pt x="15122" y="822"/>
                  <a:pt x="14383" y="465"/>
                </a:cubicBezTo>
                <a:cubicBezTo>
                  <a:pt x="14193" y="394"/>
                  <a:pt x="14002" y="286"/>
                  <a:pt x="13788" y="251"/>
                </a:cubicBezTo>
                <a:cubicBezTo>
                  <a:pt x="13693" y="227"/>
                  <a:pt x="13574" y="215"/>
                  <a:pt x="13467" y="191"/>
                </a:cubicBezTo>
                <a:cubicBezTo>
                  <a:pt x="13038" y="48"/>
                  <a:pt x="12574" y="1"/>
                  <a:pt x="12109" y="1"/>
                </a:cubicBez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6" name="Google Shape;10836;p65"/>
          <p:cNvSpPr txBox="1">
            <a:spLocks noGrp="1"/>
          </p:cNvSpPr>
          <p:nvPr>
            <p:ph type="title"/>
          </p:nvPr>
        </p:nvSpPr>
        <p:spPr>
          <a:xfrm>
            <a:off x="952693" y="2344292"/>
            <a:ext cx="456918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>
                <a:solidFill>
                  <a:schemeClr val="dk1"/>
                </a:solidFill>
              </a:rPr>
              <a:t>Conozcamos algunos comics</a:t>
            </a:r>
            <a:endParaRPr sz="4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1" name="Google Shape;10891;p69"/>
          <p:cNvSpPr/>
          <p:nvPr/>
        </p:nvSpPr>
        <p:spPr>
          <a:xfrm>
            <a:off x="0" y="71897"/>
            <a:ext cx="9042400" cy="4958182"/>
          </a:xfrm>
          <a:custGeom>
            <a:avLst/>
            <a:gdLst/>
            <a:ahLst/>
            <a:cxnLst/>
            <a:rect l="l" t="t" r="r" b="b"/>
            <a:pathLst>
              <a:path w="200786" h="102112" extrusionOk="0">
                <a:moveTo>
                  <a:pt x="0" y="2191"/>
                </a:moveTo>
                <a:lnTo>
                  <a:pt x="8506" y="102112"/>
                </a:lnTo>
                <a:lnTo>
                  <a:pt x="200786" y="97704"/>
                </a:lnTo>
                <a:lnTo>
                  <a:pt x="195453" y="0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92" name="Google Shape;10892;p69"/>
          <p:cNvSpPr txBox="1">
            <a:spLocks noGrp="1"/>
          </p:cNvSpPr>
          <p:nvPr>
            <p:ph type="title"/>
          </p:nvPr>
        </p:nvSpPr>
        <p:spPr>
          <a:xfrm>
            <a:off x="2405275" y="540000"/>
            <a:ext cx="43377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</a:t>
            </a:r>
            <a:r>
              <a:rPr lang="en" dirty="0">
                <a:solidFill>
                  <a:schemeClr val="dk1"/>
                </a:solidFill>
              </a:rPr>
              <a:t>ondorito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10894" name="Google Shape;10894;p69"/>
          <p:cNvGrpSpPr/>
          <p:nvPr/>
        </p:nvGrpSpPr>
        <p:grpSpPr>
          <a:xfrm>
            <a:off x="7163477" y="128723"/>
            <a:ext cx="1612936" cy="1275484"/>
            <a:chOff x="7317151" y="256871"/>
            <a:chExt cx="1719181" cy="1359501"/>
          </a:xfrm>
        </p:grpSpPr>
        <p:sp>
          <p:nvSpPr>
            <p:cNvPr id="10895" name="Google Shape;10895;p69"/>
            <p:cNvSpPr/>
            <p:nvPr/>
          </p:nvSpPr>
          <p:spPr>
            <a:xfrm flipH="1">
              <a:off x="7317151" y="266325"/>
              <a:ext cx="1443569" cy="1309196"/>
            </a:xfrm>
            <a:custGeom>
              <a:avLst/>
              <a:gdLst/>
              <a:ahLst/>
              <a:cxnLst/>
              <a:rect l="l" t="t" r="r" b="b"/>
              <a:pathLst>
                <a:path w="14170" h="12851" extrusionOk="0">
                  <a:moveTo>
                    <a:pt x="6276" y="3386"/>
                  </a:moveTo>
                  <a:lnTo>
                    <a:pt x="6323" y="3625"/>
                  </a:lnTo>
                  <a:cubicBezTo>
                    <a:pt x="6395" y="4041"/>
                    <a:pt x="6597" y="4446"/>
                    <a:pt x="6895" y="4756"/>
                  </a:cubicBezTo>
                  <a:cubicBezTo>
                    <a:pt x="7350" y="5241"/>
                    <a:pt x="7994" y="5520"/>
                    <a:pt x="8674" y="5520"/>
                  </a:cubicBezTo>
                  <a:cubicBezTo>
                    <a:pt x="8795" y="5520"/>
                    <a:pt x="8916" y="5512"/>
                    <a:pt x="9038" y="5494"/>
                  </a:cubicBezTo>
                  <a:lnTo>
                    <a:pt x="9240" y="5470"/>
                  </a:lnTo>
                  <a:lnTo>
                    <a:pt x="9193" y="5660"/>
                  </a:lnTo>
                  <a:cubicBezTo>
                    <a:pt x="9073" y="6125"/>
                    <a:pt x="9121" y="6625"/>
                    <a:pt x="9312" y="7077"/>
                  </a:cubicBezTo>
                  <a:lnTo>
                    <a:pt x="9383" y="7244"/>
                  </a:lnTo>
                  <a:lnTo>
                    <a:pt x="9193" y="7256"/>
                  </a:lnTo>
                  <a:cubicBezTo>
                    <a:pt x="8704" y="7304"/>
                    <a:pt x="8240" y="7494"/>
                    <a:pt x="7871" y="7816"/>
                  </a:cubicBezTo>
                  <a:cubicBezTo>
                    <a:pt x="7561" y="8089"/>
                    <a:pt x="7323" y="8435"/>
                    <a:pt x="7192" y="8816"/>
                  </a:cubicBezTo>
                  <a:lnTo>
                    <a:pt x="7145" y="8923"/>
                  </a:lnTo>
                  <a:lnTo>
                    <a:pt x="7026" y="8911"/>
                  </a:lnTo>
                  <a:cubicBezTo>
                    <a:pt x="6922" y="8898"/>
                    <a:pt x="6819" y="8891"/>
                    <a:pt x="6716" y="8891"/>
                  </a:cubicBezTo>
                  <a:cubicBezTo>
                    <a:pt x="6358" y="8891"/>
                    <a:pt x="6009" y="8973"/>
                    <a:pt x="5704" y="9149"/>
                  </a:cubicBezTo>
                  <a:lnTo>
                    <a:pt x="5549" y="9220"/>
                  </a:lnTo>
                  <a:lnTo>
                    <a:pt x="5490" y="9066"/>
                  </a:lnTo>
                  <a:cubicBezTo>
                    <a:pt x="5406" y="8816"/>
                    <a:pt x="5252" y="8578"/>
                    <a:pt x="5073" y="8387"/>
                  </a:cubicBezTo>
                  <a:cubicBezTo>
                    <a:pt x="4752" y="8030"/>
                    <a:pt x="4335" y="7792"/>
                    <a:pt x="3859" y="7696"/>
                  </a:cubicBezTo>
                  <a:lnTo>
                    <a:pt x="3692" y="7673"/>
                  </a:lnTo>
                  <a:lnTo>
                    <a:pt x="3751" y="7518"/>
                  </a:lnTo>
                  <a:cubicBezTo>
                    <a:pt x="4013" y="6887"/>
                    <a:pt x="3894" y="6184"/>
                    <a:pt x="3418" y="5660"/>
                  </a:cubicBezTo>
                  <a:lnTo>
                    <a:pt x="3406" y="5649"/>
                  </a:lnTo>
                  <a:lnTo>
                    <a:pt x="3394" y="5625"/>
                  </a:lnTo>
                  <a:lnTo>
                    <a:pt x="3251" y="5494"/>
                  </a:lnTo>
                  <a:lnTo>
                    <a:pt x="3418" y="5422"/>
                  </a:lnTo>
                  <a:cubicBezTo>
                    <a:pt x="3549" y="5363"/>
                    <a:pt x="3680" y="5291"/>
                    <a:pt x="3775" y="5196"/>
                  </a:cubicBezTo>
                  <a:cubicBezTo>
                    <a:pt x="4097" y="4934"/>
                    <a:pt x="4287" y="4565"/>
                    <a:pt x="4323" y="4160"/>
                  </a:cubicBezTo>
                  <a:lnTo>
                    <a:pt x="4347" y="4029"/>
                  </a:lnTo>
                  <a:lnTo>
                    <a:pt x="4490" y="4041"/>
                  </a:lnTo>
                  <a:cubicBezTo>
                    <a:pt x="4563" y="4049"/>
                    <a:pt x="4637" y="4053"/>
                    <a:pt x="4711" y="4053"/>
                  </a:cubicBezTo>
                  <a:cubicBezTo>
                    <a:pt x="5218" y="4053"/>
                    <a:pt x="5711" y="3875"/>
                    <a:pt x="6085" y="3553"/>
                  </a:cubicBezTo>
                  <a:lnTo>
                    <a:pt x="6276" y="3386"/>
                  </a:lnTo>
                  <a:close/>
                  <a:moveTo>
                    <a:pt x="4740" y="1"/>
                  </a:moveTo>
                  <a:cubicBezTo>
                    <a:pt x="4247" y="1"/>
                    <a:pt x="3750" y="167"/>
                    <a:pt x="3347" y="505"/>
                  </a:cubicBezTo>
                  <a:cubicBezTo>
                    <a:pt x="2811" y="958"/>
                    <a:pt x="2561" y="1636"/>
                    <a:pt x="2668" y="2315"/>
                  </a:cubicBezTo>
                  <a:lnTo>
                    <a:pt x="2680" y="2446"/>
                  </a:lnTo>
                  <a:lnTo>
                    <a:pt x="2525" y="2458"/>
                  </a:lnTo>
                  <a:cubicBezTo>
                    <a:pt x="2204" y="2505"/>
                    <a:pt x="1906" y="2624"/>
                    <a:pt x="1668" y="2839"/>
                  </a:cubicBezTo>
                  <a:cubicBezTo>
                    <a:pt x="1025" y="3374"/>
                    <a:pt x="942" y="4303"/>
                    <a:pt x="1453" y="4958"/>
                  </a:cubicBezTo>
                  <a:lnTo>
                    <a:pt x="1573" y="5113"/>
                  </a:lnTo>
                  <a:lnTo>
                    <a:pt x="1394" y="5172"/>
                  </a:lnTo>
                  <a:cubicBezTo>
                    <a:pt x="1192" y="5244"/>
                    <a:pt x="1001" y="5363"/>
                    <a:pt x="846" y="5494"/>
                  </a:cubicBezTo>
                  <a:cubicBezTo>
                    <a:pt x="72" y="6149"/>
                    <a:pt x="1" y="7280"/>
                    <a:pt x="680" y="8030"/>
                  </a:cubicBezTo>
                  <a:cubicBezTo>
                    <a:pt x="894" y="8256"/>
                    <a:pt x="1144" y="8435"/>
                    <a:pt x="1442" y="8518"/>
                  </a:cubicBezTo>
                  <a:lnTo>
                    <a:pt x="1608" y="8578"/>
                  </a:lnTo>
                  <a:lnTo>
                    <a:pt x="1513" y="8720"/>
                  </a:lnTo>
                  <a:cubicBezTo>
                    <a:pt x="1025" y="9530"/>
                    <a:pt x="1120" y="10542"/>
                    <a:pt x="1751" y="11245"/>
                  </a:cubicBezTo>
                  <a:cubicBezTo>
                    <a:pt x="2191" y="11719"/>
                    <a:pt x="2816" y="11971"/>
                    <a:pt x="3443" y="11971"/>
                  </a:cubicBezTo>
                  <a:cubicBezTo>
                    <a:pt x="3870" y="11971"/>
                    <a:pt x="4297" y="11855"/>
                    <a:pt x="4668" y="11614"/>
                  </a:cubicBezTo>
                  <a:lnTo>
                    <a:pt x="4811" y="11530"/>
                  </a:lnTo>
                  <a:lnTo>
                    <a:pt x="4882" y="11673"/>
                  </a:lnTo>
                  <a:cubicBezTo>
                    <a:pt x="4966" y="11852"/>
                    <a:pt x="5073" y="12018"/>
                    <a:pt x="5204" y="12185"/>
                  </a:cubicBezTo>
                  <a:cubicBezTo>
                    <a:pt x="5611" y="12625"/>
                    <a:pt x="6180" y="12850"/>
                    <a:pt x="6750" y="12850"/>
                  </a:cubicBezTo>
                  <a:cubicBezTo>
                    <a:pt x="7230" y="12850"/>
                    <a:pt x="7711" y="12690"/>
                    <a:pt x="8097" y="12364"/>
                  </a:cubicBezTo>
                  <a:cubicBezTo>
                    <a:pt x="8276" y="12209"/>
                    <a:pt x="8442" y="12018"/>
                    <a:pt x="8538" y="11804"/>
                  </a:cubicBezTo>
                  <a:lnTo>
                    <a:pt x="8597" y="11709"/>
                  </a:lnTo>
                  <a:lnTo>
                    <a:pt x="8716" y="11733"/>
                  </a:lnTo>
                  <a:cubicBezTo>
                    <a:pt x="8955" y="11807"/>
                    <a:pt x="9202" y="11844"/>
                    <a:pt x="9448" y="11844"/>
                  </a:cubicBezTo>
                  <a:cubicBezTo>
                    <a:pt x="10024" y="11844"/>
                    <a:pt x="10592" y="11644"/>
                    <a:pt x="11026" y="11268"/>
                  </a:cubicBezTo>
                  <a:cubicBezTo>
                    <a:pt x="11788" y="10602"/>
                    <a:pt x="12038" y="9542"/>
                    <a:pt x="11633" y="8637"/>
                  </a:cubicBezTo>
                  <a:lnTo>
                    <a:pt x="11562" y="8470"/>
                  </a:lnTo>
                  <a:lnTo>
                    <a:pt x="11752" y="8458"/>
                  </a:lnTo>
                  <a:cubicBezTo>
                    <a:pt x="12252" y="8411"/>
                    <a:pt x="12705" y="8220"/>
                    <a:pt x="13074" y="7899"/>
                  </a:cubicBezTo>
                  <a:cubicBezTo>
                    <a:pt x="14062" y="7065"/>
                    <a:pt x="14169" y="5601"/>
                    <a:pt x="13300" y="4660"/>
                  </a:cubicBezTo>
                  <a:cubicBezTo>
                    <a:pt x="12845" y="4175"/>
                    <a:pt x="12201" y="3896"/>
                    <a:pt x="11521" y="3896"/>
                  </a:cubicBezTo>
                  <a:cubicBezTo>
                    <a:pt x="11400" y="3896"/>
                    <a:pt x="11279" y="3904"/>
                    <a:pt x="11157" y="3922"/>
                  </a:cubicBezTo>
                  <a:lnTo>
                    <a:pt x="10955" y="3946"/>
                  </a:lnTo>
                  <a:lnTo>
                    <a:pt x="11002" y="3755"/>
                  </a:lnTo>
                  <a:cubicBezTo>
                    <a:pt x="11181" y="3041"/>
                    <a:pt x="10967" y="2279"/>
                    <a:pt x="10467" y="1731"/>
                  </a:cubicBezTo>
                  <a:cubicBezTo>
                    <a:pt x="9994" y="1214"/>
                    <a:pt x="9336" y="950"/>
                    <a:pt x="8675" y="950"/>
                  </a:cubicBezTo>
                  <a:cubicBezTo>
                    <a:pt x="8118" y="950"/>
                    <a:pt x="7560" y="1136"/>
                    <a:pt x="7109" y="1517"/>
                  </a:cubicBezTo>
                  <a:cubicBezTo>
                    <a:pt x="7073" y="1553"/>
                    <a:pt x="7038" y="1577"/>
                    <a:pt x="7014" y="1624"/>
                  </a:cubicBezTo>
                  <a:lnTo>
                    <a:pt x="6835" y="1803"/>
                  </a:lnTo>
                  <a:lnTo>
                    <a:pt x="6776" y="1565"/>
                  </a:lnTo>
                  <a:cubicBezTo>
                    <a:pt x="6692" y="1243"/>
                    <a:pt x="6537" y="946"/>
                    <a:pt x="6311" y="684"/>
                  </a:cubicBezTo>
                  <a:cubicBezTo>
                    <a:pt x="5899" y="232"/>
                    <a:pt x="5322" y="1"/>
                    <a:pt x="474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69"/>
            <p:cNvSpPr/>
            <p:nvPr/>
          </p:nvSpPr>
          <p:spPr>
            <a:xfrm rot="5400000">
              <a:off x="7744614" y="1238388"/>
              <a:ext cx="185449" cy="108982"/>
            </a:xfrm>
            <a:custGeom>
              <a:avLst/>
              <a:gdLst/>
              <a:ahLst/>
              <a:cxnLst/>
              <a:rect l="l" t="t" r="r" b="b"/>
              <a:pathLst>
                <a:path w="2680" h="1575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667" y="0"/>
                    <a:pt x="2667" y="24"/>
                    <a:pt x="2644" y="36"/>
                  </a:cubicBezTo>
                  <a:cubicBezTo>
                    <a:pt x="2632" y="48"/>
                    <a:pt x="2608" y="84"/>
                    <a:pt x="2608" y="108"/>
                  </a:cubicBezTo>
                  <a:cubicBezTo>
                    <a:pt x="2572" y="143"/>
                    <a:pt x="2548" y="179"/>
                    <a:pt x="2501" y="227"/>
                  </a:cubicBezTo>
                  <a:cubicBezTo>
                    <a:pt x="2453" y="274"/>
                    <a:pt x="2417" y="334"/>
                    <a:pt x="2346" y="381"/>
                  </a:cubicBezTo>
                  <a:cubicBezTo>
                    <a:pt x="2298" y="441"/>
                    <a:pt x="2239" y="477"/>
                    <a:pt x="2179" y="536"/>
                  </a:cubicBezTo>
                  <a:cubicBezTo>
                    <a:pt x="2096" y="596"/>
                    <a:pt x="2036" y="643"/>
                    <a:pt x="1965" y="703"/>
                  </a:cubicBezTo>
                  <a:cubicBezTo>
                    <a:pt x="1893" y="751"/>
                    <a:pt x="1822" y="810"/>
                    <a:pt x="1739" y="858"/>
                  </a:cubicBezTo>
                  <a:cubicBezTo>
                    <a:pt x="1691" y="882"/>
                    <a:pt x="1667" y="893"/>
                    <a:pt x="1620" y="929"/>
                  </a:cubicBezTo>
                  <a:lnTo>
                    <a:pt x="1501" y="989"/>
                  </a:lnTo>
                  <a:cubicBezTo>
                    <a:pt x="1429" y="1036"/>
                    <a:pt x="1334" y="1060"/>
                    <a:pt x="1251" y="1108"/>
                  </a:cubicBezTo>
                  <a:cubicBezTo>
                    <a:pt x="1155" y="1132"/>
                    <a:pt x="1084" y="1167"/>
                    <a:pt x="1000" y="1191"/>
                  </a:cubicBezTo>
                  <a:cubicBezTo>
                    <a:pt x="905" y="1227"/>
                    <a:pt x="822" y="1239"/>
                    <a:pt x="750" y="1274"/>
                  </a:cubicBezTo>
                  <a:cubicBezTo>
                    <a:pt x="727" y="1274"/>
                    <a:pt x="703" y="1286"/>
                    <a:pt x="691" y="1286"/>
                  </a:cubicBezTo>
                  <a:cubicBezTo>
                    <a:pt x="667" y="1298"/>
                    <a:pt x="643" y="1298"/>
                    <a:pt x="631" y="1298"/>
                  </a:cubicBezTo>
                  <a:cubicBezTo>
                    <a:pt x="584" y="1310"/>
                    <a:pt x="536" y="1334"/>
                    <a:pt x="500" y="1334"/>
                  </a:cubicBezTo>
                  <a:cubicBezTo>
                    <a:pt x="441" y="1346"/>
                    <a:pt x="369" y="1370"/>
                    <a:pt x="310" y="1370"/>
                  </a:cubicBezTo>
                  <a:cubicBezTo>
                    <a:pt x="250" y="1394"/>
                    <a:pt x="191" y="1405"/>
                    <a:pt x="143" y="1405"/>
                  </a:cubicBezTo>
                  <a:cubicBezTo>
                    <a:pt x="60" y="1417"/>
                    <a:pt x="0" y="1429"/>
                    <a:pt x="0" y="1429"/>
                  </a:cubicBezTo>
                  <a:lnTo>
                    <a:pt x="131" y="1477"/>
                  </a:lnTo>
                  <a:cubicBezTo>
                    <a:pt x="179" y="1489"/>
                    <a:pt x="238" y="1513"/>
                    <a:pt x="298" y="1524"/>
                  </a:cubicBezTo>
                  <a:cubicBezTo>
                    <a:pt x="358" y="1536"/>
                    <a:pt x="429" y="1536"/>
                    <a:pt x="500" y="1548"/>
                  </a:cubicBezTo>
                  <a:cubicBezTo>
                    <a:pt x="572" y="1548"/>
                    <a:pt x="643" y="1575"/>
                    <a:pt x="722" y="1575"/>
                  </a:cubicBezTo>
                  <a:cubicBezTo>
                    <a:pt x="735" y="1575"/>
                    <a:pt x="749" y="1574"/>
                    <a:pt x="762" y="1572"/>
                  </a:cubicBezTo>
                  <a:cubicBezTo>
                    <a:pt x="858" y="1548"/>
                    <a:pt x="953" y="1548"/>
                    <a:pt x="1060" y="1536"/>
                  </a:cubicBezTo>
                  <a:cubicBezTo>
                    <a:pt x="1096" y="1536"/>
                    <a:pt x="1143" y="1524"/>
                    <a:pt x="1203" y="1513"/>
                  </a:cubicBezTo>
                  <a:cubicBezTo>
                    <a:pt x="1251" y="1489"/>
                    <a:pt x="1310" y="1477"/>
                    <a:pt x="1358" y="1465"/>
                  </a:cubicBezTo>
                  <a:cubicBezTo>
                    <a:pt x="1441" y="1417"/>
                    <a:pt x="1560" y="1394"/>
                    <a:pt x="1655" y="1322"/>
                  </a:cubicBezTo>
                  <a:lnTo>
                    <a:pt x="1798" y="1251"/>
                  </a:lnTo>
                  <a:lnTo>
                    <a:pt x="1929" y="1167"/>
                  </a:lnTo>
                  <a:cubicBezTo>
                    <a:pt x="2024" y="1108"/>
                    <a:pt x="2096" y="1024"/>
                    <a:pt x="2167" y="953"/>
                  </a:cubicBezTo>
                  <a:cubicBezTo>
                    <a:pt x="2251" y="882"/>
                    <a:pt x="2310" y="810"/>
                    <a:pt x="2370" y="727"/>
                  </a:cubicBezTo>
                  <a:lnTo>
                    <a:pt x="2501" y="512"/>
                  </a:lnTo>
                  <a:cubicBezTo>
                    <a:pt x="2548" y="453"/>
                    <a:pt x="2560" y="381"/>
                    <a:pt x="2584" y="322"/>
                  </a:cubicBezTo>
                  <a:cubicBezTo>
                    <a:pt x="2620" y="262"/>
                    <a:pt x="2632" y="203"/>
                    <a:pt x="2644" y="155"/>
                  </a:cubicBezTo>
                  <a:cubicBezTo>
                    <a:pt x="2679" y="60"/>
                    <a:pt x="2679" y="24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69"/>
            <p:cNvSpPr/>
            <p:nvPr/>
          </p:nvSpPr>
          <p:spPr>
            <a:xfrm rot="-5400000" flipH="1">
              <a:off x="8806393" y="1386432"/>
              <a:ext cx="230774" cy="229105"/>
            </a:xfrm>
            <a:custGeom>
              <a:avLst/>
              <a:gdLst/>
              <a:ahLst/>
              <a:cxnLst/>
              <a:rect l="l" t="t" r="r" b="b"/>
              <a:pathLst>
                <a:path w="3335" h="3311" extrusionOk="0">
                  <a:moveTo>
                    <a:pt x="1525" y="1"/>
                  </a:moveTo>
                  <a:lnTo>
                    <a:pt x="1132" y="1108"/>
                  </a:lnTo>
                  <a:lnTo>
                    <a:pt x="1" y="1429"/>
                  </a:lnTo>
                  <a:lnTo>
                    <a:pt x="941" y="2144"/>
                  </a:lnTo>
                  <a:lnTo>
                    <a:pt x="882" y="3310"/>
                  </a:lnTo>
                  <a:lnTo>
                    <a:pt x="882" y="3310"/>
                  </a:lnTo>
                  <a:lnTo>
                    <a:pt x="1846" y="2632"/>
                  </a:lnTo>
                  <a:lnTo>
                    <a:pt x="2953" y="3049"/>
                  </a:lnTo>
                  <a:lnTo>
                    <a:pt x="2953" y="3049"/>
                  </a:lnTo>
                  <a:lnTo>
                    <a:pt x="2608" y="1917"/>
                  </a:lnTo>
                  <a:lnTo>
                    <a:pt x="3334" y="989"/>
                  </a:lnTo>
                  <a:lnTo>
                    <a:pt x="2156" y="977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69"/>
            <p:cNvSpPr/>
            <p:nvPr/>
          </p:nvSpPr>
          <p:spPr>
            <a:xfrm rot="-5400000" flipH="1">
              <a:off x="8757780" y="259814"/>
              <a:ext cx="131129" cy="125243"/>
            </a:xfrm>
            <a:custGeom>
              <a:avLst/>
              <a:gdLst/>
              <a:ahLst/>
              <a:cxnLst/>
              <a:rect l="l" t="t" r="r" b="b"/>
              <a:pathLst>
                <a:path w="1895" h="1810" extrusionOk="0">
                  <a:moveTo>
                    <a:pt x="930" y="0"/>
                  </a:moveTo>
                  <a:lnTo>
                    <a:pt x="656" y="595"/>
                  </a:lnTo>
                  <a:lnTo>
                    <a:pt x="1" y="715"/>
                  </a:lnTo>
                  <a:lnTo>
                    <a:pt x="489" y="1155"/>
                  </a:lnTo>
                  <a:lnTo>
                    <a:pt x="418" y="1810"/>
                  </a:lnTo>
                  <a:lnTo>
                    <a:pt x="989" y="1488"/>
                  </a:lnTo>
                  <a:lnTo>
                    <a:pt x="1585" y="1762"/>
                  </a:lnTo>
                  <a:lnTo>
                    <a:pt x="1430" y="1131"/>
                  </a:lnTo>
                  <a:lnTo>
                    <a:pt x="1894" y="655"/>
                  </a:lnTo>
                  <a:lnTo>
                    <a:pt x="1239" y="57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9" name="Google Shape;10899;p69"/>
          <p:cNvGrpSpPr/>
          <p:nvPr/>
        </p:nvGrpSpPr>
        <p:grpSpPr>
          <a:xfrm>
            <a:off x="-49222" y="4107683"/>
            <a:ext cx="1315875" cy="922396"/>
            <a:chOff x="236653" y="347946"/>
            <a:chExt cx="1315875" cy="922396"/>
          </a:xfrm>
        </p:grpSpPr>
        <p:grpSp>
          <p:nvGrpSpPr>
            <p:cNvPr id="10900" name="Google Shape;10900;p69"/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0901" name="Google Shape;10901;p69"/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2" name="Google Shape;10902;p69"/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03" name="Google Shape;10903;p69"/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0904" name="Google Shape;10904;p69"/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5" name="Google Shape;10905;p69"/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122" name="Picture 2" descr="Historietas - Escolar - ABC Color">
            <a:extLst>
              <a:ext uri="{FF2B5EF4-FFF2-40B4-BE49-F238E27FC236}">
                <a16:creationId xmlns:a16="http://schemas.microsoft.com/office/drawing/2014/main" id="{EE261F11-D432-487B-AD24-A0653B17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6" y="1455105"/>
            <a:ext cx="8006398" cy="251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891;p69">
            <a:extLst>
              <a:ext uri="{FF2B5EF4-FFF2-40B4-BE49-F238E27FC236}">
                <a16:creationId xmlns:a16="http://schemas.microsoft.com/office/drawing/2014/main" id="{80934100-8C87-499C-8873-1450F3308928}"/>
              </a:ext>
            </a:extLst>
          </p:cNvPr>
          <p:cNvSpPr/>
          <p:nvPr/>
        </p:nvSpPr>
        <p:spPr>
          <a:xfrm>
            <a:off x="0" y="14659"/>
            <a:ext cx="9144000" cy="5161840"/>
          </a:xfrm>
          <a:custGeom>
            <a:avLst/>
            <a:gdLst/>
            <a:ahLst/>
            <a:cxnLst/>
            <a:rect l="l" t="t" r="r" b="b"/>
            <a:pathLst>
              <a:path w="200786" h="102112" extrusionOk="0">
                <a:moveTo>
                  <a:pt x="0" y="2191"/>
                </a:moveTo>
                <a:lnTo>
                  <a:pt x="8506" y="102112"/>
                </a:lnTo>
                <a:lnTo>
                  <a:pt x="200786" y="97704"/>
                </a:lnTo>
                <a:lnTo>
                  <a:pt x="195453" y="0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4E3C7F-6D2A-4711-B430-78B7C3214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Garfield</a:t>
            </a:r>
          </a:p>
        </p:txBody>
      </p:sp>
      <p:pic>
        <p:nvPicPr>
          <p:cNvPr id="6146" name="Picture 2" descr="Ο χρήστης SSC στο Twitter: &quot;3.- GARFIELD: Un gato que odia los lunes,  domina a los demás y come desaforadamente. Dominaría el mundo si no fuera  porque le da pereza. Los que">
            <a:extLst>
              <a:ext uri="{FF2B5EF4-FFF2-40B4-BE49-F238E27FC236}">
                <a16:creationId xmlns:a16="http://schemas.microsoft.com/office/drawing/2014/main" id="{2E5221DC-BB73-4DA1-9868-94434FBC1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31" y="1745803"/>
            <a:ext cx="7299138" cy="216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oogle Shape;10894;p69">
            <a:extLst>
              <a:ext uri="{FF2B5EF4-FFF2-40B4-BE49-F238E27FC236}">
                <a16:creationId xmlns:a16="http://schemas.microsoft.com/office/drawing/2014/main" id="{E515D46A-7E14-4F65-A984-D666932B6C47}"/>
              </a:ext>
            </a:extLst>
          </p:cNvPr>
          <p:cNvGrpSpPr/>
          <p:nvPr/>
        </p:nvGrpSpPr>
        <p:grpSpPr>
          <a:xfrm>
            <a:off x="7163477" y="128723"/>
            <a:ext cx="1612936" cy="1275484"/>
            <a:chOff x="7317151" y="256871"/>
            <a:chExt cx="1719181" cy="1359501"/>
          </a:xfrm>
        </p:grpSpPr>
        <p:sp>
          <p:nvSpPr>
            <p:cNvPr id="7" name="Google Shape;10895;p69">
              <a:extLst>
                <a:ext uri="{FF2B5EF4-FFF2-40B4-BE49-F238E27FC236}">
                  <a16:creationId xmlns:a16="http://schemas.microsoft.com/office/drawing/2014/main" id="{A16682C4-C5FE-4379-AFE4-869A0823BE29}"/>
                </a:ext>
              </a:extLst>
            </p:cNvPr>
            <p:cNvSpPr/>
            <p:nvPr/>
          </p:nvSpPr>
          <p:spPr>
            <a:xfrm flipH="1">
              <a:off x="7317151" y="266325"/>
              <a:ext cx="1443569" cy="1309196"/>
            </a:xfrm>
            <a:custGeom>
              <a:avLst/>
              <a:gdLst/>
              <a:ahLst/>
              <a:cxnLst/>
              <a:rect l="l" t="t" r="r" b="b"/>
              <a:pathLst>
                <a:path w="14170" h="12851" extrusionOk="0">
                  <a:moveTo>
                    <a:pt x="6276" y="3386"/>
                  </a:moveTo>
                  <a:lnTo>
                    <a:pt x="6323" y="3625"/>
                  </a:lnTo>
                  <a:cubicBezTo>
                    <a:pt x="6395" y="4041"/>
                    <a:pt x="6597" y="4446"/>
                    <a:pt x="6895" y="4756"/>
                  </a:cubicBezTo>
                  <a:cubicBezTo>
                    <a:pt x="7350" y="5241"/>
                    <a:pt x="7994" y="5520"/>
                    <a:pt x="8674" y="5520"/>
                  </a:cubicBezTo>
                  <a:cubicBezTo>
                    <a:pt x="8795" y="5520"/>
                    <a:pt x="8916" y="5512"/>
                    <a:pt x="9038" y="5494"/>
                  </a:cubicBezTo>
                  <a:lnTo>
                    <a:pt x="9240" y="5470"/>
                  </a:lnTo>
                  <a:lnTo>
                    <a:pt x="9193" y="5660"/>
                  </a:lnTo>
                  <a:cubicBezTo>
                    <a:pt x="9073" y="6125"/>
                    <a:pt x="9121" y="6625"/>
                    <a:pt x="9312" y="7077"/>
                  </a:cubicBezTo>
                  <a:lnTo>
                    <a:pt x="9383" y="7244"/>
                  </a:lnTo>
                  <a:lnTo>
                    <a:pt x="9193" y="7256"/>
                  </a:lnTo>
                  <a:cubicBezTo>
                    <a:pt x="8704" y="7304"/>
                    <a:pt x="8240" y="7494"/>
                    <a:pt x="7871" y="7816"/>
                  </a:cubicBezTo>
                  <a:cubicBezTo>
                    <a:pt x="7561" y="8089"/>
                    <a:pt x="7323" y="8435"/>
                    <a:pt x="7192" y="8816"/>
                  </a:cubicBezTo>
                  <a:lnTo>
                    <a:pt x="7145" y="8923"/>
                  </a:lnTo>
                  <a:lnTo>
                    <a:pt x="7026" y="8911"/>
                  </a:lnTo>
                  <a:cubicBezTo>
                    <a:pt x="6922" y="8898"/>
                    <a:pt x="6819" y="8891"/>
                    <a:pt x="6716" y="8891"/>
                  </a:cubicBezTo>
                  <a:cubicBezTo>
                    <a:pt x="6358" y="8891"/>
                    <a:pt x="6009" y="8973"/>
                    <a:pt x="5704" y="9149"/>
                  </a:cubicBezTo>
                  <a:lnTo>
                    <a:pt x="5549" y="9220"/>
                  </a:lnTo>
                  <a:lnTo>
                    <a:pt x="5490" y="9066"/>
                  </a:lnTo>
                  <a:cubicBezTo>
                    <a:pt x="5406" y="8816"/>
                    <a:pt x="5252" y="8578"/>
                    <a:pt x="5073" y="8387"/>
                  </a:cubicBezTo>
                  <a:cubicBezTo>
                    <a:pt x="4752" y="8030"/>
                    <a:pt x="4335" y="7792"/>
                    <a:pt x="3859" y="7696"/>
                  </a:cubicBezTo>
                  <a:lnTo>
                    <a:pt x="3692" y="7673"/>
                  </a:lnTo>
                  <a:lnTo>
                    <a:pt x="3751" y="7518"/>
                  </a:lnTo>
                  <a:cubicBezTo>
                    <a:pt x="4013" y="6887"/>
                    <a:pt x="3894" y="6184"/>
                    <a:pt x="3418" y="5660"/>
                  </a:cubicBezTo>
                  <a:lnTo>
                    <a:pt x="3406" y="5649"/>
                  </a:lnTo>
                  <a:lnTo>
                    <a:pt x="3394" y="5625"/>
                  </a:lnTo>
                  <a:lnTo>
                    <a:pt x="3251" y="5494"/>
                  </a:lnTo>
                  <a:lnTo>
                    <a:pt x="3418" y="5422"/>
                  </a:lnTo>
                  <a:cubicBezTo>
                    <a:pt x="3549" y="5363"/>
                    <a:pt x="3680" y="5291"/>
                    <a:pt x="3775" y="5196"/>
                  </a:cubicBezTo>
                  <a:cubicBezTo>
                    <a:pt x="4097" y="4934"/>
                    <a:pt x="4287" y="4565"/>
                    <a:pt x="4323" y="4160"/>
                  </a:cubicBezTo>
                  <a:lnTo>
                    <a:pt x="4347" y="4029"/>
                  </a:lnTo>
                  <a:lnTo>
                    <a:pt x="4490" y="4041"/>
                  </a:lnTo>
                  <a:cubicBezTo>
                    <a:pt x="4563" y="4049"/>
                    <a:pt x="4637" y="4053"/>
                    <a:pt x="4711" y="4053"/>
                  </a:cubicBezTo>
                  <a:cubicBezTo>
                    <a:pt x="5218" y="4053"/>
                    <a:pt x="5711" y="3875"/>
                    <a:pt x="6085" y="3553"/>
                  </a:cubicBezTo>
                  <a:lnTo>
                    <a:pt x="6276" y="3386"/>
                  </a:lnTo>
                  <a:close/>
                  <a:moveTo>
                    <a:pt x="4740" y="1"/>
                  </a:moveTo>
                  <a:cubicBezTo>
                    <a:pt x="4247" y="1"/>
                    <a:pt x="3750" y="167"/>
                    <a:pt x="3347" y="505"/>
                  </a:cubicBezTo>
                  <a:cubicBezTo>
                    <a:pt x="2811" y="958"/>
                    <a:pt x="2561" y="1636"/>
                    <a:pt x="2668" y="2315"/>
                  </a:cubicBezTo>
                  <a:lnTo>
                    <a:pt x="2680" y="2446"/>
                  </a:lnTo>
                  <a:lnTo>
                    <a:pt x="2525" y="2458"/>
                  </a:lnTo>
                  <a:cubicBezTo>
                    <a:pt x="2204" y="2505"/>
                    <a:pt x="1906" y="2624"/>
                    <a:pt x="1668" y="2839"/>
                  </a:cubicBezTo>
                  <a:cubicBezTo>
                    <a:pt x="1025" y="3374"/>
                    <a:pt x="942" y="4303"/>
                    <a:pt x="1453" y="4958"/>
                  </a:cubicBezTo>
                  <a:lnTo>
                    <a:pt x="1573" y="5113"/>
                  </a:lnTo>
                  <a:lnTo>
                    <a:pt x="1394" y="5172"/>
                  </a:lnTo>
                  <a:cubicBezTo>
                    <a:pt x="1192" y="5244"/>
                    <a:pt x="1001" y="5363"/>
                    <a:pt x="846" y="5494"/>
                  </a:cubicBezTo>
                  <a:cubicBezTo>
                    <a:pt x="72" y="6149"/>
                    <a:pt x="1" y="7280"/>
                    <a:pt x="680" y="8030"/>
                  </a:cubicBezTo>
                  <a:cubicBezTo>
                    <a:pt x="894" y="8256"/>
                    <a:pt x="1144" y="8435"/>
                    <a:pt x="1442" y="8518"/>
                  </a:cubicBezTo>
                  <a:lnTo>
                    <a:pt x="1608" y="8578"/>
                  </a:lnTo>
                  <a:lnTo>
                    <a:pt x="1513" y="8720"/>
                  </a:lnTo>
                  <a:cubicBezTo>
                    <a:pt x="1025" y="9530"/>
                    <a:pt x="1120" y="10542"/>
                    <a:pt x="1751" y="11245"/>
                  </a:cubicBezTo>
                  <a:cubicBezTo>
                    <a:pt x="2191" y="11719"/>
                    <a:pt x="2816" y="11971"/>
                    <a:pt x="3443" y="11971"/>
                  </a:cubicBezTo>
                  <a:cubicBezTo>
                    <a:pt x="3870" y="11971"/>
                    <a:pt x="4297" y="11855"/>
                    <a:pt x="4668" y="11614"/>
                  </a:cubicBezTo>
                  <a:lnTo>
                    <a:pt x="4811" y="11530"/>
                  </a:lnTo>
                  <a:lnTo>
                    <a:pt x="4882" y="11673"/>
                  </a:lnTo>
                  <a:cubicBezTo>
                    <a:pt x="4966" y="11852"/>
                    <a:pt x="5073" y="12018"/>
                    <a:pt x="5204" y="12185"/>
                  </a:cubicBezTo>
                  <a:cubicBezTo>
                    <a:pt x="5611" y="12625"/>
                    <a:pt x="6180" y="12850"/>
                    <a:pt x="6750" y="12850"/>
                  </a:cubicBezTo>
                  <a:cubicBezTo>
                    <a:pt x="7230" y="12850"/>
                    <a:pt x="7711" y="12690"/>
                    <a:pt x="8097" y="12364"/>
                  </a:cubicBezTo>
                  <a:cubicBezTo>
                    <a:pt x="8276" y="12209"/>
                    <a:pt x="8442" y="12018"/>
                    <a:pt x="8538" y="11804"/>
                  </a:cubicBezTo>
                  <a:lnTo>
                    <a:pt x="8597" y="11709"/>
                  </a:lnTo>
                  <a:lnTo>
                    <a:pt x="8716" y="11733"/>
                  </a:lnTo>
                  <a:cubicBezTo>
                    <a:pt x="8955" y="11807"/>
                    <a:pt x="9202" y="11844"/>
                    <a:pt x="9448" y="11844"/>
                  </a:cubicBezTo>
                  <a:cubicBezTo>
                    <a:pt x="10024" y="11844"/>
                    <a:pt x="10592" y="11644"/>
                    <a:pt x="11026" y="11268"/>
                  </a:cubicBezTo>
                  <a:cubicBezTo>
                    <a:pt x="11788" y="10602"/>
                    <a:pt x="12038" y="9542"/>
                    <a:pt x="11633" y="8637"/>
                  </a:cubicBezTo>
                  <a:lnTo>
                    <a:pt x="11562" y="8470"/>
                  </a:lnTo>
                  <a:lnTo>
                    <a:pt x="11752" y="8458"/>
                  </a:lnTo>
                  <a:cubicBezTo>
                    <a:pt x="12252" y="8411"/>
                    <a:pt x="12705" y="8220"/>
                    <a:pt x="13074" y="7899"/>
                  </a:cubicBezTo>
                  <a:cubicBezTo>
                    <a:pt x="14062" y="7065"/>
                    <a:pt x="14169" y="5601"/>
                    <a:pt x="13300" y="4660"/>
                  </a:cubicBezTo>
                  <a:cubicBezTo>
                    <a:pt x="12845" y="4175"/>
                    <a:pt x="12201" y="3896"/>
                    <a:pt x="11521" y="3896"/>
                  </a:cubicBezTo>
                  <a:cubicBezTo>
                    <a:pt x="11400" y="3896"/>
                    <a:pt x="11279" y="3904"/>
                    <a:pt x="11157" y="3922"/>
                  </a:cubicBezTo>
                  <a:lnTo>
                    <a:pt x="10955" y="3946"/>
                  </a:lnTo>
                  <a:lnTo>
                    <a:pt x="11002" y="3755"/>
                  </a:lnTo>
                  <a:cubicBezTo>
                    <a:pt x="11181" y="3041"/>
                    <a:pt x="10967" y="2279"/>
                    <a:pt x="10467" y="1731"/>
                  </a:cubicBezTo>
                  <a:cubicBezTo>
                    <a:pt x="9994" y="1214"/>
                    <a:pt x="9336" y="950"/>
                    <a:pt x="8675" y="950"/>
                  </a:cubicBezTo>
                  <a:cubicBezTo>
                    <a:pt x="8118" y="950"/>
                    <a:pt x="7560" y="1136"/>
                    <a:pt x="7109" y="1517"/>
                  </a:cubicBezTo>
                  <a:cubicBezTo>
                    <a:pt x="7073" y="1553"/>
                    <a:pt x="7038" y="1577"/>
                    <a:pt x="7014" y="1624"/>
                  </a:cubicBezTo>
                  <a:lnTo>
                    <a:pt x="6835" y="1803"/>
                  </a:lnTo>
                  <a:lnTo>
                    <a:pt x="6776" y="1565"/>
                  </a:lnTo>
                  <a:cubicBezTo>
                    <a:pt x="6692" y="1243"/>
                    <a:pt x="6537" y="946"/>
                    <a:pt x="6311" y="684"/>
                  </a:cubicBezTo>
                  <a:cubicBezTo>
                    <a:pt x="5899" y="232"/>
                    <a:pt x="5322" y="1"/>
                    <a:pt x="474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896;p69">
              <a:extLst>
                <a:ext uri="{FF2B5EF4-FFF2-40B4-BE49-F238E27FC236}">
                  <a16:creationId xmlns:a16="http://schemas.microsoft.com/office/drawing/2014/main" id="{D92EA8A0-1FD2-4D87-A695-3EAB45C6F0A4}"/>
                </a:ext>
              </a:extLst>
            </p:cNvPr>
            <p:cNvSpPr/>
            <p:nvPr/>
          </p:nvSpPr>
          <p:spPr>
            <a:xfrm rot="5400000">
              <a:off x="7744614" y="1238388"/>
              <a:ext cx="185449" cy="108982"/>
            </a:xfrm>
            <a:custGeom>
              <a:avLst/>
              <a:gdLst/>
              <a:ahLst/>
              <a:cxnLst/>
              <a:rect l="l" t="t" r="r" b="b"/>
              <a:pathLst>
                <a:path w="2680" h="1575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667" y="0"/>
                    <a:pt x="2667" y="24"/>
                    <a:pt x="2644" y="36"/>
                  </a:cubicBezTo>
                  <a:cubicBezTo>
                    <a:pt x="2632" y="48"/>
                    <a:pt x="2608" y="84"/>
                    <a:pt x="2608" y="108"/>
                  </a:cubicBezTo>
                  <a:cubicBezTo>
                    <a:pt x="2572" y="143"/>
                    <a:pt x="2548" y="179"/>
                    <a:pt x="2501" y="227"/>
                  </a:cubicBezTo>
                  <a:cubicBezTo>
                    <a:pt x="2453" y="274"/>
                    <a:pt x="2417" y="334"/>
                    <a:pt x="2346" y="381"/>
                  </a:cubicBezTo>
                  <a:cubicBezTo>
                    <a:pt x="2298" y="441"/>
                    <a:pt x="2239" y="477"/>
                    <a:pt x="2179" y="536"/>
                  </a:cubicBezTo>
                  <a:cubicBezTo>
                    <a:pt x="2096" y="596"/>
                    <a:pt x="2036" y="643"/>
                    <a:pt x="1965" y="703"/>
                  </a:cubicBezTo>
                  <a:cubicBezTo>
                    <a:pt x="1893" y="751"/>
                    <a:pt x="1822" y="810"/>
                    <a:pt x="1739" y="858"/>
                  </a:cubicBezTo>
                  <a:cubicBezTo>
                    <a:pt x="1691" y="882"/>
                    <a:pt x="1667" y="893"/>
                    <a:pt x="1620" y="929"/>
                  </a:cubicBezTo>
                  <a:lnTo>
                    <a:pt x="1501" y="989"/>
                  </a:lnTo>
                  <a:cubicBezTo>
                    <a:pt x="1429" y="1036"/>
                    <a:pt x="1334" y="1060"/>
                    <a:pt x="1251" y="1108"/>
                  </a:cubicBezTo>
                  <a:cubicBezTo>
                    <a:pt x="1155" y="1132"/>
                    <a:pt x="1084" y="1167"/>
                    <a:pt x="1000" y="1191"/>
                  </a:cubicBezTo>
                  <a:cubicBezTo>
                    <a:pt x="905" y="1227"/>
                    <a:pt x="822" y="1239"/>
                    <a:pt x="750" y="1274"/>
                  </a:cubicBezTo>
                  <a:cubicBezTo>
                    <a:pt x="727" y="1274"/>
                    <a:pt x="703" y="1286"/>
                    <a:pt x="691" y="1286"/>
                  </a:cubicBezTo>
                  <a:cubicBezTo>
                    <a:pt x="667" y="1298"/>
                    <a:pt x="643" y="1298"/>
                    <a:pt x="631" y="1298"/>
                  </a:cubicBezTo>
                  <a:cubicBezTo>
                    <a:pt x="584" y="1310"/>
                    <a:pt x="536" y="1334"/>
                    <a:pt x="500" y="1334"/>
                  </a:cubicBezTo>
                  <a:cubicBezTo>
                    <a:pt x="441" y="1346"/>
                    <a:pt x="369" y="1370"/>
                    <a:pt x="310" y="1370"/>
                  </a:cubicBezTo>
                  <a:cubicBezTo>
                    <a:pt x="250" y="1394"/>
                    <a:pt x="191" y="1405"/>
                    <a:pt x="143" y="1405"/>
                  </a:cubicBezTo>
                  <a:cubicBezTo>
                    <a:pt x="60" y="1417"/>
                    <a:pt x="0" y="1429"/>
                    <a:pt x="0" y="1429"/>
                  </a:cubicBezTo>
                  <a:lnTo>
                    <a:pt x="131" y="1477"/>
                  </a:lnTo>
                  <a:cubicBezTo>
                    <a:pt x="179" y="1489"/>
                    <a:pt x="238" y="1513"/>
                    <a:pt x="298" y="1524"/>
                  </a:cubicBezTo>
                  <a:cubicBezTo>
                    <a:pt x="358" y="1536"/>
                    <a:pt x="429" y="1536"/>
                    <a:pt x="500" y="1548"/>
                  </a:cubicBezTo>
                  <a:cubicBezTo>
                    <a:pt x="572" y="1548"/>
                    <a:pt x="643" y="1575"/>
                    <a:pt x="722" y="1575"/>
                  </a:cubicBezTo>
                  <a:cubicBezTo>
                    <a:pt x="735" y="1575"/>
                    <a:pt x="749" y="1574"/>
                    <a:pt x="762" y="1572"/>
                  </a:cubicBezTo>
                  <a:cubicBezTo>
                    <a:pt x="858" y="1548"/>
                    <a:pt x="953" y="1548"/>
                    <a:pt x="1060" y="1536"/>
                  </a:cubicBezTo>
                  <a:cubicBezTo>
                    <a:pt x="1096" y="1536"/>
                    <a:pt x="1143" y="1524"/>
                    <a:pt x="1203" y="1513"/>
                  </a:cubicBezTo>
                  <a:cubicBezTo>
                    <a:pt x="1251" y="1489"/>
                    <a:pt x="1310" y="1477"/>
                    <a:pt x="1358" y="1465"/>
                  </a:cubicBezTo>
                  <a:cubicBezTo>
                    <a:pt x="1441" y="1417"/>
                    <a:pt x="1560" y="1394"/>
                    <a:pt x="1655" y="1322"/>
                  </a:cubicBezTo>
                  <a:lnTo>
                    <a:pt x="1798" y="1251"/>
                  </a:lnTo>
                  <a:lnTo>
                    <a:pt x="1929" y="1167"/>
                  </a:lnTo>
                  <a:cubicBezTo>
                    <a:pt x="2024" y="1108"/>
                    <a:pt x="2096" y="1024"/>
                    <a:pt x="2167" y="953"/>
                  </a:cubicBezTo>
                  <a:cubicBezTo>
                    <a:pt x="2251" y="882"/>
                    <a:pt x="2310" y="810"/>
                    <a:pt x="2370" y="727"/>
                  </a:cubicBezTo>
                  <a:lnTo>
                    <a:pt x="2501" y="512"/>
                  </a:lnTo>
                  <a:cubicBezTo>
                    <a:pt x="2548" y="453"/>
                    <a:pt x="2560" y="381"/>
                    <a:pt x="2584" y="322"/>
                  </a:cubicBezTo>
                  <a:cubicBezTo>
                    <a:pt x="2620" y="262"/>
                    <a:pt x="2632" y="203"/>
                    <a:pt x="2644" y="155"/>
                  </a:cubicBezTo>
                  <a:cubicBezTo>
                    <a:pt x="2679" y="60"/>
                    <a:pt x="2679" y="24"/>
                    <a:pt x="2679" y="0"/>
                  </a:cubicBezTo>
                  <a:close/>
                </a:path>
              </a:pathLst>
            </a:custGeom>
            <a:solidFill>
              <a:schemeClr val="dk1"/>
            </a:solidFill>
            <a:ln w="38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897;p69">
              <a:extLst>
                <a:ext uri="{FF2B5EF4-FFF2-40B4-BE49-F238E27FC236}">
                  <a16:creationId xmlns:a16="http://schemas.microsoft.com/office/drawing/2014/main" id="{1173111E-E0EF-40AE-A7E1-EE46373C1536}"/>
                </a:ext>
              </a:extLst>
            </p:cNvPr>
            <p:cNvSpPr/>
            <p:nvPr/>
          </p:nvSpPr>
          <p:spPr>
            <a:xfrm rot="-5400000" flipH="1">
              <a:off x="8806393" y="1386432"/>
              <a:ext cx="230774" cy="229105"/>
            </a:xfrm>
            <a:custGeom>
              <a:avLst/>
              <a:gdLst/>
              <a:ahLst/>
              <a:cxnLst/>
              <a:rect l="l" t="t" r="r" b="b"/>
              <a:pathLst>
                <a:path w="3335" h="3311" extrusionOk="0">
                  <a:moveTo>
                    <a:pt x="1525" y="1"/>
                  </a:moveTo>
                  <a:lnTo>
                    <a:pt x="1132" y="1108"/>
                  </a:lnTo>
                  <a:lnTo>
                    <a:pt x="1" y="1429"/>
                  </a:lnTo>
                  <a:lnTo>
                    <a:pt x="941" y="2144"/>
                  </a:lnTo>
                  <a:lnTo>
                    <a:pt x="882" y="3310"/>
                  </a:lnTo>
                  <a:lnTo>
                    <a:pt x="882" y="3310"/>
                  </a:lnTo>
                  <a:lnTo>
                    <a:pt x="1846" y="2632"/>
                  </a:lnTo>
                  <a:lnTo>
                    <a:pt x="2953" y="3049"/>
                  </a:lnTo>
                  <a:lnTo>
                    <a:pt x="2953" y="3049"/>
                  </a:lnTo>
                  <a:lnTo>
                    <a:pt x="2608" y="1917"/>
                  </a:lnTo>
                  <a:lnTo>
                    <a:pt x="3334" y="989"/>
                  </a:lnTo>
                  <a:lnTo>
                    <a:pt x="2156" y="977"/>
                  </a:lnTo>
                  <a:lnTo>
                    <a:pt x="1525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898;p69">
              <a:extLst>
                <a:ext uri="{FF2B5EF4-FFF2-40B4-BE49-F238E27FC236}">
                  <a16:creationId xmlns:a16="http://schemas.microsoft.com/office/drawing/2014/main" id="{3011BA84-292E-4E91-B4D0-934716E994C4}"/>
                </a:ext>
              </a:extLst>
            </p:cNvPr>
            <p:cNvSpPr/>
            <p:nvPr/>
          </p:nvSpPr>
          <p:spPr>
            <a:xfrm rot="-5400000" flipH="1">
              <a:off x="8757780" y="259814"/>
              <a:ext cx="131129" cy="125243"/>
            </a:xfrm>
            <a:custGeom>
              <a:avLst/>
              <a:gdLst/>
              <a:ahLst/>
              <a:cxnLst/>
              <a:rect l="l" t="t" r="r" b="b"/>
              <a:pathLst>
                <a:path w="1895" h="1810" extrusionOk="0">
                  <a:moveTo>
                    <a:pt x="930" y="0"/>
                  </a:moveTo>
                  <a:lnTo>
                    <a:pt x="656" y="595"/>
                  </a:lnTo>
                  <a:lnTo>
                    <a:pt x="1" y="715"/>
                  </a:lnTo>
                  <a:lnTo>
                    <a:pt x="489" y="1155"/>
                  </a:lnTo>
                  <a:lnTo>
                    <a:pt x="418" y="1810"/>
                  </a:lnTo>
                  <a:lnTo>
                    <a:pt x="989" y="1488"/>
                  </a:lnTo>
                  <a:lnTo>
                    <a:pt x="1585" y="1762"/>
                  </a:lnTo>
                  <a:lnTo>
                    <a:pt x="1430" y="1131"/>
                  </a:lnTo>
                  <a:lnTo>
                    <a:pt x="1894" y="655"/>
                  </a:lnTo>
                  <a:lnTo>
                    <a:pt x="1239" y="572"/>
                  </a:lnTo>
                  <a:lnTo>
                    <a:pt x="930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10899;p69">
            <a:extLst>
              <a:ext uri="{FF2B5EF4-FFF2-40B4-BE49-F238E27FC236}">
                <a16:creationId xmlns:a16="http://schemas.microsoft.com/office/drawing/2014/main" id="{784BBF95-282A-4529-A1DC-83E52999ADCB}"/>
              </a:ext>
            </a:extLst>
          </p:cNvPr>
          <p:cNvGrpSpPr/>
          <p:nvPr/>
        </p:nvGrpSpPr>
        <p:grpSpPr>
          <a:xfrm>
            <a:off x="-49222" y="4107683"/>
            <a:ext cx="1315875" cy="922396"/>
            <a:chOff x="236653" y="347946"/>
            <a:chExt cx="1315875" cy="922396"/>
          </a:xfrm>
        </p:grpSpPr>
        <p:grpSp>
          <p:nvGrpSpPr>
            <p:cNvPr id="12" name="Google Shape;10900;p69">
              <a:extLst>
                <a:ext uri="{FF2B5EF4-FFF2-40B4-BE49-F238E27FC236}">
                  <a16:creationId xmlns:a16="http://schemas.microsoft.com/office/drawing/2014/main" id="{6084387F-7646-4CED-B26A-E2E941FEA589}"/>
                </a:ext>
              </a:extLst>
            </p:cNvPr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6" name="Google Shape;10901;p69">
                <a:extLst>
                  <a:ext uri="{FF2B5EF4-FFF2-40B4-BE49-F238E27FC236}">
                    <a16:creationId xmlns:a16="http://schemas.microsoft.com/office/drawing/2014/main" id="{99D49CC1-0DD7-439C-A037-EDBAE2E6437A}"/>
                  </a:ext>
                </a:extLst>
              </p:cNvPr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902;p69">
                <a:extLst>
                  <a:ext uri="{FF2B5EF4-FFF2-40B4-BE49-F238E27FC236}">
                    <a16:creationId xmlns:a16="http://schemas.microsoft.com/office/drawing/2014/main" id="{AEB16847-62DB-4328-865D-D6A34B6ED20F}"/>
                  </a:ext>
                </a:extLst>
              </p:cNvPr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903;p69">
              <a:extLst>
                <a:ext uri="{FF2B5EF4-FFF2-40B4-BE49-F238E27FC236}">
                  <a16:creationId xmlns:a16="http://schemas.microsoft.com/office/drawing/2014/main" id="{FA73D52E-D1C8-479B-91BB-675A0CE3F421}"/>
                </a:ext>
              </a:extLst>
            </p:cNvPr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4" name="Google Shape;10904;p69">
                <a:extLst>
                  <a:ext uri="{FF2B5EF4-FFF2-40B4-BE49-F238E27FC236}">
                    <a16:creationId xmlns:a16="http://schemas.microsoft.com/office/drawing/2014/main" id="{7EFC1C1B-A978-4A77-87AD-E39AFC70393A}"/>
                  </a:ext>
                </a:extLst>
              </p:cNvPr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905;p69">
                <a:extLst>
                  <a:ext uri="{FF2B5EF4-FFF2-40B4-BE49-F238E27FC236}">
                    <a16:creationId xmlns:a16="http://schemas.microsoft.com/office/drawing/2014/main" id="{FDA34AA9-0380-4F4F-8CF2-A2338BA83526}"/>
                  </a:ext>
                </a:extLst>
              </p:cNvPr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804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2322C-A83C-42D7-BDDD-5D9E72BDE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61F331-E44E-44CC-A1C6-376AF5CBE5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Google Shape;10891;p69">
            <a:extLst>
              <a:ext uri="{FF2B5EF4-FFF2-40B4-BE49-F238E27FC236}">
                <a16:creationId xmlns:a16="http://schemas.microsoft.com/office/drawing/2014/main" id="{F43C73A9-5FCE-4C3E-B1C1-E3402E70CA8D}"/>
              </a:ext>
            </a:extLst>
          </p:cNvPr>
          <p:cNvSpPr/>
          <p:nvPr/>
        </p:nvSpPr>
        <p:spPr>
          <a:xfrm>
            <a:off x="0" y="-207146"/>
            <a:ext cx="9042400" cy="5557789"/>
          </a:xfrm>
          <a:custGeom>
            <a:avLst/>
            <a:gdLst/>
            <a:ahLst/>
            <a:cxnLst/>
            <a:rect l="l" t="t" r="r" b="b"/>
            <a:pathLst>
              <a:path w="200786" h="102112" extrusionOk="0">
                <a:moveTo>
                  <a:pt x="0" y="2191"/>
                </a:moveTo>
                <a:lnTo>
                  <a:pt x="8506" y="102112"/>
                </a:lnTo>
                <a:lnTo>
                  <a:pt x="200786" y="97704"/>
                </a:lnTo>
                <a:lnTo>
                  <a:pt x="195453" y="0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7170" name="Picture 2" descr="Adrián Panadero, tejedor de mitologías en los comics - EL JARDÍN DE HÉRCULES">
            <a:extLst>
              <a:ext uri="{FF2B5EF4-FFF2-40B4-BE49-F238E27FC236}">
                <a16:creationId xmlns:a16="http://schemas.microsoft.com/office/drawing/2014/main" id="{1066AD35-4F71-4DA2-9484-E1D22CE27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" r="2606" b="-1"/>
          <a:stretch/>
        </p:blipFill>
        <p:spPr bwMode="auto">
          <a:xfrm>
            <a:off x="3193021" y="-1"/>
            <a:ext cx="471686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1C67973-5671-49ED-835F-D157E5845E08}"/>
              </a:ext>
            </a:extLst>
          </p:cNvPr>
          <p:cNvSpPr txBox="1">
            <a:spLocks/>
          </p:cNvSpPr>
          <p:nvPr/>
        </p:nvSpPr>
        <p:spPr>
          <a:xfrm>
            <a:off x="-533542" y="1610408"/>
            <a:ext cx="4574348" cy="961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lackey"/>
              <a:buNone/>
              <a:defRPr sz="2800" b="0" i="0" u="none" strike="noStrike" cap="none">
                <a:solidFill>
                  <a:schemeClr val="dk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4000" dirty="0"/>
              <a:t>El</a:t>
            </a:r>
          </a:p>
          <a:p>
            <a:r>
              <a:rPr lang="es-CL" sz="4000" dirty="0"/>
              <a:t>Hombre</a:t>
            </a:r>
          </a:p>
          <a:p>
            <a:r>
              <a:rPr lang="es-CL" sz="4000" dirty="0"/>
              <a:t>Araña</a:t>
            </a:r>
          </a:p>
        </p:txBody>
      </p:sp>
      <p:grpSp>
        <p:nvGrpSpPr>
          <p:cNvPr id="7" name="Google Shape;10899;p69">
            <a:extLst>
              <a:ext uri="{FF2B5EF4-FFF2-40B4-BE49-F238E27FC236}">
                <a16:creationId xmlns:a16="http://schemas.microsoft.com/office/drawing/2014/main" id="{1C0EE4C4-373D-416A-87C2-13524AE4B7F9}"/>
              </a:ext>
            </a:extLst>
          </p:cNvPr>
          <p:cNvGrpSpPr/>
          <p:nvPr/>
        </p:nvGrpSpPr>
        <p:grpSpPr>
          <a:xfrm>
            <a:off x="-49222" y="4107683"/>
            <a:ext cx="1315875" cy="922396"/>
            <a:chOff x="236653" y="347946"/>
            <a:chExt cx="1315875" cy="922396"/>
          </a:xfrm>
        </p:grpSpPr>
        <p:grpSp>
          <p:nvGrpSpPr>
            <p:cNvPr id="8" name="Google Shape;10900;p69">
              <a:extLst>
                <a:ext uri="{FF2B5EF4-FFF2-40B4-BE49-F238E27FC236}">
                  <a16:creationId xmlns:a16="http://schemas.microsoft.com/office/drawing/2014/main" id="{45448726-3766-4846-B7D1-D7393DEF3184}"/>
                </a:ext>
              </a:extLst>
            </p:cNvPr>
            <p:cNvGrpSpPr/>
            <p:nvPr/>
          </p:nvGrpSpPr>
          <p:grpSpPr>
            <a:xfrm>
              <a:off x="236653" y="347946"/>
              <a:ext cx="397188" cy="852814"/>
              <a:chOff x="-136747" y="475983"/>
              <a:chExt cx="397188" cy="852814"/>
            </a:xfrm>
          </p:grpSpPr>
          <p:sp>
            <p:nvSpPr>
              <p:cNvPr id="12" name="Google Shape;10901;p69">
                <a:extLst>
                  <a:ext uri="{FF2B5EF4-FFF2-40B4-BE49-F238E27FC236}">
                    <a16:creationId xmlns:a16="http://schemas.microsoft.com/office/drawing/2014/main" id="{84E9D1CF-EBCF-4D63-8B0C-1CA165D53675}"/>
                  </a:ext>
                </a:extLst>
              </p:cNvPr>
              <p:cNvSpPr/>
              <p:nvPr/>
            </p:nvSpPr>
            <p:spPr>
              <a:xfrm rot="-5400000" flipH="1">
                <a:off x="-137582" y="1098857"/>
                <a:ext cx="230774" cy="22910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311" extrusionOk="0">
                    <a:moveTo>
                      <a:pt x="1525" y="1"/>
                    </a:moveTo>
                    <a:lnTo>
                      <a:pt x="1132" y="1108"/>
                    </a:lnTo>
                    <a:lnTo>
                      <a:pt x="1" y="1429"/>
                    </a:lnTo>
                    <a:lnTo>
                      <a:pt x="941" y="2144"/>
                    </a:lnTo>
                    <a:lnTo>
                      <a:pt x="882" y="3310"/>
                    </a:lnTo>
                    <a:lnTo>
                      <a:pt x="882" y="3310"/>
                    </a:lnTo>
                    <a:lnTo>
                      <a:pt x="1846" y="2632"/>
                    </a:lnTo>
                    <a:lnTo>
                      <a:pt x="2953" y="3049"/>
                    </a:lnTo>
                    <a:lnTo>
                      <a:pt x="2953" y="3049"/>
                    </a:lnTo>
                    <a:lnTo>
                      <a:pt x="2608" y="1917"/>
                    </a:lnTo>
                    <a:lnTo>
                      <a:pt x="3334" y="989"/>
                    </a:lnTo>
                    <a:lnTo>
                      <a:pt x="2156" y="977"/>
                    </a:lnTo>
                    <a:lnTo>
                      <a:pt x="152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902;p69">
                <a:extLst>
                  <a:ext uri="{FF2B5EF4-FFF2-40B4-BE49-F238E27FC236}">
                    <a16:creationId xmlns:a16="http://schemas.microsoft.com/office/drawing/2014/main" id="{591E049E-2D6A-4E4F-90F8-59C81E4F794F}"/>
                  </a:ext>
                </a:extLst>
              </p:cNvPr>
              <p:cNvSpPr/>
              <p:nvPr/>
            </p:nvSpPr>
            <p:spPr>
              <a:xfrm rot="-5400000" flipH="1">
                <a:off x="132255" y="478926"/>
                <a:ext cx="131129" cy="12524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810" extrusionOk="0">
                    <a:moveTo>
                      <a:pt x="930" y="0"/>
                    </a:moveTo>
                    <a:lnTo>
                      <a:pt x="656" y="595"/>
                    </a:lnTo>
                    <a:lnTo>
                      <a:pt x="1" y="715"/>
                    </a:lnTo>
                    <a:lnTo>
                      <a:pt x="489" y="1155"/>
                    </a:lnTo>
                    <a:lnTo>
                      <a:pt x="418" y="1810"/>
                    </a:lnTo>
                    <a:lnTo>
                      <a:pt x="989" y="1488"/>
                    </a:lnTo>
                    <a:lnTo>
                      <a:pt x="1585" y="1762"/>
                    </a:lnTo>
                    <a:lnTo>
                      <a:pt x="1430" y="1131"/>
                    </a:lnTo>
                    <a:lnTo>
                      <a:pt x="1894" y="655"/>
                    </a:lnTo>
                    <a:lnTo>
                      <a:pt x="1239" y="572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0903;p69">
              <a:extLst>
                <a:ext uri="{FF2B5EF4-FFF2-40B4-BE49-F238E27FC236}">
                  <a16:creationId xmlns:a16="http://schemas.microsoft.com/office/drawing/2014/main" id="{76ED0F79-5FD7-4D72-9AD8-2F6FAB669B41}"/>
                </a:ext>
              </a:extLst>
            </p:cNvPr>
            <p:cNvGrpSpPr/>
            <p:nvPr/>
          </p:nvGrpSpPr>
          <p:grpSpPr>
            <a:xfrm>
              <a:off x="633840" y="437170"/>
              <a:ext cx="918687" cy="833172"/>
              <a:chOff x="7317151" y="266325"/>
              <a:chExt cx="1443569" cy="1309196"/>
            </a:xfrm>
          </p:grpSpPr>
          <p:sp>
            <p:nvSpPr>
              <p:cNvPr id="10" name="Google Shape;10904;p69">
                <a:extLst>
                  <a:ext uri="{FF2B5EF4-FFF2-40B4-BE49-F238E27FC236}">
                    <a16:creationId xmlns:a16="http://schemas.microsoft.com/office/drawing/2014/main" id="{108632E5-F100-44D9-8B89-D6C23A5E3DB6}"/>
                  </a:ext>
                </a:extLst>
              </p:cNvPr>
              <p:cNvSpPr/>
              <p:nvPr/>
            </p:nvSpPr>
            <p:spPr>
              <a:xfrm flipH="1">
                <a:off x="7317151" y="266325"/>
                <a:ext cx="1443569" cy="1309196"/>
              </a:xfrm>
              <a:custGeom>
                <a:avLst/>
                <a:gdLst/>
                <a:ahLst/>
                <a:cxnLst/>
                <a:rect l="l" t="t" r="r" b="b"/>
                <a:pathLst>
                  <a:path w="14170" h="12851" extrusionOk="0">
                    <a:moveTo>
                      <a:pt x="6276" y="3386"/>
                    </a:moveTo>
                    <a:lnTo>
                      <a:pt x="6323" y="3625"/>
                    </a:lnTo>
                    <a:cubicBezTo>
                      <a:pt x="6395" y="4041"/>
                      <a:pt x="6597" y="4446"/>
                      <a:pt x="6895" y="4756"/>
                    </a:cubicBezTo>
                    <a:cubicBezTo>
                      <a:pt x="7350" y="5241"/>
                      <a:pt x="7994" y="5520"/>
                      <a:pt x="8674" y="5520"/>
                    </a:cubicBezTo>
                    <a:cubicBezTo>
                      <a:pt x="8795" y="5520"/>
                      <a:pt x="8916" y="5512"/>
                      <a:pt x="9038" y="5494"/>
                    </a:cubicBezTo>
                    <a:lnTo>
                      <a:pt x="9240" y="5470"/>
                    </a:lnTo>
                    <a:lnTo>
                      <a:pt x="9193" y="5660"/>
                    </a:lnTo>
                    <a:cubicBezTo>
                      <a:pt x="9073" y="6125"/>
                      <a:pt x="9121" y="6625"/>
                      <a:pt x="9312" y="7077"/>
                    </a:cubicBezTo>
                    <a:lnTo>
                      <a:pt x="9383" y="7244"/>
                    </a:lnTo>
                    <a:lnTo>
                      <a:pt x="9193" y="7256"/>
                    </a:lnTo>
                    <a:cubicBezTo>
                      <a:pt x="8704" y="7304"/>
                      <a:pt x="8240" y="7494"/>
                      <a:pt x="7871" y="7816"/>
                    </a:cubicBezTo>
                    <a:cubicBezTo>
                      <a:pt x="7561" y="8089"/>
                      <a:pt x="7323" y="8435"/>
                      <a:pt x="7192" y="8816"/>
                    </a:cubicBezTo>
                    <a:lnTo>
                      <a:pt x="7145" y="8923"/>
                    </a:lnTo>
                    <a:lnTo>
                      <a:pt x="7026" y="8911"/>
                    </a:lnTo>
                    <a:cubicBezTo>
                      <a:pt x="6922" y="8898"/>
                      <a:pt x="6819" y="8891"/>
                      <a:pt x="6716" y="8891"/>
                    </a:cubicBezTo>
                    <a:cubicBezTo>
                      <a:pt x="6358" y="8891"/>
                      <a:pt x="6009" y="8973"/>
                      <a:pt x="5704" y="9149"/>
                    </a:cubicBezTo>
                    <a:lnTo>
                      <a:pt x="5549" y="9220"/>
                    </a:lnTo>
                    <a:lnTo>
                      <a:pt x="5490" y="9066"/>
                    </a:lnTo>
                    <a:cubicBezTo>
                      <a:pt x="5406" y="8816"/>
                      <a:pt x="5252" y="8578"/>
                      <a:pt x="5073" y="8387"/>
                    </a:cubicBezTo>
                    <a:cubicBezTo>
                      <a:pt x="4752" y="8030"/>
                      <a:pt x="4335" y="7792"/>
                      <a:pt x="3859" y="7696"/>
                    </a:cubicBezTo>
                    <a:lnTo>
                      <a:pt x="3692" y="7673"/>
                    </a:lnTo>
                    <a:lnTo>
                      <a:pt x="3751" y="7518"/>
                    </a:lnTo>
                    <a:cubicBezTo>
                      <a:pt x="4013" y="6887"/>
                      <a:pt x="3894" y="6184"/>
                      <a:pt x="3418" y="5660"/>
                    </a:cubicBezTo>
                    <a:lnTo>
                      <a:pt x="3406" y="5649"/>
                    </a:lnTo>
                    <a:lnTo>
                      <a:pt x="3394" y="5625"/>
                    </a:lnTo>
                    <a:lnTo>
                      <a:pt x="3251" y="5494"/>
                    </a:lnTo>
                    <a:lnTo>
                      <a:pt x="3418" y="5422"/>
                    </a:lnTo>
                    <a:cubicBezTo>
                      <a:pt x="3549" y="5363"/>
                      <a:pt x="3680" y="5291"/>
                      <a:pt x="3775" y="5196"/>
                    </a:cubicBezTo>
                    <a:cubicBezTo>
                      <a:pt x="4097" y="4934"/>
                      <a:pt x="4287" y="4565"/>
                      <a:pt x="4323" y="4160"/>
                    </a:cubicBezTo>
                    <a:lnTo>
                      <a:pt x="4347" y="4029"/>
                    </a:lnTo>
                    <a:lnTo>
                      <a:pt x="4490" y="4041"/>
                    </a:lnTo>
                    <a:cubicBezTo>
                      <a:pt x="4563" y="4049"/>
                      <a:pt x="4637" y="4053"/>
                      <a:pt x="4711" y="4053"/>
                    </a:cubicBezTo>
                    <a:cubicBezTo>
                      <a:pt x="5218" y="4053"/>
                      <a:pt x="5711" y="3875"/>
                      <a:pt x="6085" y="3553"/>
                    </a:cubicBezTo>
                    <a:lnTo>
                      <a:pt x="6276" y="3386"/>
                    </a:lnTo>
                    <a:close/>
                    <a:moveTo>
                      <a:pt x="4740" y="1"/>
                    </a:moveTo>
                    <a:cubicBezTo>
                      <a:pt x="4247" y="1"/>
                      <a:pt x="3750" y="167"/>
                      <a:pt x="3347" y="505"/>
                    </a:cubicBezTo>
                    <a:cubicBezTo>
                      <a:pt x="2811" y="958"/>
                      <a:pt x="2561" y="1636"/>
                      <a:pt x="2668" y="2315"/>
                    </a:cubicBezTo>
                    <a:lnTo>
                      <a:pt x="2680" y="2446"/>
                    </a:lnTo>
                    <a:lnTo>
                      <a:pt x="2525" y="2458"/>
                    </a:lnTo>
                    <a:cubicBezTo>
                      <a:pt x="2204" y="2505"/>
                      <a:pt x="1906" y="2624"/>
                      <a:pt x="1668" y="2839"/>
                    </a:cubicBezTo>
                    <a:cubicBezTo>
                      <a:pt x="1025" y="3374"/>
                      <a:pt x="942" y="4303"/>
                      <a:pt x="1453" y="4958"/>
                    </a:cubicBezTo>
                    <a:lnTo>
                      <a:pt x="1573" y="5113"/>
                    </a:lnTo>
                    <a:lnTo>
                      <a:pt x="1394" y="5172"/>
                    </a:lnTo>
                    <a:cubicBezTo>
                      <a:pt x="1192" y="5244"/>
                      <a:pt x="1001" y="5363"/>
                      <a:pt x="846" y="5494"/>
                    </a:cubicBezTo>
                    <a:cubicBezTo>
                      <a:pt x="72" y="6149"/>
                      <a:pt x="1" y="7280"/>
                      <a:pt x="680" y="8030"/>
                    </a:cubicBezTo>
                    <a:cubicBezTo>
                      <a:pt x="894" y="8256"/>
                      <a:pt x="1144" y="8435"/>
                      <a:pt x="1442" y="8518"/>
                    </a:cubicBezTo>
                    <a:lnTo>
                      <a:pt x="1608" y="8578"/>
                    </a:lnTo>
                    <a:lnTo>
                      <a:pt x="1513" y="8720"/>
                    </a:lnTo>
                    <a:cubicBezTo>
                      <a:pt x="1025" y="9530"/>
                      <a:pt x="1120" y="10542"/>
                      <a:pt x="1751" y="11245"/>
                    </a:cubicBezTo>
                    <a:cubicBezTo>
                      <a:pt x="2191" y="11719"/>
                      <a:pt x="2816" y="11971"/>
                      <a:pt x="3443" y="11971"/>
                    </a:cubicBezTo>
                    <a:cubicBezTo>
                      <a:pt x="3870" y="11971"/>
                      <a:pt x="4297" y="11855"/>
                      <a:pt x="4668" y="11614"/>
                    </a:cubicBezTo>
                    <a:lnTo>
                      <a:pt x="4811" y="11530"/>
                    </a:lnTo>
                    <a:lnTo>
                      <a:pt x="4882" y="11673"/>
                    </a:lnTo>
                    <a:cubicBezTo>
                      <a:pt x="4966" y="11852"/>
                      <a:pt x="5073" y="12018"/>
                      <a:pt x="5204" y="12185"/>
                    </a:cubicBezTo>
                    <a:cubicBezTo>
                      <a:pt x="5611" y="12625"/>
                      <a:pt x="6180" y="12850"/>
                      <a:pt x="6750" y="12850"/>
                    </a:cubicBezTo>
                    <a:cubicBezTo>
                      <a:pt x="7230" y="12850"/>
                      <a:pt x="7711" y="12690"/>
                      <a:pt x="8097" y="12364"/>
                    </a:cubicBezTo>
                    <a:cubicBezTo>
                      <a:pt x="8276" y="12209"/>
                      <a:pt x="8442" y="12018"/>
                      <a:pt x="8538" y="11804"/>
                    </a:cubicBezTo>
                    <a:lnTo>
                      <a:pt x="8597" y="11709"/>
                    </a:lnTo>
                    <a:lnTo>
                      <a:pt x="8716" y="11733"/>
                    </a:lnTo>
                    <a:cubicBezTo>
                      <a:pt x="8955" y="11807"/>
                      <a:pt x="9202" y="11844"/>
                      <a:pt x="9448" y="11844"/>
                    </a:cubicBezTo>
                    <a:cubicBezTo>
                      <a:pt x="10024" y="11844"/>
                      <a:pt x="10592" y="11644"/>
                      <a:pt x="11026" y="11268"/>
                    </a:cubicBezTo>
                    <a:cubicBezTo>
                      <a:pt x="11788" y="10602"/>
                      <a:pt x="12038" y="9542"/>
                      <a:pt x="11633" y="8637"/>
                    </a:cubicBezTo>
                    <a:lnTo>
                      <a:pt x="11562" y="8470"/>
                    </a:lnTo>
                    <a:lnTo>
                      <a:pt x="11752" y="8458"/>
                    </a:lnTo>
                    <a:cubicBezTo>
                      <a:pt x="12252" y="8411"/>
                      <a:pt x="12705" y="8220"/>
                      <a:pt x="13074" y="7899"/>
                    </a:cubicBezTo>
                    <a:cubicBezTo>
                      <a:pt x="14062" y="7065"/>
                      <a:pt x="14169" y="5601"/>
                      <a:pt x="13300" y="4660"/>
                    </a:cubicBezTo>
                    <a:cubicBezTo>
                      <a:pt x="12845" y="4175"/>
                      <a:pt x="12201" y="3896"/>
                      <a:pt x="11521" y="3896"/>
                    </a:cubicBezTo>
                    <a:cubicBezTo>
                      <a:pt x="11400" y="3896"/>
                      <a:pt x="11279" y="3904"/>
                      <a:pt x="11157" y="3922"/>
                    </a:cubicBezTo>
                    <a:lnTo>
                      <a:pt x="10955" y="3946"/>
                    </a:lnTo>
                    <a:lnTo>
                      <a:pt x="11002" y="3755"/>
                    </a:lnTo>
                    <a:cubicBezTo>
                      <a:pt x="11181" y="3041"/>
                      <a:pt x="10967" y="2279"/>
                      <a:pt x="10467" y="1731"/>
                    </a:cubicBezTo>
                    <a:cubicBezTo>
                      <a:pt x="9994" y="1214"/>
                      <a:pt x="9336" y="950"/>
                      <a:pt x="8675" y="950"/>
                    </a:cubicBezTo>
                    <a:cubicBezTo>
                      <a:pt x="8118" y="950"/>
                      <a:pt x="7560" y="1136"/>
                      <a:pt x="7109" y="1517"/>
                    </a:cubicBezTo>
                    <a:cubicBezTo>
                      <a:pt x="7073" y="1553"/>
                      <a:pt x="7038" y="1577"/>
                      <a:pt x="7014" y="1624"/>
                    </a:cubicBezTo>
                    <a:lnTo>
                      <a:pt x="6835" y="1803"/>
                    </a:lnTo>
                    <a:lnTo>
                      <a:pt x="6776" y="1565"/>
                    </a:lnTo>
                    <a:cubicBezTo>
                      <a:pt x="6692" y="1243"/>
                      <a:pt x="6537" y="946"/>
                      <a:pt x="6311" y="684"/>
                    </a:cubicBezTo>
                    <a:cubicBezTo>
                      <a:pt x="5899" y="232"/>
                      <a:pt x="5322" y="1"/>
                      <a:pt x="47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905;p69">
                <a:extLst>
                  <a:ext uri="{FF2B5EF4-FFF2-40B4-BE49-F238E27FC236}">
                    <a16:creationId xmlns:a16="http://schemas.microsoft.com/office/drawing/2014/main" id="{57B9B934-0B1E-4303-B0C7-26BCB90EBFAF}"/>
                  </a:ext>
                </a:extLst>
              </p:cNvPr>
              <p:cNvSpPr/>
              <p:nvPr/>
            </p:nvSpPr>
            <p:spPr>
              <a:xfrm rot="5400000">
                <a:off x="7744614" y="1238388"/>
                <a:ext cx="185449" cy="108982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575" extrusionOk="0">
                    <a:moveTo>
                      <a:pt x="2679" y="0"/>
                    </a:moveTo>
                    <a:lnTo>
                      <a:pt x="2679" y="0"/>
                    </a:lnTo>
                    <a:cubicBezTo>
                      <a:pt x="2667" y="0"/>
                      <a:pt x="2667" y="24"/>
                      <a:pt x="2644" y="36"/>
                    </a:cubicBezTo>
                    <a:cubicBezTo>
                      <a:pt x="2632" y="48"/>
                      <a:pt x="2608" y="84"/>
                      <a:pt x="2608" y="108"/>
                    </a:cubicBezTo>
                    <a:cubicBezTo>
                      <a:pt x="2572" y="143"/>
                      <a:pt x="2548" y="179"/>
                      <a:pt x="2501" y="227"/>
                    </a:cubicBezTo>
                    <a:cubicBezTo>
                      <a:pt x="2453" y="274"/>
                      <a:pt x="2417" y="334"/>
                      <a:pt x="2346" y="381"/>
                    </a:cubicBezTo>
                    <a:cubicBezTo>
                      <a:pt x="2298" y="441"/>
                      <a:pt x="2239" y="477"/>
                      <a:pt x="2179" y="536"/>
                    </a:cubicBezTo>
                    <a:cubicBezTo>
                      <a:pt x="2096" y="596"/>
                      <a:pt x="2036" y="643"/>
                      <a:pt x="1965" y="703"/>
                    </a:cubicBezTo>
                    <a:cubicBezTo>
                      <a:pt x="1893" y="751"/>
                      <a:pt x="1822" y="810"/>
                      <a:pt x="1739" y="858"/>
                    </a:cubicBezTo>
                    <a:cubicBezTo>
                      <a:pt x="1691" y="882"/>
                      <a:pt x="1667" y="893"/>
                      <a:pt x="1620" y="929"/>
                    </a:cubicBezTo>
                    <a:lnTo>
                      <a:pt x="1501" y="989"/>
                    </a:lnTo>
                    <a:cubicBezTo>
                      <a:pt x="1429" y="1036"/>
                      <a:pt x="1334" y="1060"/>
                      <a:pt x="1251" y="1108"/>
                    </a:cubicBezTo>
                    <a:cubicBezTo>
                      <a:pt x="1155" y="1132"/>
                      <a:pt x="1084" y="1167"/>
                      <a:pt x="1000" y="1191"/>
                    </a:cubicBezTo>
                    <a:cubicBezTo>
                      <a:pt x="905" y="1227"/>
                      <a:pt x="822" y="1239"/>
                      <a:pt x="750" y="1274"/>
                    </a:cubicBezTo>
                    <a:cubicBezTo>
                      <a:pt x="727" y="1274"/>
                      <a:pt x="703" y="1286"/>
                      <a:pt x="691" y="1286"/>
                    </a:cubicBezTo>
                    <a:cubicBezTo>
                      <a:pt x="667" y="1298"/>
                      <a:pt x="643" y="1298"/>
                      <a:pt x="631" y="1298"/>
                    </a:cubicBezTo>
                    <a:cubicBezTo>
                      <a:pt x="584" y="1310"/>
                      <a:pt x="536" y="1334"/>
                      <a:pt x="500" y="1334"/>
                    </a:cubicBezTo>
                    <a:cubicBezTo>
                      <a:pt x="441" y="1346"/>
                      <a:pt x="369" y="1370"/>
                      <a:pt x="310" y="1370"/>
                    </a:cubicBezTo>
                    <a:cubicBezTo>
                      <a:pt x="250" y="1394"/>
                      <a:pt x="191" y="1405"/>
                      <a:pt x="143" y="1405"/>
                    </a:cubicBezTo>
                    <a:cubicBezTo>
                      <a:pt x="60" y="1417"/>
                      <a:pt x="0" y="1429"/>
                      <a:pt x="0" y="1429"/>
                    </a:cubicBezTo>
                    <a:lnTo>
                      <a:pt x="131" y="1477"/>
                    </a:lnTo>
                    <a:cubicBezTo>
                      <a:pt x="179" y="1489"/>
                      <a:pt x="238" y="1513"/>
                      <a:pt x="298" y="1524"/>
                    </a:cubicBezTo>
                    <a:cubicBezTo>
                      <a:pt x="358" y="1536"/>
                      <a:pt x="429" y="1536"/>
                      <a:pt x="500" y="1548"/>
                    </a:cubicBezTo>
                    <a:cubicBezTo>
                      <a:pt x="572" y="1548"/>
                      <a:pt x="643" y="1575"/>
                      <a:pt x="722" y="1575"/>
                    </a:cubicBezTo>
                    <a:cubicBezTo>
                      <a:pt x="735" y="1575"/>
                      <a:pt x="749" y="1574"/>
                      <a:pt x="762" y="1572"/>
                    </a:cubicBezTo>
                    <a:cubicBezTo>
                      <a:pt x="858" y="1548"/>
                      <a:pt x="953" y="1548"/>
                      <a:pt x="1060" y="1536"/>
                    </a:cubicBezTo>
                    <a:cubicBezTo>
                      <a:pt x="1096" y="1536"/>
                      <a:pt x="1143" y="1524"/>
                      <a:pt x="1203" y="1513"/>
                    </a:cubicBezTo>
                    <a:cubicBezTo>
                      <a:pt x="1251" y="1489"/>
                      <a:pt x="1310" y="1477"/>
                      <a:pt x="1358" y="1465"/>
                    </a:cubicBezTo>
                    <a:cubicBezTo>
                      <a:pt x="1441" y="1417"/>
                      <a:pt x="1560" y="1394"/>
                      <a:pt x="1655" y="1322"/>
                    </a:cubicBezTo>
                    <a:lnTo>
                      <a:pt x="1798" y="1251"/>
                    </a:lnTo>
                    <a:lnTo>
                      <a:pt x="1929" y="1167"/>
                    </a:lnTo>
                    <a:cubicBezTo>
                      <a:pt x="2024" y="1108"/>
                      <a:pt x="2096" y="1024"/>
                      <a:pt x="2167" y="953"/>
                    </a:cubicBezTo>
                    <a:cubicBezTo>
                      <a:pt x="2251" y="882"/>
                      <a:pt x="2310" y="810"/>
                      <a:pt x="2370" y="727"/>
                    </a:cubicBezTo>
                    <a:lnTo>
                      <a:pt x="2501" y="512"/>
                    </a:lnTo>
                    <a:cubicBezTo>
                      <a:pt x="2548" y="453"/>
                      <a:pt x="2560" y="381"/>
                      <a:pt x="2584" y="322"/>
                    </a:cubicBezTo>
                    <a:cubicBezTo>
                      <a:pt x="2620" y="262"/>
                      <a:pt x="2632" y="203"/>
                      <a:pt x="2644" y="155"/>
                    </a:cubicBezTo>
                    <a:cubicBezTo>
                      <a:pt x="2679" y="60"/>
                      <a:pt x="2679" y="24"/>
                      <a:pt x="2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38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049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0" name="Google Shape;10210;p42"/>
          <p:cNvSpPr/>
          <p:nvPr/>
        </p:nvSpPr>
        <p:spPr>
          <a:xfrm>
            <a:off x="716575" y="257925"/>
            <a:ext cx="7722575" cy="4627625"/>
          </a:xfrm>
          <a:custGeom>
            <a:avLst/>
            <a:gdLst/>
            <a:ahLst/>
            <a:cxnLst/>
            <a:rect l="l" t="t" r="r" b="b"/>
            <a:pathLst>
              <a:path w="308903" h="185105" extrusionOk="0">
                <a:moveTo>
                  <a:pt x="144" y="0"/>
                </a:moveTo>
                <a:lnTo>
                  <a:pt x="308903" y="6828"/>
                </a:lnTo>
                <a:lnTo>
                  <a:pt x="307494" y="185105"/>
                </a:lnTo>
                <a:lnTo>
                  <a:pt x="0" y="179499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11" name="Google Shape;10211;p42"/>
          <p:cNvSpPr txBox="1">
            <a:spLocks noGrp="1"/>
          </p:cNvSpPr>
          <p:nvPr>
            <p:ph type="title"/>
          </p:nvPr>
        </p:nvSpPr>
        <p:spPr>
          <a:xfrm>
            <a:off x="1349100" y="540000"/>
            <a:ext cx="64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Definición</a:t>
            </a: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10212" name="Google Shape;10212;p42"/>
          <p:cNvSpPr txBox="1">
            <a:spLocks noGrp="1"/>
          </p:cNvSpPr>
          <p:nvPr>
            <p:ph type="body" idx="1"/>
          </p:nvPr>
        </p:nvSpPr>
        <p:spPr>
          <a:xfrm>
            <a:off x="1076400" y="1299675"/>
            <a:ext cx="6991200" cy="2065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sz="2000" b="1" dirty="0">
                <a:solidFill>
                  <a:schemeClr val="dk1"/>
                </a:solidFill>
              </a:rPr>
              <a:t>Es una historia contada con dibujos y palabras a través de una serie de viñetas y globos de diálogos.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s-CL" sz="2000" b="1" dirty="0">
              <a:solidFill>
                <a:schemeClr val="dk1"/>
              </a:solidFill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L" sz="2000" b="1" dirty="0">
                <a:solidFill>
                  <a:schemeClr val="dk1"/>
                </a:solidFill>
              </a:rPr>
              <a:t>Corresponde al género narrativo ya que cuenta un relato a través de una sucesión de imágenes que forman una secuencia con significado.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4098" name="Picture 2" descr="10 Historietas para Primaria (Para NIÑOS) - historietas.net">
            <a:extLst>
              <a:ext uri="{FF2B5EF4-FFF2-40B4-BE49-F238E27FC236}">
                <a16:creationId xmlns:a16="http://schemas.microsoft.com/office/drawing/2014/main" id="{E1C24AE3-F7A1-4241-A91A-4DD610E6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59" y="3431637"/>
            <a:ext cx="4730574" cy="123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oogle Shape;10241;p44"/>
          <p:cNvGrpSpPr/>
          <p:nvPr/>
        </p:nvGrpSpPr>
        <p:grpSpPr>
          <a:xfrm>
            <a:off x="-301348" y="-182324"/>
            <a:ext cx="9622411" cy="5555721"/>
            <a:chOff x="-200026" y="-123825"/>
            <a:chExt cx="9419883" cy="5438787"/>
          </a:xfrm>
        </p:grpSpPr>
        <p:grpSp>
          <p:nvGrpSpPr>
            <p:cNvPr id="10242" name="Google Shape;10242;p44"/>
            <p:cNvGrpSpPr/>
            <p:nvPr/>
          </p:nvGrpSpPr>
          <p:grpSpPr>
            <a:xfrm>
              <a:off x="-200026" y="-123825"/>
              <a:ext cx="9419883" cy="5438787"/>
              <a:chOff x="-239051" y="-123825"/>
              <a:chExt cx="9419883" cy="5438787"/>
            </a:xfrm>
          </p:grpSpPr>
          <p:sp>
            <p:nvSpPr>
              <p:cNvPr id="10243" name="Google Shape;10243;p44"/>
              <p:cNvSpPr/>
              <p:nvPr/>
            </p:nvSpPr>
            <p:spPr>
              <a:xfrm>
                <a:off x="8483162" y="419383"/>
                <a:ext cx="321683" cy="310933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42" extrusionOk="0">
                    <a:moveTo>
                      <a:pt x="2787" y="1"/>
                    </a:moveTo>
                    <a:lnTo>
                      <a:pt x="1715" y="632"/>
                    </a:lnTo>
                    <a:lnTo>
                      <a:pt x="596" y="108"/>
                    </a:lnTo>
                    <a:lnTo>
                      <a:pt x="846" y="1323"/>
                    </a:lnTo>
                    <a:lnTo>
                      <a:pt x="1" y="2227"/>
                    </a:lnTo>
                    <a:lnTo>
                      <a:pt x="1239" y="2358"/>
                    </a:lnTo>
                    <a:lnTo>
                      <a:pt x="1834" y="3442"/>
                    </a:lnTo>
                    <a:lnTo>
                      <a:pt x="2334" y="2299"/>
                    </a:lnTo>
                    <a:lnTo>
                      <a:pt x="3561" y="2073"/>
                    </a:lnTo>
                    <a:lnTo>
                      <a:pt x="2632" y="1239"/>
                    </a:lnTo>
                    <a:lnTo>
                      <a:pt x="278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4" name="Google Shape;10244;p44"/>
              <p:cNvSpPr/>
              <p:nvPr/>
            </p:nvSpPr>
            <p:spPr>
              <a:xfrm>
                <a:off x="7794720" y="3723653"/>
                <a:ext cx="419606" cy="402352"/>
              </a:xfrm>
              <a:custGeom>
                <a:avLst/>
                <a:gdLst/>
                <a:ahLst/>
                <a:cxnLst/>
                <a:rect l="l" t="t" r="r" b="b"/>
                <a:pathLst>
                  <a:path w="4645" h="4454" extrusionOk="0">
                    <a:moveTo>
                      <a:pt x="953" y="1"/>
                    </a:moveTo>
                    <a:lnTo>
                      <a:pt x="1191" y="1608"/>
                    </a:lnTo>
                    <a:lnTo>
                      <a:pt x="1" y="2715"/>
                    </a:lnTo>
                    <a:lnTo>
                      <a:pt x="1584" y="2977"/>
                    </a:lnTo>
                    <a:lnTo>
                      <a:pt x="2287" y="4454"/>
                    </a:lnTo>
                    <a:lnTo>
                      <a:pt x="3037" y="3013"/>
                    </a:lnTo>
                    <a:lnTo>
                      <a:pt x="4644" y="2810"/>
                    </a:lnTo>
                    <a:lnTo>
                      <a:pt x="3513" y="1656"/>
                    </a:lnTo>
                    <a:lnTo>
                      <a:pt x="3823" y="60"/>
                    </a:lnTo>
                    <a:lnTo>
                      <a:pt x="2370" y="786"/>
                    </a:lnTo>
                    <a:lnTo>
                      <a:pt x="953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5" name="Google Shape;10245;p44"/>
              <p:cNvSpPr/>
              <p:nvPr/>
            </p:nvSpPr>
            <p:spPr>
              <a:xfrm>
                <a:off x="2000975" y="87900"/>
                <a:ext cx="407682" cy="419606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645" extrusionOk="0">
                    <a:moveTo>
                      <a:pt x="2977" y="1"/>
                    </a:moveTo>
                    <a:lnTo>
                      <a:pt x="1774" y="1084"/>
                    </a:lnTo>
                    <a:lnTo>
                      <a:pt x="179" y="715"/>
                    </a:lnTo>
                    <a:lnTo>
                      <a:pt x="845" y="2192"/>
                    </a:lnTo>
                    <a:lnTo>
                      <a:pt x="0" y="3573"/>
                    </a:lnTo>
                    <a:lnTo>
                      <a:pt x="1607" y="3406"/>
                    </a:lnTo>
                    <a:lnTo>
                      <a:pt x="2667" y="4644"/>
                    </a:lnTo>
                    <a:lnTo>
                      <a:pt x="3001" y="3049"/>
                    </a:lnTo>
                    <a:lnTo>
                      <a:pt x="4513" y="2442"/>
                    </a:lnTo>
                    <a:lnTo>
                      <a:pt x="3096" y="1620"/>
                    </a:lnTo>
                    <a:lnTo>
                      <a:pt x="297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6" name="Google Shape;10246;p44"/>
              <p:cNvSpPr/>
              <p:nvPr/>
            </p:nvSpPr>
            <p:spPr>
              <a:xfrm>
                <a:off x="2331566" y="4670288"/>
                <a:ext cx="406688" cy="419606"/>
              </a:xfrm>
              <a:custGeom>
                <a:avLst/>
                <a:gdLst/>
                <a:ahLst/>
                <a:cxnLst/>
                <a:rect l="l" t="t" r="r" b="b"/>
                <a:pathLst>
                  <a:path w="4502" h="4645" extrusionOk="0">
                    <a:moveTo>
                      <a:pt x="2966" y="1"/>
                    </a:moveTo>
                    <a:lnTo>
                      <a:pt x="1751" y="1084"/>
                    </a:lnTo>
                    <a:lnTo>
                      <a:pt x="180" y="715"/>
                    </a:lnTo>
                    <a:lnTo>
                      <a:pt x="846" y="2203"/>
                    </a:lnTo>
                    <a:lnTo>
                      <a:pt x="1" y="3584"/>
                    </a:lnTo>
                    <a:lnTo>
                      <a:pt x="1620" y="3406"/>
                    </a:lnTo>
                    <a:lnTo>
                      <a:pt x="2680" y="4644"/>
                    </a:lnTo>
                    <a:lnTo>
                      <a:pt x="3001" y="3049"/>
                    </a:lnTo>
                    <a:lnTo>
                      <a:pt x="4501" y="2406"/>
                    </a:lnTo>
                    <a:lnTo>
                      <a:pt x="3097" y="1608"/>
                    </a:lnTo>
                    <a:lnTo>
                      <a:pt x="2966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7" name="Google Shape;10247;p44"/>
              <p:cNvSpPr/>
              <p:nvPr/>
            </p:nvSpPr>
            <p:spPr>
              <a:xfrm>
                <a:off x="4509262" y="4734336"/>
                <a:ext cx="305513" cy="29151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227" extrusionOk="0">
                    <a:moveTo>
                      <a:pt x="1715" y="0"/>
                    </a:moveTo>
                    <a:lnTo>
                      <a:pt x="1179" y="1036"/>
                    </a:lnTo>
                    <a:lnTo>
                      <a:pt x="0" y="1191"/>
                    </a:lnTo>
                    <a:lnTo>
                      <a:pt x="834" y="2036"/>
                    </a:lnTo>
                    <a:lnTo>
                      <a:pt x="607" y="3191"/>
                    </a:lnTo>
                    <a:lnTo>
                      <a:pt x="1667" y="2667"/>
                    </a:lnTo>
                    <a:lnTo>
                      <a:pt x="2691" y="3227"/>
                    </a:lnTo>
                    <a:lnTo>
                      <a:pt x="2524" y="2072"/>
                    </a:lnTo>
                    <a:lnTo>
                      <a:pt x="3382" y="1262"/>
                    </a:lnTo>
                    <a:lnTo>
                      <a:pt x="2215" y="10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8" name="Google Shape;10248;p44"/>
              <p:cNvSpPr/>
              <p:nvPr/>
            </p:nvSpPr>
            <p:spPr>
              <a:xfrm>
                <a:off x="4570024" y="4049609"/>
                <a:ext cx="184013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025" extrusionOk="0">
                    <a:moveTo>
                      <a:pt x="1501" y="1"/>
                    </a:moveTo>
                    <a:lnTo>
                      <a:pt x="906" y="406"/>
                    </a:lnTo>
                    <a:lnTo>
                      <a:pt x="239" y="144"/>
                    </a:lnTo>
                    <a:lnTo>
                      <a:pt x="441" y="846"/>
                    </a:lnTo>
                    <a:lnTo>
                      <a:pt x="1" y="1394"/>
                    </a:lnTo>
                    <a:lnTo>
                      <a:pt x="715" y="1418"/>
                    </a:lnTo>
                    <a:lnTo>
                      <a:pt x="1108" y="2025"/>
                    </a:lnTo>
                    <a:lnTo>
                      <a:pt x="1358" y="1334"/>
                    </a:lnTo>
                    <a:lnTo>
                      <a:pt x="2037" y="1144"/>
                    </a:lnTo>
                    <a:lnTo>
                      <a:pt x="1477" y="715"/>
                    </a:lnTo>
                    <a:lnTo>
                      <a:pt x="1501" y="1"/>
                    </a:lnTo>
                    <a:close/>
                  </a:path>
                </a:pathLst>
              </a:custGeom>
              <a:solidFill>
                <a:srgbClr val="F6F61A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9" name="Google Shape;10249;p44"/>
              <p:cNvSpPr/>
              <p:nvPr/>
            </p:nvSpPr>
            <p:spPr>
              <a:xfrm>
                <a:off x="6356114" y="211243"/>
                <a:ext cx="380852" cy="363598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025" extrusionOk="0">
                    <a:moveTo>
                      <a:pt x="2084" y="0"/>
                    </a:moveTo>
                    <a:lnTo>
                      <a:pt x="1441" y="1322"/>
                    </a:lnTo>
                    <a:lnTo>
                      <a:pt x="1" y="1560"/>
                    </a:lnTo>
                    <a:lnTo>
                      <a:pt x="1060" y="2572"/>
                    </a:lnTo>
                    <a:lnTo>
                      <a:pt x="834" y="4024"/>
                    </a:lnTo>
                    <a:lnTo>
                      <a:pt x="2132" y="3322"/>
                    </a:lnTo>
                    <a:lnTo>
                      <a:pt x="3442" y="3989"/>
                    </a:lnTo>
                    <a:lnTo>
                      <a:pt x="3168" y="2548"/>
                    </a:lnTo>
                    <a:lnTo>
                      <a:pt x="4216" y="1500"/>
                    </a:lnTo>
                    <a:lnTo>
                      <a:pt x="2751" y="1310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50" name="Google Shape;10250;p44"/>
              <p:cNvGrpSpPr/>
              <p:nvPr/>
            </p:nvGrpSpPr>
            <p:grpSpPr>
              <a:xfrm>
                <a:off x="-239051" y="-123825"/>
                <a:ext cx="9419883" cy="5438787"/>
                <a:chOff x="-239051" y="-123825"/>
                <a:chExt cx="9419883" cy="5438787"/>
              </a:xfrm>
            </p:grpSpPr>
            <p:sp>
              <p:nvSpPr>
                <p:cNvPr id="10251" name="Google Shape;10251;p44"/>
                <p:cNvSpPr/>
                <p:nvPr/>
              </p:nvSpPr>
              <p:spPr>
                <a:xfrm>
                  <a:off x="5309500" y="3031099"/>
                  <a:ext cx="3300182" cy="2283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85" h="18871" extrusionOk="0">
                      <a:moveTo>
                        <a:pt x="0" y="1"/>
                      </a:moveTo>
                      <a:lnTo>
                        <a:pt x="27480" y="18765"/>
                      </a:lnTo>
                      <a:cubicBezTo>
                        <a:pt x="27480" y="18789"/>
                        <a:pt x="27492" y="18789"/>
                        <a:pt x="27492" y="18789"/>
                      </a:cubicBezTo>
                      <a:cubicBezTo>
                        <a:pt x="27576" y="18844"/>
                        <a:pt x="27673" y="18870"/>
                        <a:pt x="27769" y="18870"/>
                      </a:cubicBezTo>
                      <a:cubicBezTo>
                        <a:pt x="27944" y="18870"/>
                        <a:pt x="28118" y="18783"/>
                        <a:pt x="28218" y="18622"/>
                      </a:cubicBezTo>
                      <a:cubicBezTo>
                        <a:pt x="28385" y="18384"/>
                        <a:pt x="28313" y="18051"/>
                        <a:pt x="28063" y="17896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2" name="Google Shape;10252;p44"/>
                <p:cNvSpPr/>
                <p:nvPr/>
              </p:nvSpPr>
              <p:spPr>
                <a:xfrm>
                  <a:off x="6274627" y="-123824"/>
                  <a:ext cx="2530211" cy="1568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3" h="12907" extrusionOk="0">
                      <a:moveTo>
                        <a:pt x="19153" y="1"/>
                      </a:moveTo>
                      <a:cubicBezTo>
                        <a:pt x="19046" y="1"/>
                        <a:pt x="18939" y="31"/>
                        <a:pt x="18848" y="95"/>
                      </a:cubicBezTo>
                      <a:lnTo>
                        <a:pt x="0" y="12906"/>
                      </a:lnTo>
                      <a:lnTo>
                        <a:pt x="19443" y="988"/>
                      </a:lnTo>
                      <a:lnTo>
                        <a:pt x="19455" y="965"/>
                      </a:lnTo>
                      <a:cubicBezTo>
                        <a:pt x="19693" y="798"/>
                        <a:pt x="19753" y="464"/>
                        <a:pt x="19586" y="226"/>
                      </a:cubicBezTo>
                      <a:cubicBezTo>
                        <a:pt x="19491" y="80"/>
                        <a:pt x="19323" y="1"/>
                        <a:pt x="1915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3" name="Google Shape;10253;p44"/>
                <p:cNvSpPr/>
                <p:nvPr/>
              </p:nvSpPr>
              <p:spPr>
                <a:xfrm>
                  <a:off x="660863" y="1101753"/>
                  <a:ext cx="2545410" cy="951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6" h="8506" extrusionOk="0">
                      <a:moveTo>
                        <a:pt x="589" y="0"/>
                      </a:moveTo>
                      <a:cubicBezTo>
                        <a:pt x="373" y="0"/>
                        <a:pt x="160" y="143"/>
                        <a:pt x="84" y="362"/>
                      </a:cubicBezTo>
                      <a:cubicBezTo>
                        <a:pt x="1" y="636"/>
                        <a:pt x="143" y="945"/>
                        <a:pt x="429" y="1040"/>
                      </a:cubicBezTo>
                      <a:lnTo>
                        <a:pt x="22765" y="8506"/>
                      </a:lnTo>
                      <a:lnTo>
                        <a:pt x="798" y="40"/>
                      </a:lnTo>
                      <a:cubicBezTo>
                        <a:pt x="798" y="40"/>
                        <a:pt x="786" y="40"/>
                        <a:pt x="751" y="28"/>
                      </a:cubicBezTo>
                      <a:cubicBezTo>
                        <a:pt x="698" y="9"/>
                        <a:pt x="643" y="0"/>
                        <a:pt x="58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4" name="Google Shape;10254;p44"/>
                <p:cNvSpPr/>
                <p:nvPr/>
              </p:nvSpPr>
              <p:spPr>
                <a:xfrm>
                  <a:off x="-239051" y="2838124"/>
                  <a:ext cx="3521104" cy="85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06" h="5548" extrusionOk="0">
                      <a:moveTo>
                        <a:pt x="23206" y="0"/>
                      </a:moveTo>
                      <a:lnTo>
                        <a:pt x="310" y="4858"/>
                      </a:lnTo>
                      <a:cubicBezTo>
                        <a:pt x="108" y="4894"/>
                        <a:pt x="1" y="5096"/>
                        <a:pt x="48" y="5275"/>
                      </a:cubicBezTo>
                      <a:cubicBezTo>
                        <a:pt x="79" y="5437"/>
                        <a:pt x="230" y="5547"/>
                        <a:pt x="391" y="5547"/>
                      </a:cubicBezTo>
                      <a:cubicBezTo>
                        <a:pt x="420" y="5547"/>
                        <a:pt x="448" y="5544"/>
                        <a:pt x="477" y="5537"/>
                      </a:cubicBezTo>
                      <a:lnTo>
                        <a:pt x="2320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5" name="Google Shape;10255;p44"/>
                <p:cNvSpPr/>
                <p:nvPr/>
              </p:nvSpPr>
              <p:spPr>
                <a:xfrm>
                  <a:off x="683448" y="3351995"/>
                  <a:ext cx="963892" cy="293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1" h="2625" extrusionOk="0">
                      <a:moveTo>
                        <a:pt x="8621" y="0"/>
                      </a:moveTo>
                      <a:lnTo>
                        <a:pt x="334" y="1929"/>
                      </a:lnTo>
                      <a:cubicBezTo>
                        <a:pt x="322" y="1929"/>
                        <a:pt x="322" y="1941"/>
                        <a:pt x="287" y="1941"/>
                      </a:cubicBezTo>
                      <a:cubicBezTo>
                        <a:pt x="108" y="2000"/>
                        <a:pt x="1" y="2203"/>
                        <a:pt x="60" y="2381"/>
                      </a:cubicBezTo>
                      <a:cubicBezTo>
                        <a:pt x="109" y="2526"/>
                        <a:pt x="251" y="2624"/>
                        <a:pt x="405" y="2624"/>
                      </a:cubicBezTo>
                      <a:cubicBezTo>
                        <a:pt x="441" y="2624"/>
                        <a:pt x="477" y="2619"/>
                        <a:pt x="513" y="2608"/>
                      </a:cubicBezTo>
                      <a:lnTo>
                        <a:pt x="862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6" name="Google Shape;10256;p44"/>
                <p:cNvSpPr/>
                <p:nvPr/>
              </p:nvSpPr>
              <p:spPr>
                <a:xfrm>
                  <a:off x="-172372" y="1737375"/>
                  <a:ext cx="3216203" cy="501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75" h="4488" extrusionOk="0">
                      <a:moveTo>
                        <a:pt x="377" y="1"/>
                      </a:moveTo>
                      <a:cubicBezTo>
                        <a:pt x="204" y="1"/>
                        <a:pt x="69" y="119"/>
                        <a:pt x="48" y="273"/>
                      </a:cubicBezTo>
                      <a:cubicBezTo>
                        <a:pt x="1" y="475"/>
                        <a:pt x="132" y="666"/>
                        <a:pt x="322" y="689"/>
                      </a:cubicBezTo>
                      <a:lnTo>
                        <a:pt x="21075" y="4487"/>
                      </a:lnTo>
                      <a:lnTo>
                        <a:pt x="465" y="11"/>
                      </a:lnTo>
                      <a:cubicBezTo>
                        <a:pt x="435" y="4"/>
                        <a:pt x="405" y="1"/>
                        <a:pt x="3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7" name="Google Shape;10257;p44"/>
                <p:cNvSpPr/>
                <p:nvPr/>
              </p:nvSpPr>
              <p:spPr>
                <a:xfrm>
                  <a:off x="1151600" y="3347975"/>
                  <a:ext cx="2394114" cy="1925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8" h="15868" extrusionOk="0">
                      <a:moveTo>
                        <a:pt x="20217" y="0"/>
                      </a:moveTo>
                      <a:lnTo>
                        <a:pt x="179" y="15217"/>
                      </a:lnTo>
                      <a:cubicBezTo>
                        <a:pt x="24" y="15359"/>
                        <a:pt x="1" y="15574"/>
                        <a:pt x="120" y="15729"/>
                      </a:cubicBezTo>
                      <a:cubicBezTo>
                        <a:pt x="193" y="15822"/>
                        <a:pt x="297" y="15867"/>
                        <a:pt x="399" y="15867"/>
                      </a:cubicBezTo>
                      <a:cubicBezTo>
                        <a:pt x="479" y="15867"/>
                        <a:pt x="557" y="15840"/>
                        <a:pt x="620" y="15788"/>
                      </a:cubicBezTo>
                      <a:lnTo>
                        <a:pt x="202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8" name="Google Shape;10258;p44"/>
                <p:cNvSpPr/>
                <p:nvPr/>
              </p:nvSpPr>
              <p:spPr>
                <a:xfrm>
                  <a:off x="3303325" y="3217500"/>
                  <a:ext cx="963891" cy="205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2" h="17226" extrusionOk="0">
                      <a:moveTo>
                        <a:pt x="8192" y="1"/>
                      </a:moveTo>
                      <a:lnTo>
                        <a:pt x="131" y="16443"/>
                      </a:lnTo>
                      <a:cubicBezTo>
                        <a:pt x="131" y="16467"/>
                        <a:pt x="131" y="16467"/>
                        <a:pt x="119" y="16479"/>
                      </a:cubicBezTo>
                      <a:cubicBezTo>
                        <a:pt x="0" y="16753"/>
                        <a:pt x="131" y="17062"/>
                        <a:pt x="405" y="17181"/>
                      </a:cubicBezTo>
                      <a:cubicBezTo>
                        <a:pt x="471" y="17211"/>
                        <a:pt x="540" y="17225"/>
                        <a:pt x="610" y="17225"/>
                      </a:cubicBezTo>
                      <a:cubicBezTo>
                        <a:pt x="816" y="17225"/>
                        <a:pt x="1018" y="17100"/>
                        <a:pt x="1107" y="16896"/>
                      </a:cubicBezTo>
                      <a:lnTo>
                        <a:pt x="819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59" name="Google Shape;10259;p44"/>
                <p:cNvSpPr/>
                <p:nvPr/>
              </p:nvSpPr>
              <p:spPr>
                <a:xfrm>
                  <a:off x="7878717" y="639652"/>
                  <a:ext cx="584418" cy="30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7" h="2733" extrusionOk="0">
                      <a:moveTo>
                        <a:pt x="4814" y="0"/>
                      </a:moveTo>
                      <a:cubicBezTo>
                        <a:pt x="4751" y="0"/>
                        <a:pt x="4688" y="18"/>
                        <a:pt x="4632" y="54"/>
                      </a:cubicBezTo>
                      <a:lnTo>
                        <a:pt x="0" y="2733"/>
                      </a:lnTo>
                      <a:lnTo>
                        <a:pt x="4941" y="685"/>
                      </a:lnTo>
                      <a:cubicBezTo>
                        <a:pt x="4965" y="685"/>
                        <a:pt x="4977" y="685"/>
                        <a:pt x="4989" y="673"/>
                      </a:cubicBezTo>
                      <a:cubicBezTo>
                        <a:pt x="5168" y="566"/>
                        <a:pt x="5227" y="351"/>
                        <a:pt x="5120" y="185"/>
                      </a:cubicBezTo>
                      <a:cubicBezTo>
                        <a:pt x="5057" y="66"/>
                        <a:pt x="4936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0" name="Google Shape;10260;p44"/>
                <p:cNvSpPr/>
                <p:nvPr/>
              </p:nvSpPr>
              <p:spPr>
                <a:xfrm>
                  <a:off x="5100399" y="-123825"/>
                  <a:ext cx="915921" cy="1703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1" h="13960" extrusionOk="0">
                      <a:moveTo>
                        <a:pt x="7278" y="0"/>
                      </a:moveTo>
                      <a:cubicBezTo>
                        <a:pt x="7143" y="0"/>
                        <a:pt x="7014" y="67"/>
                        <a:pt x="6954" y="196"/>
                      </a:cubicBezTo>
                      <a:lnTo>
                        <a:pt x="1" y="13960"/>
                      </a:lnTo>
                      <a:lnTo>
                        <a:pt x="7573" y="542"/>
                      </a:lnTo>
                      <a:cubicBezTo>
                        <a:pt x="7680" y="363"/>
                        <a:pt x="7597" y="137"/>
                        <a:pt x="7430" y="30"/>
                      </a:cubicBezTo>
                      <a:cubicBezTo>
                        <a:pt x="7381" y="10"/>
                        <a:pt x="7329" y="0"/>
                        <a:pt x="727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1" name="Google Shape;10261;p44"/>
                <p:cNvSpPr/>
                <p:nvPr/>
              </p:nvSpPr>
              <p:spPr>
                <a:xfrm>
                  <a:off x="4783650" y="-85975"/>
                  <a:ext cx="709654" cy="20522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1" h="17586" extrusionOk="0">
                      <a:moveTo>
                        <a:pt x="5974" y="0"/>
                      </a:moveTo>
                      <a:cubicBezTo>
                        <a:pt x="5752" y="0"/>
                        <a:pt x="5542" y="138"/>
                        <a:pt x="5465" y="369"/>
                      </a:cubicBezTo>
                      <a:lnTo>
                        <a:pt x="0" y="17586"/>
                      </a:lnTo>
                      <a:lnTo>
                        <a:pt x="6465" y="727"/>
                      </a:lnTo>
                      <a:cubicBezTo>
                        <a:pt x="6477" y="715"/>
                        <a:pt x="6477" y="703"/>
                        <a:pt x="6477" y="703"/>
                      </a:cubicBezTo>
                      <a:cubicBezTo>
                        <a:pt x="6561" y="417"/>
                        <a:pt x="6418" y="119"/>
                        <a:pt x="6132" y="24"/>
                      </a:cubicBezTo>
                      <a:cubicBezTo>
                        <a:pt x="6080" y="8"/>
                        <a:pt x="6026" y="0"/>
                        <a:pt x="59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2" name="Google Shape;10262;p44"/>
                <p:cNvSpPr/>
                <p:nvPr/>
              </p:nvSpPr>
              <p:spPr>
                <a:xfrm>
                  <a:off x="3043825" y="-85975"/>
                  <a:ext cx="1057026" cy="1844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1" h="15719" extrusionOk="0">
                      <a:moveTo>
                        <a:pt x="598" y="0"/>
                      </a:moveTo>
                      <a:cubicBezTo>
                        <a:pt x="504" y="0"/>
                        <a:pt x="409" y="24"/>
                        <a:pt x="322" y="74"/>
                      </a:cubicBezTo>
                      <a:cubicBezTo>
                        <a:pt x="72" y="228"/>
                        <a:pt x="1" y="550"/>
                        <a:pt x="155" y="812"/>
                      </a:cubicBezTo>
                      <a:lnTo>
                        <a:pt x="9430" y="15718"/>
                      </a:lnTo>
                      <a:lnTo>
                        <a:pt x="1060" y="264"/>
                      </a:lnTo>
                      <a:cubicBezTo>
                        <a:pt x="1060" y="252"/>
                        <a:pt x="1060" y="252"/>
                        <a:pt x="1048" y="240"/>
                      </a:cubicBezTo>
                      <a:cubicBezTo>
                        <a:pt x="947" y="85"/>
                        <a:pt x="775" y="0"/>
                        <a:pt x="59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3" name="Google Shape;10263;p44"/>
                <p:cNvSpPr/>
                <p:nvPr/>
              </p:nvSpPr>
              <p:spPr>
                <a:xfrm>
                  <a:off x="5711453" y="870200"/>
                  <a:ext cx="3469367" cy="1189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88" h="10637" extrusionOk="0">
                      <a:moveTo>
                        <a:pt x="24170" y="0"/>
                      </a:moveTo>
                      <a:cubicBezTo>
                        <a:pt x="24122" y="0"/>
                        <a:pt x="24074" y="9"/>
                        <a:pt x="24028" y="28"/>
                      </a:cubicBezTo>
                      <a:lnTo>
                        <a:pt x="1" y="10636"/>
                      </a:lnTo>
                      <a:lnTo>
                        <a:pt x="24313" y="683"/>
                      </a:lnTo>
                      <a:cubicBezTo>
                        <a:pt x="24492" y="587"/>
                        <a:pt x="24587" y="385"/>
                        <a:pt x="24492" y="206"/>
                      </a:cubicBezTo>
                      <a:cubicBezTo>
                        <a:pt x="24439" y="74"/>
                        <a:pt x="24307" y="0"/>
                        <a:pt x="24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4" name="Google Shape;10264;p44"/>
                <p:cNvSpPr/>
                <p:nvPr/>
              </p:nvSpPr>
              <p:spPr>
                <a:xfrm>
                  <a:off x="5261525" y="-85975"/>
                  <a:ext cx="2952817" cy="2158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9" h="18355" extrusionOk="0">
                      <a:moveTo>
                        <a:pt x="26247" y="0"/>
                      </a:moveTo>
                      <a:cubicBezTo>
                        <a:pt x="26178" y="0"/>
                        <a:pt x="26110" y="21"/>
                        <a:pt x="26051" y="66"/>
                      </a:cubicBezTo>
                      <a:lnTo>
                        <a:pt x="1" y="18354"/>
                      </a:lnTo>
                      <a:lnTo>
                        <a:pt x="26444" y="662"/>
                      </a:lnTo>
                      <a:cubicBezTo>
                        <a:pt x="26611" y="543"/>
                        <a:pt x="26659" y="316"/>
                        <a:pt x="26540" y="162"/>
                      </a:cubicBezTo>
                      <a:cubicBezTo>
                        <a:pt x="26473" y="58"/>
                        <a:pt x="26360" y="0"/>
                        <a:pt x="262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5" name="Google Shape;10265;p44"/>
                <p:cNvSpPr/>
                <p:nvPr/>
              </p:nvSpPr>
              <p:spPr>
                <a:xfrm>
                  <a:off x="2738249" y="-56350"/>
                  <a:ext cx="872651" cy="1189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8" h="9939" extrusionOk="0">
                      <a:moveTo>
                        <a:pt x="402" y="1"/>
                      </a:moveTo>
                      <a:cubicBezTo>
                        <a:pt x="330" y="1"/>
                        <a:pt x="256" y="22"/>
                        <a:pt x="191" y="68"/>
                      </a:cubicBezTo>
                      <a:cubicBezTo>
                        <a:pt x="48" y="175"/>
                        <a:pt x="1" y="402"/>
                        <a:pt x="120" y="556"/>
                      </a:cubicBezTo>
                      <a:lnTo>
                        <a:pt x="6978" y="9938"/>
                      </a:lnTo>
                      <a:lnTo>
                        <a:pt x="703" y="163"/>
                      </a:lnTo>
                      <a:cubicBezTo>
                        <a:pt x="703" y="140"/>
                        <a:pt x="703" y="140"/>
                        <a:pt x="679" y="140"/>
                      </a:cubicBezTo>
                      <a:cubicBezTo>
                        <a:pt x="621" y="52"/>
                        <a:pt x="514" y="1"/>
                        <a:pt x="4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6" name="Google Shape;10266;p44"/>
                <p:cNvSpPr/>
                <p:nvPr/>
              </p:nvSpPr>
              <p:spPr>
                <a:xfrm>
                  <a:off x="6898947" y="3988293"/>
                  <a:ext cx="1561615" cy="979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67" h="8759" extrusionOk="0">
                      <a:moveTo>
                        <a:pt x="0" y="0"/>
                      </a:moveTo>
                      <a:lnTo>
                        <a:pt x="13371" y="8704"/>
                      </a:lnTo>
                      <a:cubicBezTo>
                        <a:pt x="13433" y="8741"/>
                        <a:pt x="13498" y="8758"/>
                        <a:pt x="13561" y="8758"/>
                      </a:cubicBezTo>
                      <a:cubicBezTo>
                        <a:pt x="13679" y="8758"/>
                        <a:pt x="13789" y="8698"/>
                        <a:pt x="13859" y="8597"/>
                      </a:cubicBezTo>
                      <a:cubicBezTo>
                        <a:pt x="13966" y="8418"/>
                        <a:pt x="13907" y="8216"/>
                        <a:pt x="13740" y="810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7" name="Google Shape;10267;p44"/>
                <p:cNvSpPr/>
                <p:nvPr/>
              </p:nvSpPr>
              <p:spPr>
                <a:xfrm>
                  <a:off x="5750125" y="3931050"/>
                  <a:ext cx="1148817" cy="1342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9" h="10840" extrusionOk="0">
                      <a:moveTo>
                        <a:pt x="0" y="0"/>
                      </a:moveTo>
                      <a:lnTo>
                        <a:pt x="8335" y="10633"/>
                      </a:lnTo>
                      <a:cubicBezTo>
                        <a:pt x="8358" y="10644"/>
                        <a:pt x="8370" y="10644"/>
                        <a:pt x="8370" y="10680"/>
                      </a:cubicBezTo>
                      <a:cubicBezTo>
                        <a:pt x="8482" y="10786"/>
                        <a:pt x="8624" y="10840"/>
                        <a:pt x="8765" y="10840"/>
                      </a:cubicBezTo>
                      <a:cubicBezTo>
                        <a:pt x="8895" y="10840"/>
                        <a:pt x="9024" y="10795"/>
                        <a:pt x="9132" y="10704"/>
                      </a:cubicBezTo>
                      <a:cubicBezTo>
                        <a:pt x="9335" y="10502"/>
                        <a:pt x="9358" y="10168"/>
                        <a:pt x="9156" y="994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8" name="Google Shape;10268;p44"/>
                <p:cNvSpPr/>
                <p:nvPr/>
              </p:nvSpPr>
              <p:spPr>
                <a:xfrm>
                  <a:off x="3171504" y="4479464"/>
                  <a:ext cx="360915" cy="632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8" h="5657" extrusionOk="0">
                      <a:moveTo>
                        <a:pt x="3227" y="1"/>
                      </a:moveTo>
                      <a:lnTo>
                        <a:pt x="96" y="5251"/>
                      </a:lnTo>
                      <a:cubicBezTo>
                        <a:pt x="96" y="5263"/>
                        <a:pt x="72" y="5263"/>
                        <a:pt x="72" y="5263"/>
                      </a:cubicBezTo>
                      <a:cubicBezTo>
                        <a:pt x="1" y="5394"/>
                        <a:pt x="60" y="5561"/>
                        <a:pt x="191" y="5620"/>
                      </a:cubicBezTo>
                      <a:cubicBezTo>
                        <a:pt x="234" y="5645"/>
                        <a:pt x="277" y="5656"/>
                        <a:pt x="319" y="5656"/>
                      </a:cubicBezTo>
                      <a:cubicBezTo>
                        <a:pt x="417" y="5656"/>
                        <a:pt x="507" y="5594"/>
                        <a:pt x="548" y="5501"/>
                      </a:cubicBezTo>
                      <a:lnTo>
                        <a:pt x="322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69" name="Google Shape;10269;p44"/>
                <p:cNvSpPr/>
                <p:nvPr/>
              </p:nvSpPr>
              <p:spPr>
                <a:xfrm>
                  <a:off x="5517224" y="2673450"/>
                  <a:ext cx="3663608" cy="430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7" h="3852" extrusionOk="0">
                      <a:moveTo>
                        <a:pt x="0" y="0"/>
                      </a:moveTo>
                      <a:lnTo>
                        <a:pt x="25706" y="3846"/>
                      </a:lnTo>
                      <a:cubicBezTo>
                        <a:pt x="25706" y="3846"/>
                        <a:pt x="25711" y="3851"/>
                        <a:pt x="25718" y="3851"/>
                      </a:cubicBezTo>
                      <a:cubicBezTo>
                        <a:pt x="25722" y="3851"/>
                        <a:pt x="25726" y="3850"/>
                        <a:pt x="25730" y="3846"/>
                      </a:cubicBezTo>
                      <a:cubicBezTo>
                        <a:pt x="25745" y="3847"/>
                        <a:pt x="25760" y="3848"/>
                        <a:pt x="25775" y="3848"/>
                      </a:cubicBezTo>
                      <a:cubicBezTo>
                        <a:pt x="26043" y="3848"/>
                        <a:pt x="26279" y="3652"/>
                        <a:pt x="26313" y="3370"/>
                      </a:cubicBezTo>
                      <a:cubicBezTo>
                        <a:pt x="26337" y="3084"/>
                        <a:pt x="26135" y="2822"/>
                        <a:pt x="25837" y="278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0" name="Google Shape;10270;p44"/>
                <p:cNvSpPr/>
                <p:nvPr/>
              </p:nvSpPr>
              <p:spPr>
                <a:xfrm>
                  <a:off x="7351544" y="2766234"/>
                  <a:ext cx="1103652" cy="127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71" h="1144" extrusionOk="0">
                      <a:moveTo>
                        <a:pt x="0" y="0"/>
                      </a:moveTo>
                      <a:lnTo>
                        <a:pt x="9466" y="1120"/>
                      </a:lnTo>
                      <a:cubicBezTo>
                        <a:pt x="9478" y="1143"/>
                        <a:pt x="9478" y="1143"/>
                        <a:pt x="9502" y="1143"/>
                      </a:cubicBezTo>
                      <a:cubicBezTo>
                        <a:pt x="9692" y="1143"/>
                        <a:pt x="9847" y="989"/>
                        <a:pt x="9871" y="798"/>
                      </a:cubicBezTo>
                      <a:cubicBezTo>
                        <a:pt x="9871" y="596"/>
                        <a:pt x="9716" y="441"/>
                        <a:pt x="9525" y="4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1" name="Google Shape;10271;p44"/>
                <p:cNvSpPr/>
                <p:nvPr/>
              </p:nvSpPr>
              <p:spPr>
                <a:xfrm>
                  <a:off x="5008626" y="3696700"/>
                  <a:ext cx="666930" cy="1568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97" h="12741" extrusionOk="0">
                      <a:moveTo>
                        <a:pt x="0" y="1"/>
                      </a:moveTo>
                      <a:lnTo>
                        <a:pt x="4346" y="12502"/>
                      </a:lnTo>
                      <a:cubicBezTo>
                        <a:pt x="4346" y="12514"/>
                        <a:pt x="4346" y="12514"/>
                        <a:pt x="4358" y="12514"/>
                      </a:cubicBezTo>
                      <a:cubicBezTo>
                        <a:pt x="4413" y="12652"/>
                        <a:pt x="4554" y="12741"/>
                        <a:pt x="4697" y="12741"/>
                      </a:cubicBezTo>
                      <a:cubicBezTo>
                        <a:pt x="4739" y="12741"/>
                        <a:pt x="4782" y="12733"/>
                        <a:pt x="4822" y="12717"/>
                      </a:cubicBezTo>
                      <a:cubicBezTo>
                        <a:pt x="5001" y="12633"/>
                        <a:pt x="5096" y="12431"/>
                        <a:pt x="5013" y="12252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2" name="Google Shape;10272;p44"/>
                <p:cNvSpPr/>
                <p:nvPr/>
              </p:nvSpPr>
              <p:spPr>
                <a:xfrm>
                  <a:off x="261102" y="3469049"/>
                  <a:ext cx="2821308" cy="1774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32" h="13394" extrusionOk="0">
                      <a:moveTo>
                        <a:pt x="21432" y="1"/>
                      </a:moveTo>
                      <a:lnTo>
                        <a:pt x="215" y="12741"/>
                      </a:lnTo>
                      <a:cubicBezTo>
                        <a:pt x="36" y="12860"/>
                        <a:pt x="1" y="13062"/>
                        <a:pt x="96" y="13229"/>
                      </a:cubicBezTo>
                      <a:cubicBezTo>
                        <a:pt x="164" y="13335"/>
                        <a:pt x="281" y="13393"/>
                        <a:pt x="401" y="13393"/>
                      </a:cubicBezTo>
                      <a:cubicBezTo>
                        <a:pt x="468" y="13393"/>
                        <a:pt x="536" y="13375"/>
                        <a:pt x="596" y="13336"/>
                      </a:cubicBezTo>
                      <a:lnTo>
                        <a:pt x="2143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3" name="Google Shape;10273;p44"/>
                <p:cNvSpPr/>
                <p:nvPr/>
              </p:nvSpPr>
              <p:spPr>
                <a:xfrm>
                  <a:off x="5675548" y="625676"/>
                  <a:ext cx="709642" cy="828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7" h="7406" extrusionOk="0">
                      <a:moveTo>
                        <a:pt x="5656" y="0"/>
                      </a:moveTo>
                      <a:lnTo>
                        <a:pt x="0" y="7406"/>
                      </a:lnTo>
                      <a:lnTo>
                        <a:pt x="6346" y="548"/>
                      </a:lnTo>
                      <a:lnTo>
                        <a:pt x="565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4" name="Google Shape;10274;p44"/>
                <p:cNvSpPr/>
                <p:nvPr/>
              </p:nvSpPr>
              <p:spPr>
                <a:xfrm>
                  <a:off x="6470277" y="3169525"/>
                  <a:ext cx="1252803" cy="653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5" h="5847" extrusionOk="0">
                      <a:moveTo>
                        <a:pt x="0" y="1"/>
                      </a:moveTo>
                      <a:lnTo>
                        <a:pt x="10716" y="5847"/>
                      </a:lnTo>
                      <a:lnTo>
                        <a:pt x="11204" y="4787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5" name="Google Shape;10275;p44"/>
                <p:cNvSpPr/>
                <p:nvPr/>
              </p:nvSpPr>
              <p:spPr>
                <a:xfrm>
                  <a:off x="2334176" y="412682"/>
                  <a:ext cx="986589" cy="103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24" h="9228" extrusionOk="0">
                      <a:moveTo>
                        <a:pt x="834" y="0"/>
                      </a:moveTo>
                      <a:lnTo>
                        <a:pt x="1" y="810"/>
                      </a:lnTo>
                      <a:lnTo>
                        <a:pt x="8823" y="9227"/>
                      </a:lnTo>
                      <a:lnTo>
                        <a:pt x="83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6" name="Google Shape;10276;p44"/>
                <p:cNvSpPr/>
                <p:nvPr/>
              </p:nvSpPr>
              <p:spPr>
                <a:xfrm>
                  <a:off x="1213305" y="3447814"/>
                  <a:ext cx="1240840" cy="67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8" h="6013" extrusionOk="0">
                      <a:moveTo>
                        <a:pt x="11097" y="0"/>
                      </a:moveTo>
                      <a:lnTo>
                        <a:pt x="1" y="4965"/>
                      </a:lnTo>
                      <a:lnTo>
                        <a:pt x="525" y="6013"/>
                      </a:lnTo>
                      <a:lnTo>
                        <a:pt x="1109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7" name="Google Shape;10277;p44"/>
                <p:cNvSpPr/>
                <p:nvPr/>
              </p:nvSpPr>
              <p:spPr>
                <a:xfrm>
                  <a:off x="2724273" y="3876485"/>
                  <a:ext cx="704275" cy="756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" h="6763" extrusionOk="0">
                      <a:moveTo>
                        <a:pt x="6299" y="0"/>
                      </a:moveTo>
                      <a:lnTo>
                        <a:pt x="0" y="6191"/>
                      </a:lnTo>
                      <a:lnTo>
                        <a:pt x="619" y="6763"/>
                      </a:lnTo>
                      <a:lnTo>
                        <a:pt x="629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8" name="Google Shape;10278;p44"/>
                <p:cNvSpPr/>
                <p:nvPr/>
              </p:nvSpPr>
              <p:spPr>
                <a:xfrm>
                  <a:off x="4639874" y="3994889"/>
                  <a:ext cx="57357" cy="601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" h="5383" extrusionOk="0">
                      <a:moveTo>
                        <a:pt x="131" y="1"/>
                      </a:moveTo>
                      <a:lnTo>
                        <a:pt x="0" y="5382"/>
                      </a:lnTo>
                      <a:lnTo>
                        <a:pt x="512" y="5371"/>
                      </a:lnTo>
                      <a:lnTo>
                        <a:pt x="13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79" name="Google Shape;10279;p44"/>
                <p:cNvSpPr/>
                <p:nvPr/>
              </p:nvSpPr>
              <p:spPr>
                <a:xfrm>
                  <a:off x="2131804" y="753472"/>
                  <a:ext cx="4737955" cy="3559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76" h="31838" extrusionOk="0">
                      <a:moveTo>
                        <a:pt x="18860" y="1084"/>
                      </a:moveTo>
                      <a:cubicBezTo>
                        <a:pt x="22563" y="1084"/>
                        <a:pt x="25718" y="4013"/>
                        <a:pt x="26373" y="8084"/>
                      </a:cubicBezTo>
                      <a:cubicBezTo>
                        <a:pt x="26445" y="7739"/>
                        <a:pt x="26838" y="6513"/>
                        <a:pt x="25849" y="4548"/>
                      </a:cubicBezTo>
                      <a:cubicBezTo>
                        <a:pt x="26266" y="4358"/>
                        <a:pt x="26635" y="4286"/>
                        <a:pt x="26981" y="4286"/>
                      </a:cubicBezTo>
                      <a:cubicBezTo>
                        <a:pt x="28183" y="4286"/>
                        <a:pt x="28945" y="5287"/>
                        <a:pt x="29302" y="6132"/>
                      </a:cubicBezTo>
                      <a:cubicBezTo>
                        <a:pt x="30255" y="5834"/>
                        <a:pt x="31088" y="5715"/>
                        <a:pt x="31850" y="5715"/>
                      </a:cubicBezTo>
                      <a:cubicBezTo>
                        <a:pt x="36041" y="5715"/>
                        <a:pt x="37279" y="9787"/>
                        <a:pt x="36720" y="12561"/>
                      </a:cubicBezTo>
                      <a:cubicBezTo>
                        <a:pt x="37017" y="12145"/>
                        <a:pt x="37434" y="11216"/>
                        <a:pt x="37375" y="10299"/>
                      </a:cubicBezTo>
                      <a:lnTo>
                        <a:pt x="37375" y="10299"/>
                      </a:lnTo>
                      <a:cubicBezTo>
                        <a:pt x="37922" y="10537"/>
                        <a:pt x="41328" y="11490"/>
                        <a:pt x="41185" y="15062"/>
                      </a:cubicBezTo>
                      <a:cubicBezTo>
                        <a:pt x="41042" y="18110"/>
                        <a:pt x="38922" y="19514"/>
                        <a:pt x="38089" y="19550"/>
                      </a:cubicBezTo>
                      <a:cubicBezTo>
                        <a:pt x="37803" y="18681"/>
                        <a:pt x="37327" y="18110"/>
                        <a:pt x="36934" y="17812"/>
                      </a:cubicBezTo>
                      <a:lnTo>
                        <a:pt x="36934" y="17812"/>
                      </a:lnTo>
                      <a:cubicBezTo>
                        <a:pt x="37625" y="19181"/>
                        <a:pt x="39184" y="25122"/>
                        <a:pt x="32231" y="26372"/>
                      </a:cubicBezTo>
                      <a:cubicBezTo>
                        <a:pt x="32922" y="24289"/>
                        <a:pt x="32160" y="22562"/>
                        <a:pt x="31517" y="21824"/>
                      </a:cubicBezTo>
                      <a:lnTo>
                        <a:pt x="31517" y="21824"/>
                      </a:lnTo>
                      <a:cubicBezTo>
                        <a:pt x="32517" y="25730"/>
                        <a:pt x="30195" y="30361"/>
                        <a:pt x="25611" y="30718"/>
                      </a:cubicBezTo>
                      <a:cubicBezTo>
                        <a:pt x="25266" y="30754"/>
                        <a:pt x="24945" y="30766"/>
                        <a:pt x="24635" y="30766"/>
                      </a:cubicBezTo>
                      <a:cubicBezTo>
                        <a:pt x="19075" y="30766"/>
                        <a:pt x="16360" y="26968"/>
                        <a:pt x="16682" y="24706"/>
                      </a:cubicBezTo>
                      <a:lnTo>
                        <a:pt x="16682" y="24706"/>
                      </a:lnTo>
                      <a:cubicBezTo>
                        <a:pt x="16610" y="25051"/>
                        <a:pt x="16146" y="26670"/>
                        <a:pt x="17372" y="28182"/>
                      </a:cubicBezTo>
                      <a:cubicBezTo>
                        <a:pt x="16848" y="28468"/>
                        <a:pt x="16336" y="28587"/>
                        <a:pt x="15908" y="28587"/>
                      </a:cubicBezTo>
                      <a:cubicBezTo>
                        <a:pt x="14610" y="28587"/>
                        <a:pt x="13753" y="27575"/>
                        <a:pt x="13753" y="26658"/>
                      </a:cubicBezTo>
                      <a:cubicBezTo>
                        <a:pt x="12872" y="26861"/>
                        <a:pt x="12098" y="26968"/>
                        <a:pt x="11419" y="26968"/>
                      </a:cubicBezTo>
                      <a:cubicBezTo>
                        <a:pt x="6478" y="26968"/>
                        <a:pt x="6014" y="22039"/>
                        <a:pt x="6359" y="20229"/>
                      </a:cubicBezTo>
                      <a:lnTo>
                        <a:pt x="6359" y="20229"/>
                      </a:lnTo>
                      <a:cubicBezTo>
                        <a:pt x="5859" y="21074"/>
                        <a:pt x="5823" y="21574"/>
                        <a:pt x="5954" y="22503"/>
                      </a:cubicBezTo>
                      <a:cubicBezTo>
                        <a:pt x="5478" y="22324"/>
                        <a:pt x="1096" y="21908"/>
                        <a:pt x="1096" y="16264"/>
                      </a:cubicBezTo>
                      <a:cubicBezTo>
                        <a:pt x="1096" y="12014"/>
                        <a:pt x="4549" y="10775"/>
                        <a:pt x="7049" y="10775"/>
                      </a:cubicBezTo>
                      <a:cubicBezTo>
                        <a:pt x="7811" y="10775"/>
                        <a:pt x="8466" y="10882"/>
                        <a:pt x="8931" y="11061"/>
                      </a:cubicBezTo>
                      <a:cubicBezTo>
                        <a:pt x="8478" y="10418"/>
                        <a:pt x="7669" y="10120"/>
                        <a:pt x="6609" y="10120"/>
                      </a:cubicBezTo>
                      <a:cubicBezTo>
                        <a:pt x="6478" y="10120"/>
                        <a:pt x="6323" y="10120"/>
                        <a:pt x="6180" y="10132"/>
                      </a:cubicBezTo>
                      <a:cubicBezTo>
                        <a:pt x="6359" y="6977"/>
                        <a:pt x="8621" y="6418"/>
                        <a:pt x="10252" y="6418"/>
                      </a:cubicBezTo>
                      <a:cubicBezTo>
                        <a:pt x="10467" y="6418"/>
                        <a:pt x="10657" y="6430"/>
                        <a:pt x="10848" y="6441"/>
                      </a:cubicBezTo>
                      <a:cubicBezTo>
                        <a:pt x="10609" y="7453"/>
                        <a:pt x="11038" y="10656"/>
                        <a:pt x="11562" y="11002"/>
                      </a:cubicBezTo>
                      <a:cubicBezTo>
                        <a:pt x="10562" y="7084"/>
                        <a:pt x="12455" y="2667"/>
                        <a:pt x="16872" y="1393"/>
                      </a:cubicBezTo>
                      <a:cubicBezTo>
                        <a:pt x="17527" y="1179"/>
                        <a:pt x="18206" y="1084"/>
                        <a:pt x="18860" y="1084"/>
                      </a:cubicBezTo>
                      <a:close/>
                      <a:moveTo>
                        <a:pt x="18860" y="0"/>
                      </a:moveTo>
                      <a:cubicBezTo>
                        <a:pt x="18087" y="0"/>
                        <a:pt x="17313" y="107"/>
                        <a:pt x="16551" y="322"/>
                      </a:cubicBezTo>
                      <a:cubicBezTo>
                        <a:pt x="14181" y="1000"/>
                        <a:pt x="12288" y="2548"/>
                        <a:pt x="11193" y="4691"/>
                      </a:cubicBezTo>
                      <a:cubicBezTo>
                        <a:pt x="11086" y="4894"/>
                        <a:pt x="10979" y="5108"/>
                        <a:pt x="10895" y="5322"/>
                      </a:cubicBezTo>
                      <a:cubicBezTo>
                        <a:pt x="10669" y="5310"/>
                        <a:pt x="10443" y="5298"/>
                        <a:pt x="10240" y="5298"/>
                      </a:cubicBezTo>
                      <a:cubicBezTo>
                        <a:pt x="7192" y="5298"/>
                        <a:pt x="5311" y="6965"/>
                        <a:pt x="5085" y="9882"/>
                      </a:cubicBezTo>
                      <a:cubicBezTo>
                        <a:pt x="2335" y="10525"/>
                        <a:pt x="1" y="12561"/>
                        <a:pt x="1" y="16252"/>
                      </a:cubicBezTo>
                      <a:cubicBezTo>
                        <a:pt x="1" y="18967"/>
                        <a:pt x="953" y="22431"/>
                        <a:pt x="5442" y="23491"/>
                      </a:cubicBezTo>
                      <a:lnTo>
                        <a:pt x="5466" y="23491"/>
                      </a:lnTo>
                      <a:cubicBezTo>
                        <a:pt x="5704" y="24360"/>
                        <a:pt x="6085" y="25253"/>
                        <a:pt x="6740" y="26027"/>
                      </a:cubicBezTo>
                      <a:cubicBezTo>
                        <a:pt x="7847" y="27361"/>
                        <a:pt x="9466" y="28039"/>
                        <a:pt x="11419" y="28039"/>
                      </a:cubicBezTo>
                      <a:cubicBezTo>
                        <a:pt x="11907" y="28039"/>
                        <a:pt x="12443" y="27992"/>
                        <a:pt x="12979" y="27908"/>
                      </a:cubicBezTo>
                      <a:cubicBezTo>
                        <a:pt x="13479" y="28885"/>
                        <a:pt x="14538" y="29659"/>
                        <a:pt x="15908" y="29659"/>
                      </a:cubicBezTo>
                      <a:cubicBezTo>
                        <a:pt x="16479" y="29659"/>
                        <a:pt x="17051" y="29528"/>
                        <a:pt x="17622" y="29266"/>
                      </a:cubicBezTo>
                      <a:cubicBezTo>
                        <a:pt x="18813" y="30397"/>
                        <a:pt x="21027" y="31837"/>
                        <a:pt x="24647" y="31837"/>
                      </a:cubicBezTo>
                      <a:cubicBezTo>
                        <a:pt x="24992" y="31837"/>
                        <a:pt x="25361" y="31825"/>
                        <a:pt x="25718" y="31790"/>
                      </a:cubicBezTo>
                      <a:cubicBezTo>
                        <a:pt x="27981" y="31611"/>
                        <a:pt x="29957" y="30516"/>
                        <a:pt x="31279" y="28670"/>
                      </a:cubicBezTo>
                      <a:cubicBezTo>
                        <a:pt x="31541" y="28301"/>
                        <a:pt x="31779" y="27920"/>
                        <a:pt x="31969" y="27515"/>
                      </a:cubicBezTo>
                      <a:lnTo>
                        <a:pt x="32445" y="27432"/>
                      </a:lnTo>
                      <a:cubicBezTo>
                        <a:pt x="35196" y="26944"/>
                        <a:pt x="37077" y="25718"/>
                        <a:pt x="38041" y="23801"/>
                      </a:cubicBezTo>
                      <a:cubicBezTo>
                        <a:pt x="38577" y="22717"/>
                        <a:pt x="38744" y="21586"/>
                        <a:pt x="38696" y="20538"/>
                      </a:cubicBezTo>
                      <a:cubicBezTo>
                        <a:pt x="40077" y="20110"/>
                        <a:pt x="42149" y="18371"/>
                        <a:pt x="42292" y="15109"/>
                      </a:cubicBezTo>
                      <a:cubicBezTo>
                        <a:pt x="42375" y="13395"/>
                        <a:pt x="41756" y="11906"/>
                        <a:pt x="40530" y="10799"/>
                      </a:cubicBezTo>
                      <a:cubicBezTo>
                        <a:pt x="39577" y="9942"/>
                        <a:pt x="38506" y="9537"/>
                        <a:pt x="37982" y="9347"/>
                      </a:cubicBezTo>
                      <a:cubicBezTo>
                        <a:pt x="37922" y="9311"/>
                        <a:pt x="37863" y="9299"/>
                        <a:pt x="37827" y="9287"/>
                      </a:cubicBezTo>
                      <a:lnTo>
                        <a:pt x="37708" y="9239"/>
                      </a:lnTo>
                      <a:cubicBezTo>
                        <a:pt x="37458" y="8275"/>
                        <a:pt x="37041" y="7382"/>
                        <a:pt x="36458" y="6680"/>
                      </a:cubicBezTo>
                      <a:cubicBezTo>
                        <a:pt x="35363" y="5322"/>
                        <a:pt x="33779" y="4608"/>
                        <a:pt x="31874" y="4608"/>
                      </a:cubicBezTo>
                      <a:cubicBezTo>
                        <a:pt x="31255" y="4608"/>
                        <a:pt x="30588" y="4691"/>
                        <a:pt x="29898" y="4846"/>
                      </a:cubicBezTo>
                      <a:cubicBezTo>
                        <a:pt x="29195" y="3798"/>
                        <a:pt x="28171" y="3179"/>
                        <a:pt x="27016" y="3179"/>
                      </a:cubicBezTo>
                      <a:cubicBezTo>
                        <a:pt x="26552" y="3179"/>
                        <a:pt x="26088" y="3274"/>
                        <a:pt x="25611" y="3465"/>
                      </a:cubicBezTo>
                      <a:cubicBezTo>
                        <a:pt x="23992" y="1334"/>
                        <a:pt x="21551" y="0"/>
                        <a:pt x="188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80" name="Google Shape;10280;p44"/>
              <p:cNvSpPr/>
              <p:nvPr/>
            </p:nvSpPr>
            <p:spPr>
              <a:xfrm>
                <a:off x="332187" y="945223"/>
                <a:ext cx="305513" cy="291511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3227" extrusionOk="0">
                    <a:moveTo>
                      <a:pt x="1715" y="0"/>
                    </a:moveTo>
                    <a:lnTo>
                      <a:pt x="1179" y="1036"/>
                    </a:lnTo>
                    <a:lnTo>
                      <a:pt x="0" y="1191"/>
                    </a:lnTo>
                    <a:lnTo>
                      <a:pt x="834" y="2036"/>
                    </a:lnTo>
                    <a:lnTo>
                      <a:pt x="607" y="3191"/>
                    </a:lnTo>
                    <a:lnTo>
                      <a:pt x="1667" y="2667"/>
                    </a:lnTo>
                    <a:lnTo>
                      <a:pt x="2691" y="3227"/>
                    </a:lnTo>
                    <a:lnTo>
                      <a:pt x="2524" y="2072"/>
                    </a:lnTo>
                    <a:lnTo>
                      <a:pt x="3382" y="1262"/>
                    </a:lnTo>
                    <a:lnTo>
                      <a:pt x="2215" y="10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1" name="Google Shape;10281;p44"/>
              <p:cNvSpPr/>
              <p:nvPr/>
            </p:nvSpPr>
            <p:spPr>
              <a:xfrm>
                <a:off x="720002" y="3959268"/>
                <a:ext cx="380852" cy="363598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4025" extrusionOk="0">
                    <a:moveTo>
                      <a:pt x="2084" y="0"/>
                    </a:moveTo>
                    <a:lnTo>
                      <a:pt x="1441" y="1322"/>
                    </a:lnTo>
                    <a:lnTo>
                      <a:pt x="1" y="1560"/>
                    </a:lnTo>
                    <a:lnTo>
                      <a:pt x="1060" y="2572"/>
                    </a:lnTo>
                    <a:lnTo>
                      <a:pt x="834" y="4024"/>
                    </a:lnTo>
                    <a:lnTo>
                      <a:pt x="2132" y="3322"/>
                    </a:lnTo>
                    <a:lnTo>
                      <a:pt x="3442" y="3989"/>
                    </a:lnTo>
                    <a:lnTo>
                      <a:pt x="3168" y="2548"/>
                    </a:lnTo>
                    <a:lnTo>
                      <a:pt x="4216" y="1500"/>
                    </a:lnTo>
                    <a:lnTo>
                      <a:pt x="2751" y="1310"/>
                    </a:lnTo>
                    <a:lnTo>
                      <a:pt x="208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82" name="Google Shape;10282;p44"/>
            <p:cNvSpPr/>
            <p:nvPr/>
          </p:nvSpPr>
          <p:spPr>
            <a:xfrm>
              <a:off x="2209810" y="753462"/>
              <a:ext cx="4698974" cy="3569401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44"/>
            <p:cNvSpPr/>
            <p:nvPr/>
          </p:nvSpPr>
          <p:spPr>
            <a:xfrm>
              <a:off x="2251675" y="827900"/>
              <a:ext cx="4580485" cy="3404620"/>
            </a:xfrm>
            <a:custGeom>
              <a:avLst/>
              <a:gdLst/>
              <a:ahLst/>
              <a:cxnLst/>
              <a:rect l="l" t="t" r="r" b="b"/>
              <a:pathLst>
                <a:path w="40268" h="29677" extrusionOk="0">
                  <a:moveTo>
                    <a:pt x="17790" y="0"/>
                  </a:moveTo>
                  <a:cubicBezTo>
                    <a:pt x="17132" y="0"/>
                    <a:pt x="16457" y="93"/>
                    <a:pt x="15776" y="289"/>
                  </a:cubicBezTo>
                  <a:cubicBezTo>
                    <a:pt x="11347" y="1551"/>
                    <a:pt x="9466" y="5969"/>
                    <a:pt x="10454" y="9886"/>
                  </a:cubicBezTo>
                  <a:cubicBezTo>
                    <a:pt x="9942" y="9541"/>
                    <a:pt x="9514" y="6350"/>
                    <a:pt x="9740" y="5338"/>
                  </a:cubicBezTo>
                  <a:cubicBezTo>
                    <a:pt x="9561" y="5324"/>
                    <a:pt x="9366" y="5316"/>
                    <a:pt x="9161" y="5316"/>
                  </a:cubicBezTo>
                  <a:cubicBezTo>
                    <a:pt x="7528" y="5316"/>
                    <a:pt x="5254" y="5867"/>
                    <a:pt x="5084" y="9040"/>
                  </a:cubicBezTo>
                  <a:cubicBezTo>
                    <a:pt x="5237" y="9029"/>
                    <a:pt x="5385" y="9023"/>
                    <a:pt x="5529" y="9023"/>
                  </a:cubicBezTo>
                  <a:cubicBezTo>
                    <a:pt x="6578" y="9023"/>
                    <a:pt x="7395" y="9329"/>
                    <a:pt x="7835" y="9957"/>
                  </a:cubicBezTo>
                  <a:cubicBezTo>
                    <a:pt x="7377" y="9785"/>
                    <a:pt x="6716" y="9675"/>
                    <a:pt x="5969" y="9675"/>
                  </a:cubicBezTo>
                  <a:cubicBezTo>
                    <a:pt x="3466" y="9675"/>
                    <a:pt x="1" y="10909"/>
                    <a:pt x="1" y="15172"/>
                  </a:cubicBezTo>
                  <a:cubicBezTo>
                    <a:pt x="12" y="20816"/>
                    <a:pt x="4394" y="21232"/>
                    <a:pt x="4870" y="21411"/>
                  </a:cubicBezTo>
                  <a:cubicBezTo>
                    <a:pt x="4751" y="20482"/>
                    <a:pt x="4775" y="19982"/>
                    <a:pt x="5263" y="19125"/>
                  </a:cubicBezTo>
                  <a:lnTo>
                    <a:pt x="5263" y="19125"/>
                  </a:lnTo>
                  <a:cubicBezTo>
                    <a:pt x="4939" y="20942"/>
                    <a:pt x="5385" y="25866"/>
                    <a:pt x="10322" y="25866"/>
                  </a:cubicBezTo>
                  <a:cubicBezTo>
                    <a:pt x="11013" y="25866"/>
                    <a:pt x="11792" y="25769"/>
                    <a:pt x="12669" y="25554"/>
                  </a:cubicBezTo>
                  <a:cubicBezTo>
                    <a:pt x="12669" y="26476"/>
                    <a:pt x="13533" y="27497"/>
                    <a:pt x="14824" y="27497"/>
                  </a:cubicBezTo>
                  <a:cubicBezTo>
                    <a:pt x="15268" y="27497"/>
                    <a:pt x="15762" y="27376"/>
                    <a:pt x="16288" y="27090"/>
                  </a:cubicBezTo>
                  <a:cubicBezTo>
                    <a:pt x="15086" y="25554"/>
                    <a:pt x="15550" y="23947"/>
                    <a:pt x="15610" y="23614"/>
                  </a:cubicBezTo>
                  <a:lnTo>
                    <a:pt x="15610" y="23614"/>
                  </a:lnTo>
                  <a:cubicBezTo>
                    <a:pt x="15283" y="25878"/>
                    <a:pt x="17993" y="29676"/>
                    <a:pt x="23559" y="29676"/>
                  </a:cubicBezTo>
                  <a:cubicBezTo>
                    <a:pt x="23877" y="29676"/>
                    <a:pt x="24203" y="29664"/>
                    <a:pt x="24539" y="29638"/>
                  </a:cubicBezTo>
                  <a:cubicBezTo>
                    <a:pt x="29123" y="29281"/>
                    <a:pt x="31445" y="24638"/>
                    <a:pt x="30445" y="20744"/>
                  </a:cubicBezTo>
                  <a:lnTo>
                    <a:pt x="30445" y="20744"/>
                  </a:lnTo>
                  <a:cubicBezTo>
                    <a:pt x="31088" y="21482"/>
                    <a:pt x="31826" y="23209"/>
                    <a:pt x="31159" y="25292"/>
                  </a:cubicBezTo>
                  <a:cubicBezTo>
                    <a:pt x="38112" y="24054"/>
                    <a:pt x="36553" y="18101"/>
                    <a:pt x="35862" y="16732"/>
                  </a:cubicBezTo>
                  <a:lnTo>
                    <a:pt x="35862" y="16732"/>
                  </a:lnTo>
                  <a:cubicBezTo>
                    <a:pt x="36255" y="17030"/>
                    <a:pt x="36731" y="17601"/>
                    <a:pt x="37005" y="18470"/>
                  </a:cubicBezTo>
                  <a:cubicBezTo>
                    <a:pt x="37839" y="18434"/>
                    <a:pt x="39970" y="17030"/>
                    <a:pt x="40101" y="13982"/>
                  </a:cubicBezTo>
                  <a:cubicBezTo>
                    <a:pt x="40267" y="10410"/>
                    <a:pt x="36850" y="9457"/>
                    <a:pt x="36291" y="9219"/>
                  </a:cubicBezTo>
                  <a:lnTo>
                    <a:pt x="36291" y="9219"/>
                  </a:lnTo>
                  <a:cubicBezTo>
                    <a:pt x="36350" y="10136"/>
                    <a:pt x="35934" y="11065"/>
                    <a:pt x="35636" y="11481"/>
                  </a:cubicBezTo>
                  <a:cubicBezTo>
                    <a:pt x="36212" y="8703"/>
                    <a:pt x="34979" y="4631"/>
                    <a:pt x="30782" y="4631"/>
                  </a:cubicBezTo>
                  <a:cubicBezTo>
                    <a:pt x="30032" y="4631"/>
                    <a:pt x="29188" y="4761"/>
                    <a:pt x="28242" y="5052"/>
                  </a:cubicBezTo>
                  <a:cubicBezTo>
                    <a:pt x="27881" y="4191"/>
                    <a:pt x="27124" y="3200"/>
                    <a:pt x="25920" y="3200"/>
                  </a:cubicBezTo>
                  <a:cubicBezTo>
                    <a:pt x="25576" y="3200"/>
                    <a:pt x="25195" y="3281"/>
                    <a:pt x="24777" y="3468"/>
                  </a:cubicBezTo>
                  <a:cubicBezTo>
                    <a:pt x="25742" y="5433"/>
                    <a:pt x="25361" y="6659"/>
                    <a:pt x="25301" y="7004"/>
                  </a:cubicBezTo>
                  <a:cubicBezTo>
                    <a:pt x="24644" y="2932"/>
                    <a:pt x="21483" y="0"/>
                    <a:pt x="17790" y="0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84" name="Google Shape;10284;p44"/>
          <p:cNvSpPr txBox="1">
            <a:spLocks noGrp="1"/>
          </p:cNvSpPr>
          <p:nvPr>
            <p:ph type="title"/>
          </p:nvPr>
        </p:nvSpPr>
        <p:spPr>
          <a:xfrm>
            <a:off x="2755108" y="2312160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400" dirty="0">
                <a:solidFill>
                  <a:schemeClr val="dk1"/>
                </a:solidFill>
              </a:rPr>
              <a:t>Tipos de cómics</a:t>
            </a:r>
            <a:endParaRPr sz="5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7" name="Google Shape;10217;p43"/>
          <p:cNvSpPr/>
          <p:nvPr/>
        </p:nvSpPr>
        <p:spPr>
          <a:xfrm>
            <a:off x="498160" y="199702"/>
            <a:ext cx="8147675" cy="4744095"/>
          </a:xfrm>
          <a:custGeom>
            <a:avLst/>
            <a:gdLst/>
            <a:ahLst/>
            <a:cxnLst/>
            <a:rect l="l" t="t" r="r" b="b"/>
            <a:pathLst>
              <a:path w="325907" h="100443" extrusionOk="0">
                <a:moveTo>
                  <a:pt x="12138" y="0"/>
                </a:moveTo>
                <a:lnTo>
                  <a:pt x="0" y="100443"/>
                </a:lnTo>
                <a:lnTo>
                  <a:pt x="320748" y="99836"/>
                </a:lnTo>
                <a:lnTo>
                  <a:pt x="325907" y="3945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20" name="Google Shape;10220;p43"/>
          <p:cNvSpPr txBox="1">
            <a:spLocks noGrp="1"/>
          </p:cNvSpPr>
          <p:nvPr>
            <p:ph type="subTitle" idx="1"/>
          </p:nvPr>
        </p:nvSpPr>
        <p:spPr>
          <a:xfrm>
            <a:off x="2392285" y="510879"/>
            <a:ext cx="4549421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 dirty="0">
                <a:solidFill>
                  <a:schemeClr val="dk1"/>
                </a:solidFill>
              </a:rPr>
              <a:t>Cómics mudo</a:t>
            </a: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10221" name="Google Shape;10221;p43"/>
          <p:cNvSpPr txBox="1">
            <a:spLocks noGrp="1"/>
          </p:cNvSpPr>
          <p:nvPr>
            <p:ph type="subTitle" idx="3"/>
          </p:nvPr>
        </p:nvSpPr>
        <p:spPr>
          <a:xfrm>
            <a:off x="968925" y="1361639"/>
            <a:ext cx="7396139" cy="5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000" b="1" dirty="0"/>
              <a:t>Aquel cómics que </a:t>
            </a:r>
            <a:r>
              <a:rPr lang="es-ES" sz="2000" b="1" dirty="0">
                <a:solidFill>
                  <a:schemeClr val="dk1"/>
                </a:solidFill>
              </a:rPr>
              <a:t>narra una historia sin incluir ningún tipo de diálogo, estableciéndose la comunicación por medio de los gestos y acciones que realizan los personajes que están involucrados en el relato.</a:t>
            </a: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10212" name="Imagen 10211">
            <a:extLst>
              <a:ext uri="{FF2B5EF4-FFF2-40B4-BE49-F238E27FC236}">
                <a16:creationId xmlns:a16="http://schemas.microsoft.com/office/drawing/2014/main" id="{C4D09135-EC5A-484A-BE82-32D9199FD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336" y="3014134"/>
            <a:ext cx="5809327" cy="1808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1" name="Google Shape;10581;p55"/>
          <p:cNvSpPr/>
          <p:nvPr/>
        </p:nvSpPr>
        <p:spPr>
          <a:xfrm>
            <a:off x="418315" y="293511"/>
            <a:ext cx="8307369" cy="4605867"/>
          </a:xfrm>
          <a:custGeom>
            <a:avLst/>
            <a:gdLst/>
            <a:ahLst/>
            <a:cxnLst/>
            <a:rect l="l" t="t" r="r" b="b"/>
            <a:pathLst>
              <a:path w="325907" h="100443" extrusionOk="0">
                <a:moveTo>
                  <a:pt x="12138" y="0"/>
                </a:moveTo>
                <a:lnTo>
                  <a:pt x="0" y="100443"/>
                </a:lnTo>
                <a:lnTo>
                  <a:pt x="320748" y="99836"/>
                </a:lnTo>
                <a:lnTo>
                  <a:pt x="325907" y="3945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Google Shape;10220;p43">
            <a:extLst>
              <a:ext uri="{FF2B5EF4-FFF2-40B4-BE49-F238E27FC236}">
                <a16:creationId xmlns:a16="http://schemas.microsoft.com/office/drawing/2014/main" id="{1951D129-66B6-4721-85AF-5C313D3F0DA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7723" y="714079"/>
            <a:ext cx="6388551" cy="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 dirty="0">
                <a:solidFill>
                  <a:schemeClr val="dk1"/>
                </a:solidFill>
              </a:rPr>
              <a:t>Cómics con diálogo</a:t>
            </a: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44" name="Google Shape;10221;p43">
            <a:extLst>
              <a:ext uri="{FF2B5EF4-FFF2-40B4-BE49-F238E27FC236}">
                <a16:creationId xmlns:a16="http://schemas.microsoft.com/office/drawing/2014/main" id="{D5380BFA-2AF1-42BA-88C7-2F761FE698A8}"/>
              </a:ext>
            </a:extLst>
          </p:cNvPr>
          <p:cNvSpPr txBox="1">
            <a:spLocks/>
          </p:cNvSpPr>
          <p:nvPr/>
        </p:nvSpPr>
        <p:spPr>
          <a:xfrm>
            <a:off x="947505" y="1467783"/>
            <a:ext cx="7396139" cy="5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2000" b="0" i="0" u="none" strike="noStrike" cap="none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s-ES" b="1" dirty="0">
                <a:solidFill>
                  <a:schemeClr val="tx1"/>
                </a:solidFill>
                <a:latin typeface="Architects Daughter" panose="020B0604020202020204" charset="0"/>
              </a:rPr>
              <a:t>Aquel cómics que cuenta un relato de los personajes a través del dialogo escrito.</a:t>
            </a:r>
            <a:endParaRPr lang="es-ES" b="1" dirty="0">
              <a:solidFill>
                <a:schemeClr val="dk1"/>
              </a:solidFill>
              <a:latin typeface="Architects Daughter" panose="020B060402020202020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5C8ACBB-1A8F-4BD4-A7F6-3400843F6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23"/>
          <a:stretch/>
        </p:blipFill>
        <p:spPr>
          <a:xfrm>
            <a:off x="968925" y="2483556"/>
            <a:ext cx="7353300" cy="22197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2" name="Google Shape;10492;p52"/>
          <p:cNvSpPr/>
          <p:nvPr/>
        </p:nvSpPr>
        <p:spPr>
          <a:xfrm>
            <a:off x="1034301" y="230850"/>
            <a:ext cx="7075151" cy="4803949"/>
          </a:xfrm>
          <a:custGeom>
            <a:avLst/>
            <a:gdLst/>
            <a:ahLst/>
            <a:cxnLst/>
            <a:rect l="l" t="t" r="r" b="b"/>
            <a:pathLst>
              <a:path w="311064" h="211209" extrusionOk="0">
                <a:moveTo>
                  <a:pt x="0" y="38988"/>
                </a:moveTo>
                <a:lnTo>
                  <a:pt x="43476" y="88354"/>
                </a:lnTo>
                <a:lnTo>
                  <a:pt x="5609" y="108550"/>
                </a:lnTo>
                <a:lnTo>
                  <a:pt x="55537" y="118086"/>
                </a:lnTo>
                <a:lnTo>
                  <a:pt x="35061" y="173624"/>
                </a:lnTo>
                <a:lnTo>
                  <a:pt x="88354" y="130428"/>
                </a:lnTo>
                <a:lnTo>
                  <a:pt x="93403" y="156794"/>
                </a:lnTo>
                <a:lnTo>
                  <a:pt x="78817" y="194941"/>
                </a:lnTo>
                <a:lnTo>
                  <a:pt x="97049" y="194941"/>
                </a:lnTo>
                <a:lnTo>
                  <a:pt x="88915" y="211209"/>
                </a:lnTo>
                <a:lnTo>
                  <a:pt x="122294" y="180355"/>
                </a:lnTo>
                <a:lnTo>
                  <a:pt x="102659" y="180075"/>
                </a:lnTo>
                <a:lnTo>
                  <a:pt x="121733" y="157636"/>
                </a:lnTo>
                <a:lnTo>
                  <a:pt x="148379" y="189892"/>
                </a:lnTo>
                <a:lnTo>
                  <a:pt x="161001" y="155953"/>
                </a:lnTo>
                <a:lnTo>
                  <a:pt x="174745" y="171941"/>
                </a:lnTo>
                <a:lnTo>
                  <a:pt x="186806" y="153148"/>
                </a:lnTo>
                <a:lnTo>
                  <a:pt x="219063" y="187648"/>
                </a:lnTo>
                <a:lnTo>
                  <a:pt x="230563" y="148660"/>
                </a:lnTo>
                <a:lnTo>
                  <a:pt x="267027" y="162684"/>
                </a:lnTo>
                <a:lnTo>
                  <a:pt x="253002" y="118086"/>
                </a:lnTo>
                <a:lnTo>
                  <a:pt x="311064" y="102379"/>
                </a:lnTo>
                <a:lnTo>
                  <a:pt x="243466" y="83025"/>
                </a:lnTo>
                <a:lnTo>
                  <a:pt x="259734" y="43195"/>
                </a:lnTo>
                <a:lnTo>
                  <a:pt x="224112" y="61147"/>
                </a:lnTo>
                <a:lnTo>
                  <a:pt x="219624" y="5610"/>
                </a:lnTo>
                <a:lnTo>
                  <a:pt x="181477" y="35622"/>
                </a:lnTo>
                <a:lnTo>
                  <a:pt x="164648" y="12061"/>
                </a:lnTo>
                <a:lnTo>
                  <a:pt x="150062" y="40110"/>
                </a:lnTo>
                <a:lnTo>
                  <a:pt x="123696" y="0"/>
                </a:lnTo>
                <a:lnTo>
                  <a:pt x="106306" y="51891"/>
                </a:lnTo>
                <a:lnTo>
                  <a:pt x="82464" y="33378"/>
                </a:lnTo>
                <a:lnTo>
                  <a:pt x="79098" y="58903"/>
                </a:lnTo>
                <a:close/>
              </a:path>
            </a:pathLst>
          </a:cu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93" name="Google Shape;10493;p52"/>
          <p:cNvSpPr txBox="1">
            <a:spLocks noGrp="1"/>
          </p:cNvSpPr>
          <p:nvPr>
            <p:ph type="title"/>
          </p:nvPr>
        </p:nvSpPr>
        <p:spPr>
          <a:xfrm>
            <a:off x="2706000" y="2280672"/>
            <a:ext cx="373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Elementos de un cómic</a:t>
            </a:r>
            <a:endParaRPr sz="4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9" name="Google Shape;10879;p68"/>
          <p:cNvSpPr/>
          <p:nvPr/>
        </p:nvSpPr>
        <p:spPr>
          <a:xfrm flipV="1">
            <a:off x="385126" y="161490"/>
            <a:ext cx="8367979" cy="4820520"/>
          </a:xfrm>
          <a:custGeom>
            <a:avLst/>
            <a:gdLst/>
            <a:ahLst/>
            <a:cxnLst/>
            <a:rect l="l" t="t" r="r" b="b"/>
            <a:pathLst>
              <a:path w="325907" h="100443" extrusionOk="0">
                <a:moveTo>
                  <a:pt x="12138" y="0"/>
                </a:moveTo>
                <a:lnTo>
                  <a:pt x="0" y="100443"/>
                </a:lnTo>
                <a:lnTo>
                  <a:pt x="320748" y="99836"/>
                </a:lnTo>
                <a:lnTo>
                  <a:pt x="325907" y="3945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0882" name="Google Shape;10882;p68"/>
          <p:cNvGrpSpPr/>
          <p:nvPr/>
        </p:nvGrpSpPr>
        <p:grpSpPr>
          <a:xfrm>
            <a:off x="7268744" y="3438868"/>
            <a:ext cx="1484361" cy="1362516"/>
            <a:chOff x="2827317" y="3610299"/>
            <a:chExt cx="912723" cy="837801"/>
          </a:xfrm>
        </p:grpSpPr>
        <p:sp>
          <p:nvSpPr>
            <p:cNvPr id="10883" name="Google Shape;10883;p68"/>
            <p:cNvSpPr/>
            <p:nvPr/>
          </p:nvSpPr>
          <p:spPr>
            <a:xfrm>
              <a:off x="2827317" y="3803695"/>
              <a:ext cx="700393" cy="644406"/>
            </a:xfrm>
            <a:custGeom>
              <a:avLst/>
              <a:gdLst/>
              <a:ahLst/>
              <a:cxnLst/>
              <a:rect l="l" t="t" r="r" b="b"/>
              <a:pathLst>
                <a:path w="10133" h="9323" extrusionOk="0">
                  <a:moveTo>
                    <a:pt x="7727" y="0"/>
                  </a:moveTo>
                  <a:lnTo>
                    <a:pt x="7192" y="536"/>
                  </a:lnTo>
                  <a:cubicBezTo>
                    <a:pt x="6538" y="205"/>
                    <a:pt x="5823" y="40"/>
                    <a:pt x="5107" y="40"/>
                  </a:cubicBezTo>
                  <a:cubicBezTo>
                    <a:pt x="3918" y="40"/>
                    <a:pt x="2728" y="494"/>
                    <a:pt x="1822" y="1393"/>
                  </a:cubicBezTo>
                  <a:cubicBezTo>
                    <a:pt x="0" y="3215"/>
                    <a:pt x="0" y="6156"/>
                    <a:pt x="1822" y="7966"/>
                  </a:cubicBezTo>
                  <a:cubicBezTo>
                    <a:pt x="2727" y="8870"/>
                    <a:pt x="3917" y="9323"/>
                    <a:pt x="5106" y="9323"/>
                  </a:cubicBezTo>
                  <a:cubicBezTo>
                    <a:pt x="6296" y="9323"/>
                    <a:pt x="7483" y="8870"/>
                    <a:pt x="8382" y="7966"/>
                  </a:cubicBezTo>
                  <a:cubicBezTo>
                    <a:pt x="9859" y="6525"/>
                    <a:pt x="10132" y="4346"/>
                    <a:pt x="9263" y="2596"/>
                  </a:cubicBezTo>
                  <a:lnTo>
                    <a:pt x="9787" y="2060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68"/>
            <p:cNvSpPr/>
            <p:nvPr/>
          </p:nvSpPr>
          <p:spPr>
            <a:xfrm>
              <a:off x="2942539" y="3845650"/>
              <a:ext cx="448520" cy="128425"/>
            </a:xfrm>
            <a:custGeom>
              <a:avLst/>
              <a:gdLst/>
              <a:ahLst/>
              <a:cxnLst/>
              <a:rect l="l" t="t" r="r" b="b"/>
              <a:pathLst>
                <a:path w="6489" h="1858" extrusionOk="0">
                  <a:moveTo>
                    <a:pt x="3250" y="1"/>
                  </a:moveTo>
                  <a:cubicBezTo>
                    <a:pt x="1857" y="1"/>
                    <a:pt x="655" y="739"/>
                    <a:pt x="0" y="1858"/>
                  </a:cubicBezTo>
                  <a:cubicBezTo>
                    <a:pt x="822" y="1001"/>
                    <a:pt x="1965" y="465"/>
                    <a:pt x="3250" y="465"/>
                  </a:cubicBezTo>
                  <a:cubicBezTo>
                    <a:pt x="4524" y="465"/>
                    <a:pt x="5691" y="1001"/>
                    <a:pt x="6489" y="1858"/>
                  </a:cubicBezTo>
                  <a:cubicBezTo>
                    <a:pt x="5834" y="739"/>
                    <a:pt x="4632" y="1"/>
                    <a:pt x="32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68"/>
            <p:cNvSpPr/>
            <p:nvPr/>
          </p:nvSpPr>
          <p:spPr>
            <a:xfrm>
              <a:off x="3359742" y="3610299"/>
              <a:ext cx="380298" cy="379469"/>
            </a:xfrm>
            <a:custGeom>
              <a:avLst/>
              <a:gdLst/>
              <a:ahLst/>
              <a:cxnLst/>
              <a:rect l="l" t="t" r="r" b="b"/>
              <a:pathLst>
                <a:path w="5502" h="5490" extrusionOk="0">
                  <a:moveTo>
                    <a:pt x="2227" y="0"/>
                  </a:moveTo>
                  <a:lnTo>
                    <a:pt x="2108" y="1584"/>
                  </a:lnTo>
                  <a:lnTo>
                    <a:pt x="1322" y="1370"/>
                  </a:lnTo>
                  <a:lnTo>
                    <a:pt x="1322" y="1370"/>
                  </a:lnTo>
                  <a:lnTo>
                    <a:pt x="1572" y="2048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703" y="2739"/>
                  </a:lnTo>
                  <a:lnTo>
                    <a:pt x="929" y="3191"/>
                  </a:lnTo>
                  <a:lnTo>
                    <a:pt x="1977" y="3417"/>
                  </a:lnTo>
                  <a:lnTo>
                    <a:pt x="929" y="4465"/>
                  </a:lnTo>
                  <a:lnTo>
                    <a:pt x="929" y="4465"/>
                  </a:lnTo>
                  <a:lnTo>
                    <a:pt x="2108" y="4227"/>
                  </a:lnTo>
                  <a:lnTo>
                    <a:pt x="1834" y="5370"/>
                  </a:lnTo>
                  <a:lnTo>
                    <a:pt x="2358" y="4465"/>
                  </a:lnTo>
                  <a:lnTo>
                    <a:pt x="3144" y="5489"/>
                  </a:lnTo>
                  <a:lnTo>
                    <a:pt x="3275" y="4108"/>
                  </a:lnTo>
                  <a:lnTo>
                    <a:pt x="4573" y="4680"/>
                  </a:lnTo>
                  <a:lnTo>
                    <a:pt x="4061" y="3656"/>
                  </a:lnTo>
                  <a:lnTo>
                    <a:pt x="5358" y="3656"/>
                  </a:lnTo>
                  <a:lnTo>
                    <a:pt x="4323" y="2977"/>
                  </a:lnTo>
                  <a:lnTo>
                    <a:pt x="5501" y="2167"/>
                  </a:lnTo>
                  <a:lnTo>
                    <a:pt x="4061" y="2167"/>
                  </a:lnTo>
                  <a:lnTo>
                    <a:pt x="4573" y="905"/>
                  </a:lnTo>
                  <a:lnTo>
                    <a:pt x="3013" y="1822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68"/>
            <p:cNvSpPr/>
            <p:nvPr/>
          </p:nvSpPr>
          <p:spPr>
            <a:xfrm>
              <a:off x="3371285" y="3621013"/>
              <a:ext cx="320993" cy="320164"/>
            </a:xfrm>
            <a:custGeom>
              <a:avLst/>
              <a:gdLst/>
              <a:ahLst/>
              <a:cxnLst/>
              <a:rect l="l" t="t" r="r" b="b"/>
              <a:pathLst>
                <a:path w="4644" h="4632" extrusionOk="0">
                  <a:moveTo>
                    <a:pt x="1881" y="0"/>
                  </a:moveTo>
                  <a:lnTo>
                    <a:pt x="1774" y="1357"/>
                  </a:lnTo>
                  <a:lnTo>
                    <a:pt x="1108" y="1167"/>
                  </a:lnTo>
                  <a:lnTo>
                    <a:pt x="1322" y="1750"/>
                  </a:lnTo>
                  <a:lnTo>
                    <a:pt x="0" y="1548"/>
                  </a:lnTo>
                  <a:lnTo>
                    <a:pt x="1453" y="2322"/>
                  </a:lnTo>
                  <a:lnTo>
                    <a:pt x="774" y="2715"/>
                  </a:lnTo>
                  <a:lnTo>
                    <a:pt x="1655" y="2905"/>
                  </a:lnTo>
                  <a:lnTo>
                    <a:pt x="774" y="3774"/>
                  </a:lnTo>
                  <a:lnTo>
                    <a:pt x="1774" y="3572"/>
                  </a:lnTo>
                  <a:lnTo>
                    <a:pt x="1548" y="4548"/>
                  </a:lnTo>
                  <a:lnTo>
                    <a:pt x="2000" y="3774"/>
                  </a:lnTo>
                  <a:lnTo>
                    <a:pt x="2655" y="4632"/>
                  </a:lnTo>
                  <a:lnTo>
                    <a:pt x="2774" y="3477"/>
                  </a:lnTo>
                  <a:lnTo>
                    <a:pt x="3870" y="3965"/>
                  </a:lnTo>
                  <a:lnTo>
                    <a:pt x="3429" y="3096"/>
                  </a:lnTo>
                  <a:lnTo>
                    <a:pt x="4525" y="3096"/>
                  </a:lnTo>
                  <a:lnTo>
                    <a:pt x="3655" y="2524"/>
                  </a:lnTo>
                  <a:lnTo>
                    <a:pt x="4644" y="1834"/>
                  </a:lnTo>
                  <a:lnTo>
                    <a:pt x="3429" y="1834"/>
                  </a:lnTo>
                  <a:lnTo>
                    <a:pt x="3870" y="774"/>
                  </a:lnTo>
                  <a:lnTo>
                    <a:pt x="2548" y="1548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3"/>
            </a:solidFill>
            <a:ln w="7450" cap="flat" cmpd="sng">
              <a:solidFill>
                <a:schemeClr val="accen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0292;p45">
            <a:extLst>
              <a:ext uri="{FF2B5EF4-FFF2-40B4-BE49-F238E27FC236}">
                <a16:creationId xmlns:a16="http://schemas.microsoft.com/office/drawing/2014/main" id="{31FA4E4B-2FFF-449F-A8C3-36F74819D6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13039" y="531358"/>
            <a:ext cx="2946900" cy="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Viñetas</a:t>
            </a:r>
            <a:endParaRPr dirty="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" name="Google Shape;10293;p45">
            <a:extLst>
              <a:ext uri="{FF2B5EF4-FFF2-40B4-BE49-F238E27FC236}">
                <a16:creationId xmlns:a16="http://schemas.microsoft.com/office/drawing/2014/main" id="{1CA44D98-316C-4DBA-99A4-37DCC412585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34384" y="1354830"/>
            <a:ext cx="7887397" cy="8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000" b="1" dirty="0">
                <a:solidFill>
                  <a:schemeClr val="dk1"/>
                </a:solidFill>
              </a:rPr>
              <a:t>Corresponde a cada cuadro en el que se encuentran las imágenes y/o texto que forman el relato o historia.</a:t>
            </a:r>
            <a:endParaRPr sz="2000" b="1" dirty="0">
              <a:solidFill>
                <a:schemeClr val="dk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17C929-3EF4-46A2-B584-1D6C087D92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4" t="7023" r="50000" b="63566"/>
          <a:stretch/>
        </p:blipFill>
        <p:spPr>
          <a:xfrm>
            <a:off x="2873406" y="2377474"/>
            <a:ext cx="3469333" cy="21227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F9F20F-6E04-4FB5-935B-1F1F5A39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C9450F-5F41-40B2-875E-089293E1F9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6BF22C-FF8E-4BC5-AD87-EE9EA7830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19" y="304935"/>
            <a:ext cx="8486368" cy="4684753"/>
          </a:xfrm>
          <a:prstGeom prst="rect">
            <a:avLst/>
          </a:prstGeom>
        </p:spPr>
      </p:pic>
      <p:sp>
        <p:nvSpPr>
          <p:cNvPr id="5" name="Google Shape;10292;p45">
            <a:extLst>
              <a:ext uri="{FF2B5EF4-FFF2-40B4-BE49-F238E27FC236}">
                <a16:creationId xmlns:a16="http://schemas.microsoft.com/office/drawing/2014/main" id="{EA50C1FB-66B7-47C1-96D5-847660E9476C}"/>
              </a:ext>
            </a:extLst>
          </p:cNvPr>
          <p:cNvSpPr txBox="1">
            <a:spLocks/>
          </p:cNvSpPr>
          <p:nvPr/>
        </p:nvSpPr>
        <p:spPr>
          <a:xfrm>
            <a:off x="1395036" y="480330"/>
            <a:ext cx="6372828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lackey"/>
              <a:buNone/>
              <a:defRPr sz="7200" b="0" i="0" u="none" strike="noStrike" cap="none">
                <a:solidFill>
                  <a:schemeClr val="accent1"/>
                </a:solidFill>
                <a:latin typeface="Slackey"/>
                <a:ea typeface="Slackey"/>
                <a:cs typeface="Slackey"/>
                <a:sym typeface="Slacke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48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Globos de diálogos</a:t>
            </a:r>
          </a:p>
        </p:txBody>
      </p:sp>
      <p:sp>
        <p:nvSpPr>
          <p:cNvPr id="6" name="Google Shape;10293;p45">
            <a:extLst>
              <a:ext uri="{FF2B5EF4-FFF2-40B4-BE49-F238E27FC236}">
                <a16:creationId xmlns:a16="http://schemas.microsoft.com/office/drawing/2014/main" id="{6BE34185-EEEE-4779-AAFA-170E9971B372}"/>
              </a:ext>
            </a:extLst>
          </p:cNvPr>
          <p:cNvSpPr txBox="1">
            <a:spLocks/>
          </p:cNvSpPr>
          <p:nvPr/>
        </p:nvSpPr>
        <p:spPr>
          <a:xfrm>
            <a:off x="751417" y="1371030"/>
            <a:ext cx="7887397" cy="8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Architects Daughter"/>
              <a:buNone/>
              <a:defRPr sz="1600" b="0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marL="0" indent="0" algn="just">
              <a:spcAft>
                <a:spcPts val="1600"/>
              </a:spcAft>
            </a:pPr>
            <a:r>
              <a:rPr lang="es-ES" altLang="es-CL" sz="2000" b="1" dirty="0"/>
              <a:t>Es  el espacio donde se colocan los textos que piensan o dicen los personajes.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2D9086A-C25E-493C-88D7-E776758EAF2F}"/>
              </a:ext>
            </a:extLst>
          </p:cNvPr>
          <p:cNvGrpSpPr/>
          <p:nvPr/>
        </p:nvGrpSpPr>
        <p:grpSpPr>
          <a:xfrm>
            <a:off x="2975249" y="2186588"/>
            <a:ext cx="3943915" cy="2476582"/>
            <a:chOff x="646488" y="1277701"/>
            <a:chExt cx="3917107" cy="2637358"/>
          </a:xfrm>
        </p:grpSpPr>
        <p:grpSp>
          <p:nvGrpSpPr>
            <p:cNvPr id="18" name="Google Shape;10935;p71">
              <a:extLst>
                <a:ext uri="{FF2B5EF4-FFF2-40B4-BE49-F238E27FC236}">
                  <a16:creationId xmlns:a16="http://schemas.microsoft.com/office/drawing/2014/main" id="{BF5E96EA-F4B2-461D-B411-8B8460E1A92A}"/>
                </a:ext>
              </a:extLst>
            </p:cNvPr>
            <p:cNvGrpSpPr/>
            <p:nvPr/>
          </p:nvGrpSpPr>
          <p:grpSpPr>
            <a:xfrm>
              <a:off x="646488" y="1277701"/>
              <a:ext cx="3917107" cy="2637358"/>
              <a:chOff x="646488" y="1277701"/>
              <a:chExt cx="3917107" cy="2637358"/>
            </a:xfrm>
          </p:grpSpPr>
          <p:sp>
            <p:nvSpPr>
              <p:cNvPr id="20" name="Google Shape;10936;p71">
                <a:extLst>
                  <a:ext uri="{FF2B5EF4-FFF2-40B4-BE49-F238E27FC236}">
                    <a16:creationId xmlns:a16="http://schemas.microsoft.com/office/drawing/2014/main" id="{BB75C011-F856-4464-84B9-DE1C0436EF0A}"/>
                  </a:ext>
                </a:extLst>
              </p:cNvPr>
              <p:cNvSpPr/>
              <p:nvPr/>
            </p:nvSpPr>
            <p:spPr>
              <a:xfrm>
                <a:off x="646488" y="1277701"/>
                <a:ext cx="3917107" cy="2637358"/>
              </a:xfrm>
              <a:custGeom>
                <a:avLst/>
                <a:gdLst/>
                <a:ahLst/>
                <a:cxnLst/>
                <a:rect l="l" t="t" r="r" b="b"/>
                <a:pathLst>
                  <a:path w="124323" h="93267" extrusionOk="0">
                    <a:moveTo>
                      <a:pt x="3869" y="0"/>
                    </a:moveTo>
                    <a:cubicBezTo>
                      <a:pt x="1735" y="0"/>
                      <a:pt x="0" y="1735"/>
                      <a:pt x="0" y="3870"/>
                    </a:cubicBezTo>
                    <a:lnTo>
                      <a:pt x="0" y="89364"/>
                    </a:lnTo>
                    <a:cubicBezTo>
                      <a:pt x="0" y="91532"/>
                      <a:pt x="1735" y="93267"/>
                      <a:pt x="3869" y="93267"/>
                    </a:cubicBezTo>
                    <a:lnTo>
                      <a:pt x="120453" y="93267"/>
                    </a:lnTo>
                    <a:cubicBezTo>
                      <a:pt x="122621" y="93267"/>
                      <a:pt x="124322" y="91532"/>
                      <a:pt x="124322" y="89364"/>
                    </a:cubicBezTo>
                    <a:lnTo>
                      <a:pt x="124322" y="3870"/>
                    </a:lnTo>
                    <a:cubicBezTo>
                      <a:pt x="124322" y="1735"/>
                      <a:pt x="122621" y="0"/>
                      <a:pt x="1204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937;p71">
                <a:extLst>
                  <a:ext uri="{FF2B5EF4-FFF2-40B4-BE49-F238E27FC236}">
                    <a16:creationId xmlns:a16="http://schemas.microsoft.com/office/drawing/2014/main" id="{D5019B1D-810A-488D-814F-39F4FB5EDDC7}"/>
                  </a:ext>
                </a:extLst>
              </p:cNvPr>
              <p:cNvSpPr/>
              <p:nvPr/>
            </p:nvSpPr>
            <p:spPr>
              <a:xfrm>
                <a:off x="2517350" y="3617275"/>
                <a:ext cx="185899" cy="159266"/>
              </a:xfrm>
              <a:custGeom>
                <a:avLst/>
                <a:gdLst/>
                <a:ahLst/>
                <a:cxnLst/>
                <a:rect l="l" t="t" r="r" b="b"/>
                <a:pathLst>
                  <a:path w="8340" h="7146" extrusionOk="0">
                    <a:moveTo>
                      <a:pt x="4743" y="0"/>
                    </a:moveTo>
                    <a:cubicBezTo>
                      <a:pt x="3873" y="0"/>
                      <a:pt x="2988" y="322"/>
                      <a:pt x="2268" y="1042"/>
                    </a:cubicBezTo>
                    <a:cubicBezTo>
                      <a:pt x="0" y="3310"/>
                      <a:pt x="1601" y="7146"/>
                      <a:pt x="4770" y="7146"/>
                    </a:cubicBezTo>
                    <a:cubicBezTo>
                      <a:pt x="6738" y="7146"/>
                      <a:pt x="8339" y="5545"/>
                      <a:pt x="8339" y="3577"/>
                    </a:cubicBezTo>
                    <a:cubicBezTo>
                      <a:pt x="8339" y="1428"/>
                      <a:pt x="6576" y="0"/>
                      <a:pt x="47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9" name="Google Shape;10938;p71">
              <a:extLst>
                <a:ext uri="{FF2B5EF4-FFF2-40B4-BE49-F238E27FC236}">
                  <a16:creationId xmlns:a16="http://schemas.microsoft.com/office/drawing/2014/main" id="{EF756F95-FE08-4015-9DDB-A48AA374F1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11652"/>
            <a:stretch/>
          </p:blipFill>
          <p:spPr>
            <a:xfrm>
              <a:off x="843000" y="1460575"/>
              <a:ext cx="3524049" cy="2075750"/>
            </a:xfrm>
            <a:prstGeom prst="rect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</p:spTree>
    <p:extLst>
      <p:ext uri="{BB962C8B-B14F-4D97-AF65-F5344CB8AC3E}">
        <p14:creationId xmlns:p14="http://schemas.microsoft.com/office/powerpoint/2010/main" val="159086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C9805B5-2107-4727-83B5-68CD60F1F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19" y="283960"/>
            <a:ext cx="8431362" cy="4786608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FB9381BE-F684-4947-864E-F1D28A9AF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699016"/>
            <a:ext cx="7778044" cy="854075"/>
          </a:xfrm>
        </p:spPr>
        <p:txBody>
          <a:bodyPr/>
          <a:lstStyle/>
          <a:p>
            <a:r>
              <a:rPr lang="es-ES" altLang="es-CL" sz="2400" b="1" dirty="0"/>
              <a:t>Encontramos diferentes globos de diálogo según el sentimiento que expresan:</a:t>
            </a:r>
            <a:endParaRPr lang="es-ES" sz="2400" b="1" dirty="0"/>
          </a:p>
          <a:p>
            <a:endParaRPr lang="es-CL" sz="24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8BF3BA4-E112-4D7F-98FD-5379D96D7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274" y="3298575"/>
            <a:ext cx="1612251" cy="13644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DFF647A-D493-47D0-95D8-4BDC7F55A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962" y="1742828"/>
            <a:ext cx="1612251" cy="137710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8A991BF-5E5F-463D-A6EA-FC2520E72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258" y="1736319"/>
            <a:ext cx="1609365" cy="139012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F23F33D-87ED-4C57-9F9A-C3F508CDC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3610" y="3298575"/>
            <a:ext cx="1612251" cy="136440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943F791-08E4-4D9C-95FA-DEF90FF3B4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0938" y="3287073"/>
            <a:ext cx="1609365" cy="13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56555"/>
      </p:ext>
    </p:extLst>
  </p:cSld>
  <p:clrMapOvr>
    <a:masterClrMapping/>
  </p:clrMapOvr>
</p:sld>
</file>

<file path=ppt/theme/theme1.xml><?xml version="1.0" encoding="utf-8"?>
<a:theme xmlns:a="http://schemas.openxmlformats.org/drawingml/2006/main" name="Comic Style by Slidesgo">
  <a:themeElements>
    <a:clrScheme name="Simple Light">
      <a:dk1>
        <a:srgbClr val="162130"/>
      </a:dk1>
      <a:lt1>
        <a:srgbClr val="FFFFFF"/>
      </a:lt1>
      <a:dk2>
        <a:srgbClr val="A81916"/>
      </a:dk2>
      <a:lt2>
        <a:srgbClr val="EEEEEE"/>
      </a:lt2>
      <a:accent1>
        <a:srgbClr val="FDC324"/>
      </a:accent1>
      <a:accent2>
        <a:srgbClr val="4EBDCF"/>
      </a:accent2>
      <a:accent3>
        <a:srgbClr val="CC1D2D"/>
      </a:accent3>
      <a:accent4>
        <a:srgbClr val="E1AF25"/>
      </a:accent4>
      <a:accent5>
        <a:srgbClr val="88D7E8"/>
      </a:accent5>
      <a:accent6>
        <a:srgbClr val="5CC1D6"/>
      </a:accent6>
      <a:hlink>
        <a:srgbClr val="1621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3686</TotalTime>
  <Words>186</Words>
  <Application>Microsoft Office PowerPoint</Application>
  <PresentationFormat>Presentación en pantalla (16:9)</PresentationFormat>
  <Paragraphs>25</Paragraphs>
  <Slides>14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Wingdings</vt:lpstr>
      <vt:lpstr>Arial</vt:lpstr>
      <vt:lpstr>Architects Daughter</vt:lpstr>
      <vt:lpstr>Slackey</vt:lpstr>
      <vt:lpstr>Bangers</vt:lpstr>
      <vt:lpstr>Comic Style by Slidesgo</vt:lpstr>
      <vt:lpstr>CÓMICS</vt:lpstr>
      <vt:lpstr>Definición</vt:lpstr>
      <vt:lpstr>Tipos de cómics</vt:lpstr>
      <vt:lpstr>Presentación de PowerPoint</vt:lpstr>
      <vt:lpstr>Presentación de PowerPoint</vt:lpstr>
      <vt:lpstr>Elementos de un cómic</vt:lpstr>
      <vt:lpstr>Viñetas</vt:lpstr>
      <vt:lpstr>Presentación de PowerPoint</vt:lpstr>
      <vt:lpstr>Presentación de PowerPoint</vt:lpstr>
      <vt:lpstr>Presentación de PowerPoint</vt:lpstr>
      <vt:lpstr>Conozcamos algunos comics</vt:lpstr>
      <vt:lpstr>Condorito</vt:lpstr>
      <vt:lpstr>Garfield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CÓMICS</dc:title>
  <cp:lastModifiedBy>Danniela Farías</cp:lastModifiedBy>
  <cp:revision>29</cp:revision>
  <dcterms:modified xsi:type="dcterms:W3CDTF">2023-08-11T12:21:29Z</dcterms:modified>
</cp:coreProperties>
</file>